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4"/>
  </p:handoutMasterIdLst>
  <p:sldIdLst>
    <p:sldId id="400" r:id="rId2"/>
    <p:sldId id="410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835" cy="465927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853" y="0"/>
            <a:ext cx="3056835" cy="465927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3173"/>
            <a:ext cx="3056835" cy="46592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853" y="8843173"/>
            <a:ext cx="3056835" cy="46592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1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Friday 5-1-15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584350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determine </a:t>
            </a:r>
            <a:r>
              <a:rPr lang="en-US" sz="1800" dirty="0"/>
              <a:t>the LCM (Least Common Multiple) of </a:t>
            </a:r>
            <a:r>
              <a:rPr lang="en-US" sz="1800" dirty="0" smtClean="0"/>
              <a:t>polynomials</a:t>
            </a:r>
          </a:p>
          <a:p>
            <a:r>
              <a:rPr lang="en-US" sz="1800" dirty="0"/>
              <a:t>add rational expressions</a:t>
            </a:r>
            <a:endParaRPr lang="en-US" sz="1800" dirty="0" smtClean="0"/>
          </a:p>
          <a:p>
            <a:r>
              <a:rPr lang="en-US" sz="1800" dirty="0" smtClean="0"/>
              <a:t>subtract </a:t>
            </a:r>
            <a:r>
              <a:rPr lang="en-US" sz="1800" dirty="0"/>
              <a:t>rational </a:t>
            </a:r>
            <a:r>
              <a:rPr lang="en-US" sz="1800" dirty="0" smtClean="0"/>
              <a:t>expressions</a:t>
            </a:r>
          </a:p>
          <a:p>
            <a:r>
              <a:rPr lang="en-US" sz="1800" dirty="0"/>
              <a:t>simplify complex fractions that include the addition and/or subtraction of rational </a:t>
            </a:r>
            <a:r>
              <a:rPr lang="en-US" sz="1800" dirty="0" smtClean="0"/>
              <a:t>expressions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the guided practice problems</a:t>
            </a:r>
          </a:p>
          <a:p>
            <a:r>
              <a:rPr lang="en-US" sz="1800" dirty="0" smtClean="0"/>
              <a:t>Completing the bookwork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will…</a:t>
            </a:r>
          </a:p>
          <a:p>
            <a:r>
              <a:rPr lang="en-US" sz="1800" dirty="0" smtClean="0"/>
              <a:t>Continue looking at examples of how </a:t>
            </a:r>
            <a:r>
              <a:rPr lang="en-US" sz="1800" dirty="0"/>
              <a:t>to add and subtract rational expressions.</a:t>
            </a:r>
          </a:p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15706" y="470923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 practiced…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Simplifying rational expressions and using factoring when necessary; multiplying and dividing rational expressions; and simplifying complex fractions.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3400" b="1" dirty="0" smtClean="0"/>
              <a:t>8.2 - Adding and Subtracting Rational Expressions </a:t>
            </a:r>
            <a:r>
              <a:rPr lang="en-US" sz="3400" b="1" dirty="0" smtClean="0">
                <a:solidFill>
                  <a:schemeClr val="accent2"/>
                </a:solidFill>
              </a:rPr>
              <a:t>PART 1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</a:p>
          <a:p>
            <a:r>
              <a:rPr lang="en-US" sz="3200" dirty="0" smtClean="0"/>
              <a:t>A#8.2 </a:t>
            </a:r>
            <a:r>
              <a:rPr lang="en-US" sz="3200" dirty="0" smtClean="0">
                <a:solidFill>
                  <a:schemeClr val="accent2"/>
                </a:solidFill>
              </a:rPr>
              <a:t>page 454</a:t>
            </a:r>
            <a:r>
              <a:rPr lang="en-US" sz="3200" dirty="0" smtClean="0"/>
              <a:t> #18 – 46 evens</a:t>
            </a:r>
            <a:endParaRPr lang="en-US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81000" y="3835400"/>
            <a:ext cx="5139268" cy="558801"/>
          </a:xfrm>
          <a:custGeom>
            <a:avLst/>
            <a:gdLst/>
            <a:ahLst/>
            <a:cxnLst/>
            <a:rect l="0" t="0" r="0" b="0"/>
            <a:pathLst>
              <a:path w="5139268" h="558801">
                <a:moveTo>
                  <a:pt x="5139267" y="287867"/>
                </a:moveTo>
                <a:lnTo>
                  <a:pt x="5139267" y="296333"/>
                </a:lnTo>
                <a:lnTo>
                  <a:pt x="5130800" y="313267"/>
                </a:lnTo>
                <a:lnTo>
                  <a:pt x="5130800" y="330200"/>
                </a:lnTo>
                <a:lnTo>
                  <a:pt x="5130800" y="347133"/>
                </a:lnTo>
                <a:lnTo>
                  <a:pt x="5122333" y="355600"/>
                </a:lnTo>
                <a:lnTo>
                  <a:pt x="5122333" y="364067"/>
                </a:lnTo>
                <a:lnTo>
                  <a:pt x="5122333" y="372533"/>
                </a:lnTo>
                <a:lnTo>
                  <a:pt x="5130800" y="372533"/>
                </a:lnTo>
                <a:lnTo>
                  <a:pt x="5130800" y="372533"/>
                </a:lnTo>
                <a:lnTo>
                  <a:pt x="5130800" y="372533"/>
                </a:lnTo>
                <a:lnTo>
                  <a:pt x="5130800" y="364067"/>
                </a:lnTo>
                <a:lnTo>
                  <a:pt x="5122333" y="355600"/>
                </a:lnTo>
                <a:lnTo>
                  <a:pt x="5122333" y="338667"/>
                </a:lnTo>
                <a:lnTo>
                  <a:pt x="5122333" y="321733"/>
                </a:lnTo>
                <a:lnTo>
                  <a:pt x="5113867" y="296333"/>
                </a:lnTo>
                <a:lnTo>
                  <a:pt x="5105400" y="262467"/>
                </a:lnTo>
                <a:lnTo>
                  <a:pt x="5096933" y="237067"/>
                </a:lnTo>
                <a:lnTo>
                  <a:pt x="5080000" y="211667"/>
                </a:lnTo>
                <a:lnTo>
                  <a:pt x="5071533" y="177800"/>
                </a:lnTo>
                <a:lnTo>
                  <a:pt x="5063067" y="143933"/>
                </a:lnTo>
                <a:lnTo>
                  <a:pt x="5046133" y="118533"/>
                </a:lnTo>
                <a:lnTo>
                  <a:pt x="5037667" y="84667"/>
                </a:lnTo>
                <a:lnTo>
                  <a:pt x="5020733" y="67733"/>
                </a:lnTo>
                <a:lnTo>
                  <a:pt x="5012267" y="50800"/>
                </a:lnTo>
                <a:lnTo>
                  <a:pt x="4995333" y="42333"/>
                </a:lnTo>
                <a:lnTo>
                  <a:pt x="4978400" y="42333"/>
                </a:lnTo>
                <a:lnTo>
                  <a:pt x="4961467" y="50800"/>
                </a:lnTo>
                <a:lnTo>
                  <a:pt x="4953000" y="59267"/>
                </a:lnTo>
                <a:lnTo>
                  <a:pt x="4936067" y="76200"/>
                </a:lnTo>
                <a:lnTo>
                  <a:pt x="4919133" y="101600"/>
                </a:lnTo>
                <a:lnTo>
                  <a:pt x="4902200" y="127000"/>
                </a:lnTo>
                <a:lnTo>
                  <a:pt x="4885267" y="169333"/>
                </a:lnTo>
                <a:lnTo>
                  <a:pt x="4876800" y="203200"/>
                </a:lnTo>
                <a:lnTo>
                  <a:pt x="4876800" y="254000"/>
                </a:lnTo>
                <a:lnTo>
                  <a:pt x="4868333" y="296333"/>
                </a:lnTo>
                <a:lnTo>
                  <a:pt x="4876800" y="330200"/>
                </a:lnTo>
                <a:lnTo>
                  <a:pt x="4876800" y="372533"/>
                </a:lnTo>
                <a:lnTo>
                  <a:pt x="4885267" y="406400"/>
                </a:lnTo>
                <a:lnTo>
                  <a:pt x="4893733" y="423333"/>
                </a:lnTo>
                <a:lnTo>
                  <a:pt x="4902200" y="440267"/>
                </a:lnTo>
                <a:lnTo>
                  <a:pt x="4910667" y="448733"/>
                </a:lnTo>
                <a:lnTo>
                  <a:pt x="4927600" y="448733"/>
                </a:lnTo>
                <a:lnTo>
                  <a:pt x="4944533" y="448733"/>
                </a:lnTo>
                <a:lnTo>
                  <a:pt x="4953000" y="440267"/>
                </a:lnTo>
                <a:lnTo>
                  <a:pt x="4969933" y="431800"/>
                </a:lnTo>
                <a:lnTo>
                  <a:pt x="4978400" y="414867"/>
                </a:lnTo>
                <a:lnTo>
                  <a:pt x="4995333" y="389467"/>
                </a:lnTo>
                <a:lnTo>
                  <a:pt x="5003800" y="355600"/>
                </a:lnTo>
                <a:lnTo>
                  <a:pt x="5012267" y="321733"/>
                </a:lnTo>
                <a:lnTo>
                  <a:pt x="5020733" y="279400"/>
                </a:lnTo>
                <a:lnTo>
                  <a:pt x="5029200" y="237067"/>
                </a:lnTo>
                <a:lnTo>
                  <a:pt x="5029200" y="194733"/>
                </a:lnTo>
                <a:lnTo>
                  <a:pt x="5029200" y="152400"/>
                </a:lnTo>
                <a:lnTo>
                  <a:pt x="5020733" y="127000"/>
                </a:lnTo>
                <a:lnTo>
                  <a:pt x="5012267" y="93133"/>
                </a:lnTo>
                <a:lnTo>
                  <a:pt x="4995333" y="84667"/>
                </a:lnTo>
                <a:lnTo>
                  <a:pt x="4969933" y="76200"/>
                </a:lnTo>
                <a:lnTo>
                  <a:pt x="4953000" y="67733"/>
                </a:lnTo>
                <a:lnTo>
                  <a:pt x="4919133" y="76200"/>
                </a:lnTo>
                <a:lnTo>
                  <a:pt x="4893733" y="84667"/>
                </a:lnTo>
                <a:lnTo>
                  <a:pt x="4859867" y="101600"/>
                </a:lnTo>
                <a:lnTo>
                  <a:pt x="4834467" y="118533"/>
                </a:lnTo>
                <a:lnTo>
                  <a:pt x="4800600" y="143933"/>
                </a:lnTo>
                <a:lnTo>
                  <a:pt x="4766733" y="177800"/>
                </a:lnTo>
                <a:lnTo>
                  <a:pt x="4741333" y="211667"/>
                </a:lnTo>
                <a:lnTo>
                  <a:pt x="4715933" y="245533"/>
                </a:lnTo>
                <a:lnTo>
                  <a:pt x="4699000" y="287867"/>
                </a:lnTo>
                <a:lnTo>
                  <a:pt x="4690533" y="321733"/>
                </a:lnTo>
                <a:lnTo>
                  <a:pt x="4682067" y="355600"/>
                </a:lnTo>
                <a:lnTo>
                  <a:pt x="4682067" y="389467"/>
                </a:lnTo>
                <a:lnTo>
                  <a:pt x="4690533" y="414867"/>
                </a:lnTo>
                <a:lnTo>
                  <a:pt x="4707467" y="431800"/>
                </a:lnTo>
                <a:lnTo>
                  <a:pt x="4715933" y="440267"/>
                </a:lnTo>
                <a:lnTo>
                  <a:pt x="4741333" y="440267"/>
                </a:lnTo>
                <a:lnTo>
                  <a:pt x="4758267" y="440267"/>
                </a:lnTo>
                <a:lnTo>
                  <a:pt x="4775200" y="431800"/>
                </a:lnTo>
                <a:lnTo>
                  <a:pt x="4792133" y="423333"/>
                </a:lnTo>
                <a:lnTo>
                  <a:pt x="4809067" y="406400"/>
                </a:lnTo>
                <a:lnTo>
                  <a:pt x="4826000" y="381000"/>
                </a:lnTo>
                <a:lnTo>
                  <a:pt x="4851400" y="355600"/>
                </a:lnTo>
                <a:lnTo>
                  <a:pt x="4859867" y="330200"/>
                </a:lnTo>
                <a:lnTo>
                  <a:pt x="4876800" y="296333"/>
                </a:lnTo>
                <a:lnTo>
                  <a:pt x="4885267" y="254000"/>
                </a:lnTo>
                <a:lnTo>
                  <a:pt x="4902200" y="220133"/>
                </a:lnTo>
                <a:lnTo>
                  <a:pt x="4902200" y="186267"/>
                </a:lnTo>
                <a:lnTo>
                  <a:pt x="4893733" y="152400"/>
                </a:lnTo>
                <a:lnTo>
                  <a:pt x="4885267" y="127000"/>
                </a:lnTo>
                <a:lnTo>
                  <a:pt x="4876800" y="101600"/>
                </a:lnTo>
                <a:lnTo>
                  <a:pt x="4851400" y="84667"/>
                </a:lnTo>
                <a:lnTo>
                  <a:pt x="4826000" y="76200"/>
                </a:lnTo>
                <a:lnTo>
                  <a:pt x="4800600" y="67733"/>
                </a:lnTo>
                <a:lnTo>
                  <a:pt x="4766733" y="67733"/>
                </a:lnTo>
                <a:lnTo>
                  <a:pt x="4724400" y="76200"/>
                </a:lnTo>
                <a:lnTo>
                  <a:pt x="4682067" y="93133"/>
                </a:lnTo>
                <a:lnTo>
                  <a:pt x="4648200" y="118533"/>
                </a:lnTo>
                <a:lnTo>
                  <a:pt x="4605867" y="143933"/>
                </a:lnTo>
                <a:lnTo>
                  <a:pt x="4572000" y="169333"/>
                </a:lnTo>
                <a:lnTo>
                  <a:pt x="4546600" y="211667"/>
                </a:lnTo>
                <a:lnTo>
                  <a:pt x="4521200" y="254000"/>
                </a:lnTo>
                <a:lnTo>
                  <a:pt x="4495800" y="287867"/>
                </a:lnTo>
                <a:lnTo>
                  <a:pt x="4487333" y="330200"/>
                </a:lnTo>
                <a:lnTo>
                  <a:pt x="4478867" y="364067"/>
                </a:lnTo>
                <a:lnTo>
                  <a:pt x="4478867" y="397933"/>
                </a:lnTo>
                <a:lnTo>
                  <a:pt x="4487333" y="431800"/>
                </a:lnTo>
                <a:lnTo>
                  <a:pt x="4495800" y="457200"/>
                </a:lnTo>
                <a:lnTo>
                  <a:pt x="4504267" y="474133"/>
                </a:lnTo>
                <a:lnTo>
                  <a:pt x="4521200" y="482600"/>
                </a:lnTo>
                <a:lnTo>
                  <a:pt x="4538133" y="491067"/>
                </a:lnTo>
                <a:lnTo>
                  <a:pt x="4563533" y="491067"/>
                </a:lnTo>
                <a:lnTo>
                  <a:pt x="4580467" y="482600"/>
                </a:lnTo>
                <a:lnTo>
                  <a:pt x="4597400" y="474133"/>
                </a:lnTo>
                <a:lnTo>
                  <a:pt x="4614333" y="457200"/>
                </a:lnTo>
                <a:lnTo>
                  <a:pt x="4631267" y="440267"/>
                </a:lnTo>
                <a:lnTo>
                  <a:pt x="4639733" y="414867"/>
                </a:lnTo>
                <a:lnTo>
                  <a:pt x="4648200" y="389467"/>
                </a:lnTo>
                <a:lnTo>
                  <a:pt x="4656667" y="355600"/>
                </a:lnTo>
                <a:lnTo>
                  <a:pt x="4656667" y="321733"/>
                </a:lnTo>
                <a:lnTo>
                  <a:pt x="4656667" y="287867"/>
                </a:lnTo>
                <a:lnTo>
                  <a:pt x="4656667" y="245533"/>
                </a:lnTo>
                <a:lnTo>
                  <a:pt x="4639733" y="211667"/>
                </a:lnTo>
                <a:lnTo>
                  <a:pt x="4622800" y="186267"/>
                </a:lnTo>
                <a:lnTo>
                  <a:pt x="4597400" y="169333"/>
                </a:lnTo>
                <a:lnTo>
                  <a:pt x="4572000" y="152400"/>
                </a:lnTo>
                <a:lnTo>
                  <a:pt x="4538133" y="143933"/>
                </a:lnTo>
                <a:lnTo>
                  <a:pt x="4495800" y="143933"/>
                </a:lnTo>
                <a:lnTo>
                  <a:pt x="4453467" y="152400"/>
                </a:lnTo>
                <a:lnTo>
                  <a:pt x="4411133" y="169333"/>
                </a:lnTo>
                <a:lnTo>
                  <a:pt x="4360333" y="186267"/>
                </a:lnTo>
                <a:lnTo>
                  <a:pt x="4309533" y="220133"/>
                </a:lnTo>
                <a:lnTo>
                  <a:pt x="4267200" y="245533"/>
                </a:lnTo>
                <a:lnTo>
                  <a:pt x="4233333" y="287867"/>
                </a:lnTo>
                <a:lnTo>
                  <a:pt x="4207933" y="330200"/>
                </a:lnTo>
                <a:lnTo>
                  <a:pt x="4191000" y="372533"/>
                </a:lnTo>
                <a:lnTo>
                  <a:pt x="4182533" y="423333"/>
                </a:lnTo>
                <a:lnTo>
                  <a:pt x="4191000" y="474133"/>
                </a:lnTo>
                <a:lnTo>
                  <a:pt x="4199467" y="508000"/>
                </a:lnTo>
                <a:lnTo>
                  <a:pt x="4207933" y="541867"/>
                </a:lnTo>
                <a:lnTo>
                  <a:pt x="4216400" y="550333"/>
                </a:lnTo>
                <a:lnTo>
                  <a:pt x="4224867" y="558800"/>
                </a:lnTo>
                <a:lnTo>
                  <a:pt x="4224867" y="550333"/>
                </a:lnTo>
                <a:lnTo>
                  <a:pt x="4233333" y="541867"/>
                </a:lnTo>
                <a:lnTo>
                  <a:pt x="4250267" y="524933"/>
                </a:lnTo>
                <a:lnTo>
                  <a:pt x="4258733" y="508000"/>
                </a:lnTo>
                <a:lnTo>
                  <a:pt x="4267200" y="482600"/>
                </a:lnTo>
                <a:lnTo>
                  <a:pt x="4275667" y="457200"/>
                </a:lnTo>
                <a:lnTo>
                  <a:pt x="4275667" y="414867"/>
                </a:lnTo>
                <a:lnTo>
                  <a:pt x="4284133" y="381000"/>
                </a:lnTo>
                <a:lnTo>
                  <a:pt x="4284133" y="330200"/>
                </a:lnTo>
                <a:lnTo>
                  <a:pt x="4284133" y="279400"/>
                </a:lnTo>
                <a:lnTo>
                  <a:pt x="4284133" y="237067"/>
                </a:lnTo>
                <a:lnTo>
                  <a:pt x="4275667" y="186267"/>
                </a:lnTo>
                <a:lnTo>
                  <a:pt x="4267200" y="152400"/>
                </a:lnTo>
                <a:lnTo>
                  <a:pt x="4250267" y="118533"/>
                </a:lnTo>
                <a:lnTo>
                  <a:pt x="4224867" y="93133"/>
                </a:lnTo>
                <a:lnTo>
                  <a:pt x="4191000" y="84667"/>
                </a:lnTo>
                <a:lnTo>
                  <a:pt x="4157133" y="76200"/>
                </a:lnTo>
                <a:lnTo>
                  <a:pt x="4106333" y="84667"/>
                </a:lnTo>
                <a:lnTo>
                  <a:pt x="4064000" y="101600"/>
                </a:lnTo>
                <a:lnTo>
                  <a:pt x="4013200" y="118533"/>
                </a:lnTo>
                <a:lnTo>
                  <a:pt x="3953933" y="160867"/>
                </a:lnTo>
                <a:lnTo>
                  <a:pt x="3911600" y="194733"/>
                </a:lnTo>
                <a:lnTo>
                  <a:pt x="3869267" y="245533"/>
                </a:lnTo>
                <a:lnTo>
                  <a:pt x="3835400" y="296333"/>
                </a:lnTo>
                <a:lnTo>
                  <a:pt x="3810000" y="347133"/>
                </a:lnTo>
                <a:lnTo>
                  <a:pt x="3801533" y="389467"/>
                </a:lnTo>
                <a:lnTo>
                  <a:pt x="3793067" y="431800"/>
                </a:lnTo>
                <a:lnTo>
                  <a:pt x="3793067" y="448733"/>
                </a:lnTo>
                <a:lnTo>
                  <a:pt x="3793067" y="457200"/>
                </a:lnTo>
                <a:lnTo>
                  <a:pt x="3801533" y="457200"/>
                </a:lnTo>
                <a:lnTo>
                  <a:pt x="3810000" y="457200"/>
                </a:lnTo>
                <a:lnTo>
                  <a:pt x="3818467" y="440267"/>
                </a:lnTo>
                <a:lnTo>
                  <a:pt x="3826933" y="431800"/>
                </a:lnTo>
                <a:lnTo>
                  <a:pt x="3843867" y="414867"/>
                </a:lnTo>
                <a:lnTo>
                  <a:pt x="3852333" y="389467"/>
                </a:lnTo>
                <a:lnTo>
                  <a:pt x="3869267" y="364067"/>
                </a:lnTo>
                <a:lnTo>
                  <a:pt x="3877733" y="330200"/>
                </a:lnTo>
                <a:lnTo>
                  <a:pt x="3886200" y="296333"/>
                </a:lnTo>
                <a:lnTo>
                  <a:pt x="3894667" y="254000"/>
                </a:lnTo>
                <a:lnTo>
                  <a:pt x="3903133" y="220133"/>
                </a:lnTo>
                <a:lnTo>
                  <a:pt x="3894667" y="177800"/>
                </a:lnTo>
                <a:lnTo>
                  <a:pt x="3894667" y="135467"/>
                </a:lnTo>
                <a:lnTo>
                  <a:pt x="3886200" y="101600"/>
                </a:lnTo>
                <a:lnTo>
                  <a:pt x="3869267" y="67733"/>
                </a:lnTo>
                <a:lnTo>
                  <a:pt x="3843867" y="50800"/>
                </a:lnTo>
                <a:lnTo>
                  <a:pt x="3810000" y="33867"/>
                </a:lnTo>
                <a:lnTo>
                  <a:pt x="3767667" y="33867"/>
                </a:lnTo>
                <a:lnTo>
                  <a:pt x="3725333" y="50800"/>
                </a:lnTo>
                <a:lnTo>
                  <a:pt x="3674533" y="67733"/>
                </a:lnTo>
                <a:lnTo>
                  <a:pt x="3632200" y="84667"/>
                </a:lnTo>
                <a:lnTo>
                  <a:pt x="3581400" y="110067"/>
                </a:lnTo>
                <a:lnTo>
                  <a:pt x="3539067" y="135467"/>
                </a:lnTo>
                <a:lnTo>
                  <a:pt x="3505200" y="169333"/>
                </a:lnTo>
                <a:lnTo>
                  <a:pt x="3471333" y="203200"/>
                </a:lnTo>
                <a:lnTo>
                  <a:pt x="3445933" y="228600"/>
                </a:lnTo>
                <a:lnTo>
                  <a:pt x="3420533" y="262467"/>
                </a:lnTo>
                <a:lnTo>
                  <a:pt x="3403600" y="287867"/>
                </a:lnTo>
                <a:lnTo>
                  <a:pt x="3403600" y="313267"/>
                </a:lnTo>
                <a:lnTo>
                  <a:pt x="3395133" y="321733"/>
                </a:lnTo>
                <a:lnTo>
                  <a:pt x="3395133" y="330200"/>
                </a:lnTo>
                <a:lnTo>
                  <a:pt x="3403600" y="330200"/>
                </a:lnTo>
                <a:lnTo>
                  <a:pt x="3403600" y="330200"/>
                </a:lnTo>
                <a:lnTo>
                  <a:pt x="3412067" y="321733"/>
                </a:lnTo>
                <a:lnTo>
                  <a:pt x="3420533" y="313267"/>
                </a:lnTo>
                <a:lnTo>
                  <a:pt x="3429000" y="304800"/>
                </a:lnTo>
                <a:lnTo>
                  <a:pt x="3429000" y="296333"/>
                </a:lnTo>
                <a:lnTo>
                  <a:pt x="3429000" y="270933"/>
                </a:lnTo>
                <a:lnTo>
                  <a:pt x="3437467" y="254000"/>
                </a:lnTo>
                <a:lnTo>
                  <a:pt x="3437467" y="228600"/>
                </a:lnTo>
                <a:lnTo>
                  <a:pt x="3437467" y="203200"/>
                </a:lnTo>
                <a:lnTo>
                  <a:pt x="3429000" y="169333"/>
                </a:lnTo>
                <a:lnTo>
                  <a:pt x="3420533" y="135467"/>
                </a:lnTo>
                <a:lnTo>
                  <a:pt x="3403600" y="110067"/>
                </a:lnTo>
                <a:lnTo>
                  <a:pt x="3378200" y="93133"/>
                </a:lnTo>
                <a:lnTo>
                  <a:pt x="3352800" y="76200"/>
                </a:lnTo>
                <a:lnTo>
                  <a:pt x="3327400" y="67733"/>
                </a:lnTo>
                <a:lnTo>
                  <a:pt x="3285067" y="67733"/>
                </a:lnTo>
                <a:lnTo>
                  <a:pt x="3242733" y="76200"/>
                </a:lnTo>
                <a:lnTo>
                  <a:pt x="3200400" y="84667"/>
                </a:lnTo>
                <a:lnTo>
                  <a:pt x="3158067" y="110067"/>
                </a:lnTo>
                <a:lnTo>
                  <a:pt x="3115733" y="135467"/>
                </a:lnTo>
                <a:lnTo>
                  <a:pt x="3073400" y="169333"/>
                </a:lnTo>
                <a:lnTo>
                  <a:pt x="3039533" y="211667"/>
                </a:lnTo>
                <a:lnTo>
                  <a:pt x="3005667" y="262467"/>
                </a:lnTo>
                <a:lnTo>
                  <a:pt x="2988733" y="304800"/>
                </a:lnTo>
                <a:lnTo>
                  <a:pt x="2971800" y="347133"/>
                </a:lnTo>
                <a:lnTo>
                  <a:pt x="2963333" y="381000"/>
                </a:lnTo>
                <a:lnTo>
                  <a:pt x="2963333" y="397933"/>
                </a:lnTo>
                <a:lnTo>
                  <a:pt x="2954867" y="406400"/>
                </a:lnTo>
                <a:lnTo>
                  <a:pt x="2954867" y="406400"/>
                </a:lnTo>
                <a:lnTo>
                  <a:pt x="2954867" y="397933"/>
                </a:lnTo>
                <a:lnTo>
                  <a:pt x="2963333" y="389467"/>
                </a:lnTo>
                <a:lnTo>
                  <a:pt x="2963333" y="372533"/>
                </a:lnTo>
                <a:lnTo>
                  <a:pt x="2971800" y="355600"/>
                </a:lnTo>
                <a:lnTo>
                  <a:pt x="2971800" y="338667"/>
                </a:lnTo>
                <a:lnTo>
                  <a:pt x="2980267" y="304800"/>
                </a:lnTo>
                <a:lnTo>
                  <a:pt x="2980267" y="270933"/>
                </a:lnTo>
                <a:lnTo>
                  <a:pt x="2988733" y="237067"/>
                </a:lnTo>
                <a:lnTo>
                  <a:pt x="2988733" y="194733"/>
                </a:lnTo>
                <a:lnTo>
                  <a:pt x="2997200" y="160867"/>
                </a:lnTo>
                <a:lnTo>
                  <a:pt x="2988733" y="127000"/>
                </a:lnTo>
                <a:lnTo>
                  <a:pt x="2980267" y="93133"/>
                </a:lnTo>
                <a:lnTo>
                  <a:pt x="2971800" y="76200"/>
                </a:lnTo>
                <a:lnTo>
                  <a:pt x="2946400" y="59267"/>
                </a:lnTo>
                <a:lnTo>
                  <a:pt x="2921000" y="50800"/>
                </a:lnTo>
                <a:lnTo>
                  <a:pt x="2887133" y="59267"/>
                </a:lnTo>
                <a:lnTo>
                  <a:pt x="2844800" y="76200"/>
                </a:lnTo>
                <a:lnTo>
                  <a:pt x="2802467" y="93133"/>
                </a:lnTo>
                <a:lnTo>
                  <a:pt x="2760133" y="127000"/>
                </a:lnTo>
                <a:lnTo>
                  <a:pt x="2709333" y="169333"/>
                </a:lnTo>
                <a:lnTo>
                  <a:pt x="2675467" y="211667"/>
                </a:lnTo>
                <a:lnTo>
                  <a:pt x="2641600" y="254000"/>
                </a:lnTo>
                <a:lnTo>
                  <a:pt x="2616200" y="296333"/>
                </a:lnTo>
                <a:lnTo>
                  <a:pt x="2590800" y="330200"/>
                </a:lnTo>
                <a:lnTo>
                  <a:pt x="2573867" y="355600"/>
                </a:lnTo>
                <a:lnTo>
                  <a:pt x="2565400" y="355600"/>
                </a:lnTo>
                <a:lnTo>
                  <a:pt x="2565400" y="355600"/>
                </a:lnTo>
                <a:lnTo>
                  <a:pt x="2556933" y="347133"/>
                </a:lnTo>
                <a:lnTo>
                  <a:pt x="2556933" y="330200"/>
                </a:lnTo>
                <a:lnTo>
                  <a:pt x="2556933" y="304800"/>
                </a:lnTo>
                <a:lnTo>
                  <a:pt x="2565400" y="279400"/>
                </a:lnTo>
                <a:lnTo>
                  <a:pt x="2565400" y="254000"/>
                </a:lnTo>
                <a:lnTo>
                  <a:pt x="2565400" y="220133"/>
                </a:lnTo>
                <a:lnTo>
                  <a:pt x="2565400" y="186267"/>
                </a:lnTo>
                <a:lnTo>
                  <a:pt x="2565400" y="143933"/>
                </a:lnTo>
                <a:lnTo>
                  <a:pt x="2565400" y="110067"/>
                </a:lnTo>
                <a:lnTo>
                  <a:pt x="2556933" y="76200"/>
                </a:lnTo>
                <a:lnTo>
                  <a:pt x="2548467" y="42333"/>
                </a:lnTo>
                <a:lnTo>
                  <a:pt x="2531533" y="25400"/>
                </a:lnTo>
                <a:lnTo>
                  <a:pt x="2514600" y="8467"/>
                </a:lnTo>
                <a:lnTo>
                  <a:pt x="2480733" y="8467"/>
                </a:lnTo>
                <a:lnTo>
                  <a:pt x="2455333" y="16933"/>
                </a:lnTo>
                <a:lnTo>
                  <a:pt x="2413000" y="25400"/>
                </a:lnTo>
                <a:lnTo>
                  <a:pt x="2362200" y="42333"/>
                </a:lnTo>
                <a:lnTo>
                  <a:pt x="2319867" y="67733"/>
                </a:lnTo>
                <a:lnTo>
                  <a:pt x="2269067" y="110067"/>
                </a:lnTo>
                <a:lnTo>
                  <a:pt x="2226733" y="143933"/>
                </a:lnTo>
                <a:lnTo>
                  <a:pt x="2184400" y="186267"/>
                </a:lnTo>
                <a:lnTo>
                  <a:pt x="2150533" y="228600"/>
                </a:lnTo>
                <a:lnTo>
                  <a:pt x="2125133" y="262467"/>
                </a:lnTo>
                <a:lnTo>
                  <a:pt x="2099733" y="279400"/>
                </a:lnTo>
                <a:lnTo>
                  <a:pt x="2082800" y="296333"/>
                </a:lnTo>
                <a:lnTo>
                  <a:pt x="2074333" y="296333"/>
                </a:lnTo>
                <a:lnTo>
                  <a:pt x="2057400" y="279400"/>
                </a:lnTo>
                <a:lnTo>
                  <a:pt x="2048933" y="270933"/>
                </a:lnTo>
                <a:lnTo>
                  <a:pt x="2040467" y="245533"/>
                </a:lnTo>
                <a:lnTo>
                  <a:pt x="2040467" y="220133"/>
                </a:lnTo>
                <a:lnTo>
                  <a:pt x="2032000" y="186267"/>
                </a:lnTo>
                <a:lnTo>
                  <a:pt x="2023533" y="160867"/>
                </a:lnTo>
                <a:lnTo>
                  <a:pt x="2023533" y="127000"/>
                </a:lnTo>
                <a:lnTo>
                  <a:pt x="2015067" y="93133"/>
                </a:lnTo>
                <a:lnTo>
                  <a:pt x="1998133" y="67733"/>
                </a:lnTo>
                <a:lnTo>
                  <a:pt x="1981200" y="50800"/>
                </a:lnTo>
                <a:lnTo>
                  <a:pt x="1964267" y="33867"/>
                </a:lnTo>
                <a:lnTo>
                  <a:pt x="1938867" y="33867"/>
                </a:lnTo>
                <a:lnTo>
                  <a:pt x="1913467" y="33867"/>
                </a:lnTo>
                <a:lnTo>
                  <a:pt x="1871133" y="50800"/>
                </a:lnTo>
                <a:lnTo>
                  <a:pt x="1837267" y="76200"/>
                </a:lnTo>
                <a:lnTo>
                  <a:pt x="1794933" y="101600"/>
                </a:lnTo>
                <a:lnTo>
                  <a:pt x="1752600" y="143933"/>
                </a:lnTo>
                <a:lnTo>
                  <a:pt x="1718733" y="186267"/>
                </a:lnTo>
                <a:lnTo>
                  <a:pt x="1684867" y="228600"/>
                </a:lnTo>
                <a:lnTo>
                  <a:pt x="1659467" y="270933"/>
                </a:lnTo>
                <a:lnTo>
                  <a:pt x="1642533" y="304800"/>
                </a:lnTo>
                <a:lnTo>
                  <a:pt x="1625600" y="330200"/>
                </a:lnTo>
                <a:lnTo>
                  <a:pt x="1608667" y="338667"/>
                </a:lnTo>
                <a:lnTo>
                  <a:pt x="1608667" y="347133"/>
                </a:lnTo>
                <a:lnTo>
                  <a:pt x="1600200" y="338667"/>
                </a:lnTo>
                <a:lnTo>
                  <a:pt x="1600200" y="330200"/>
                </a:lnTo>
                <a:lnTo>
                  <a:pt x="1591733" y="321733"/>
                </a:lnTo>
                <a:lnTo>
                  <a:pt x="1591733" y="296333"/>
                </a:lnTo>
                <a:lnTo>
                  <a:pt x="1583267" y="279400"/>
                </a:lnTo>
                <a:lnTo>
                  <a:pt x="1583267" y="245533"/>
                </a:lnTo>
                <a:lnTo>
                  <a:pt x="1583267" y="220133"/>
                </a:lnTo>
                <a:lnTo>
                  <a:pt x="1574800" y="186267"/>
                </a:lnTo>
                <a:lnTo>
                  <a:pt x="1566333" y="152400"/>
                </a:lnTo>
                <a:lnTo>
                  <a:pt x="1557867" y="118533"/>
                </a:lnTo>
                <a:lnTo>
                  <a:pt x="1540933" y="93133"/>
                </a:lnTo>
                <a:lnTo>
                  <a:pt x="1524000" y="67733"/>
                </a:lnTo>
                <a:lnTo>
                  <a:pt x="1498600" y="59267"/>
                </a:lnTo>
                <a:lnTo>
                  <a:pt x="1481667" y="50800"/>
                </a:lnTo>
                <a:lnTo>
                  <a:pt x="1447800" y="50800"/>
                </a:lnTo>
                <a:lnTo>
                  <a:pt x="1413933" y="59267"/>
                </a:lnTo>
                <a:lnTo>
                  <a:pt x="1380067" y="84667"/>
                </a:lnTo>
                <a:lnTo>
                  <a:pt x="1337733" y="110067"/>
                </a:lnTo>
                <a:lnTo>
                  <a:pt x="1303867" y="143933"/>
                </a:lnTo>
                <a:lnTo>
                  <a:pt x="1270000" y="186267"/>
                </a:lnTo>
                <a:lnTo>
                  <a:pt x="1236133" y="237067"/>
                </a:lnTo>
                <a:lnTo>
                  <a:pt x="1210733" y="279400"/>
                </a:lnTo>
                <a:lnTo>
                  <a:pt x="1185333" y="313267"/>
                </a:lnTo>
                <a:lnTo>
                  <a:pt x="1176867" y="347133"/>
                </a:lnTo>
                <a:lnTo>
                  <a:pt x="1168400" y="355600"/>
                </a:lnTo>
                <a:lnTo>
                  <a:pt x="1168400" y="364067"/>
                </a:lnTo>
                <a:lnTo>
                  <a:pt x="1168400" y="364067"/>
                </a:lnTo>
                <a:lnTo>
                  <a:pt x="1168400" y="355600"/>
                </a:lnTo>
                <a:lnTo>
                  <a:pt x="1168400" y="347133"/>
                </a:lnTo>
                <a:lnTo>
                  <a:pt x="1168400" y="338667"/>
                </a:lnTo>
                <a:lnTo>
                  <a:pt x="1159933" y="313267"/>
                </a:lnTo>
                <a:lnTo>
                  <a:pt x="1159933" y="287867"/>
                </a:lnTo>
                <a:lnTo>
                  <a:pt x="1159933" y="254000"/>
                </a:lnTo>
                <a:lnTo>
                  <a:pt x="1159933" y="220133"/>
                </a:lnTo>
                <a:lnTo>
                  <a:pt x="1151467" y="177800"/>
                </a:lnTo>
                <a:lnTo>
                  <a:pt x="1151467" y="135467"/>
                </a:lnTo>
                <a:lnTo>
                  <a:pt x="1134533" y="101600"/>
                </a:lnTo>
                <a:lnTo>
                  <a:pt x="1126067" y="76200"/>
                </a:lnTo>
                <a:lnTo>
                  <a:pt x="1109133" y="50800"/>
                </a:lnTo>
                <a:lnTo>
                  <a:pt x="1083733" y="42333"/>
                </a:lnTo>
                <a:lnTo>
                  <a:pt x="1058333" y="33867"/>
                </a:lnTo>
                <a:lnTo>
                  <a:pt x="1024467" y="33867"/>
                </a:lnTo>
                <a:lnTo>
                  <a:pt x="990600" y="42333"/>
                </a:lnTo>
                <a:lnTo>
                  <a:pt x="956733" y="59267"/>
                </a:lnTo>
                <a:lnTo>
                  <a:pt x="914400" y="84667"/>
                </a:lnTo>
                <a:lnTo>
                  <a:pt x="880533" y="110067"/>
                </a:lnTo>
                <a:lnTo>
                  <a:pt x="838200" y="135467"/>
                </a:lnTo>
                <a:lnTo>
                  <a:pt x="804333" y="169333"/>
                </a:lnTo>
                <a:lnTo>
                  <a:pt x="778933" y="203200"/>
                </a:lnTo>
                <a:lnTo>
                  <a:pt x="762000" y="228600"/>
                </a:lnTo>
                <a:lnTo>
                  <a:pt x="745067" y="245533"/>
                </a:lnTo>
                <a:lnTo>
                  <a:pt x="736600" y="254000"/>
                </a:lnTo>
                <a:lnTo>
                  <a:pt x="728133" y="262467"/>
                </a:lnTo>
                <a:lnTo>
                  <a:pt x="728133" y="254000"/>
                </a:lnTo>
                <a:lnTo>
                  <a:pt x="728133" y="237067"/>
                </a:lnTo>
                <a:lnTo>
                  <a:pt x="719667" y="220133"/>
                </a:lnTo>
                <a:lnTo>
                  <a:pt x="719667" y="203200"/>
                </a:lnTo>
                <a:lnTo>
                  <a:pt x="711200" y="177800"/>
                </a:lnTo>
                <a:lnTo>
                  <a:pt x="702733" y="152400"/>
                </a:lnTo>
                <a:lnTo>
                  <a:pt x="694267" y="118533"/>
                </a:lnTo>
                <a:lnTo>
                  <a:pt x="677333" y="93133"/>
                </a:lnTo>
                <a:lnTo>
                  <a:pt x="660400" y="67733"/>
                </a:lnTo>
                <a:lnTo>
                  <a:pt x="643467" y="50800"/>
                </a:lnTo>
                <a:lnTo>
                  <a:pt x="618067" y="33867"/>
                </a:lnTo>
                <a:lnTo>
                  <a:pt x="584200" y="25400"/>
                </a:lnTo>
                <a:lnTo>
                  <a:pt x="558800" y="25400"/>
                </a:lnTo>
                <a:lnTo>
                  <a:pt x="516467" y="33867"/>
                </a:lnTo>
                <a:lnTo>
                  <a:pt x="482600" y="42333"/>
                </a:lnTo>
                <a:lnTo>
                  <a:pt x="440267" y="67733"/>
                </a:lnTo>
                <a:lnTo>
                  <a:pt x="397933" y="101600"/>
                </a:lnTo>
                <a:lnTo>
                  <a:pt x="355600" y="143933"/>
                </a:lnTo>
                <a:lnTo>
                  <a:pt x="321733" y="186267"/>
                </a:lnTo>
                <a:lnTo>
                  <a:pt x="296333" y="228600"/>
                </a:lnTo>
                <a:lnTo>
                  <a:pt x="270933" y="279400"/>
                </a:lnTo>
                <a:lnTo>
                  <a:pt x="254000" y="313267"/>
                </a:lnTo>
                <a:lnTo>
                  <a:pt x="245533" y="338667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37067" y="338667"/>
                </a:lnTo>
                <a:lnTo>
                  <a:pt x="237067" y="321733"/>
                </a:lnTo>
                <a:lnTo>
                  <a:pt x="237067" y="287867"/>
                </a:lnTo>
                <a:lnTo>
                  <a:pt x="245533" y="262467"/>
                </a:lnTo>
                <a:lnTo>
                  <a:pt x="245533" y="220133"/>
                </a:lnTo>
                <a:lnTo>
                  <a:pt x="254000" y="177800"/>
                </a:lnTo>
                <a:lnTo>
                  <a:pt x="254000" y="143933"/>
                </a:lnTo>
                <a:lnTo>
                  <a:pt x="254000" y="101600"/>
                </a:lnTo>
                <a:lnTo>
                  <a:pt x="245533" y="67733"/>
                </a:lnTo>
                <a:lnTo>
                  <a:pt x="237067" y="33867"/>
                </a:lnTo>
                <a:lnTo>
                  <a:pt x="220133" y="16933"/>
                </a:lnTo>
                <a:lnTo>
                  <a:pt x="203200" y="0"/>
                </a:lnTo>
                <a:lnTo>
                  <a:pt x="177800" y="0"/>
                </a:lnTo>
                <a:lnTo>
                  <a:pt x="152400" y="0"/>
                </a:lnTo>
                <a:lnTo>
                  <a:pt x="118533" y="16933"/>
                </a:lnTo>
                <a:lnTo>
                  <a:pt x="93133" y="33867"/>
                </a:lnTo>
                <a:lnTo>
                  <a:pt x="67733" y="67733"/>
                </a:lnTo>
                <a:lnTo>
                  <a:pt x="42333" y="101600"/>
                </a:lnTo>
                <a:lnTo>
                  <a:pt x="16933" y="143933"/>
                </a:lnTo>
                <a:lnTo>
                  <a:pt x="8467" y="1862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87867"/>
                </a:lnTo>
                <a:lnTo>
                  <a:pt x="16933" y="296333"/>
                </a:lnTo>
                <a:lnTo>
                  <a:pt x="25400" y="304800"/>
                </a:lnTo>
                <a:lnTo>
                  <a:pt x="42333" y="296333"/>
                </a:lnTo>
                <a:lnTo>
                  <a:pt x="59267" y="287867"/>
                </a:lnTo>
                <a:lnTo>
                  <a:pt x="76200" y="279400"/>
                </a:lnTo>
                <a:lnTo>
                  <a:pt x="101600" y="262467"/>
                </a:lnTo>
                <a:lnTo>
                  <a:pt x="127000" y="237067"/>
                </a:lnTo>
                <a:lnTo>
                  <a:pt x="143933" y="220133"/>
                </a:lnTo>
                <a:lnTo>
                  <a:pt x="169333" y="194733"/>
                </a:lnTo>
                <a:lnTo>
                  <a:pt x="194733" y="169333"/>
                </a:lnTo>
                <a:lnTo>
                  <a:pt x="220133" y="143933"/>
                </a:lnTo>
                <a:lnTo>
                  <a:pt x="237067" y="127000"/>
                </a:lnTo>
                <a:lnTo>
                  <a:pt x="245533" y="110067"/>
                </a:lnTo>
                <a:lnTo>
                  <a:pt x="262467" y="110067"/>
                </a:lnTo>
                <a:lnTo>
                  <a:pt x="270933" y="118533"/>
                </a:lnTo>
                <a:lnTo>
                  <a:pt x="279400" y="127000"/>
                </a:lnTo>
                <a:lnTo>
                  <a:pt x="287867" y="152400"/>
                </a:lnTo>
                <a:lnTo>
                  <a:pt x="304800" y="177800"/>
                </a:lnTo>
                <a:lnTo>
                  <a:pt x="321733" y="203200"/>
                </a:lnTo>
                <a:lnTo>
                  <a:pt x="338667" y="237067"/>
                </a:lnTo>
                <a:lnTo>
                  <a:pt x="364067" y="254000"/>
                </a:lnTo>
                <a:lnTo>
                  <a:pt x="389467" y="270933"/>
                </a:lnTo>
                <a:lnTo>
                  <a:pt x="414867" y="279400"/>
                </a:lnTo>
                <a:lnTo>
                  <a:pt x="448733" y="270933"/>
                </a:lnTo>
                <a:lnTo>
                  <a:pt x="491067" y="262467"/>
                </a:lnTo>
                <a:lnTo>
                  <a:pt x="533400" y="245533"/>
                </a:lnTo>
                <a:lnTo>
                  <a:pt x="575733" y="228600"/>
                </a:lnTo>
                <a:lnTo>
                  <a:pt x="618067" y="203200"/>
                </a:lnTo>
                <a:lnTo>
                  <a:pt x="660400" y="186267"/>
                </a:lnTo>
                <a:lnTo>
                  <a:pt x="702733" y="160867"/>
                </a:lnTo>
                <a:lnTo>
                  <a:pt x="736600" y="152400"/>
                </a:lnTo>
                <a:lnTo>
                  <a:pt x="762000" y="135467"/>
                </a:lnTo>
                <a:lnTo>
                  <a:pt x="787400" y="135467"/>
                </a:lnTo>
                <a:lnTo>
                  <a:pt x="821267" y="143933"/>
                </a:lnTo>
                <a:lnTo>
                  <a:pt x="838200" y="152400"/>
                </a:lnTo>
                <a:lnTo>
                  <a:pt x="863600" y="169333"/>
                </a:lnTo>
                <a:lnTo>
                  <a:pt x="880533" y="194733"/>
                </a:lnTo>
                <a:lnTo>
                  <a:pt x="905933" y="220133"/>
                </a:lnTo>
                <a:lnTo>
                  <a:pt x="931333" y="245533"/>
                </a:lnTo>
                <a:lnTo>
                  <a:pt x="956733" y="262467"/>
                </a:lnTo>
                <a:lnTo>
                  <a:pt x="982133" y="262467"/>
                </a:lnTo>
                <a:lnTo>
                  <a:pt x="1016000" y="262467"/>
                </a:lnTo>
                <a:lnTo>
                  <a:pt x="1058333" y="254000"/>
                </a:lnTo>
                <a:lnTo>
                  <a:pt x="1092200" y="237067"/>
                </a:lnTo>
                <a:lnTo>
                  <a:pt x="1134533" y="220133"/>
                </a:lnTo>
                <a:lnTo>
                  <a:pt x="1168400" y="194733"/>
                </a:lnTo>
                <a:lnTo>
                  <a:pt x="1210733" y="177800"/>
                </a:lnTo>
                <a:lnTo>
                  <a:pt x="1236133" y="160867"/>
                </a:lnTo>
                <a:lnTo>
                  <a:pt x="1270000" y="143933"/>
                </a:lnTo>
                <a:lnTo>
                  <a:pt x="1295400" y="143933"/>
                </a:lnTo>
                <a:lnTo>
                  <a:pt x="1320800" y="143933"/>
                </a:lnTo>
                <a:lnTo>
                  <a:pt x="1337733" y="152400"/>
                </a:lnTo>
                <a:lnTo>
                  <a:pt x="1363133" y="160867"/>
                </a:lnTo>
                <a:lnTo>
                  <a:pt x="1380067" y="169333"/>
                </a:lnTo>
                <a:lnTo>
                  <a:pt x="1405467" y="186267"/>
                </a:lnTo>
                <a:lnTo>
                  <a:pt x="1430867" y="194733"/>
                </a:lnTo>
                <a:lnTo>
                  <a:pt x="1447800" y="203200"/>
                </a:lnTo>
                <a:lnTo>
                  <a:pt x="1473200" y="211667"/>
                </a:lnTo>
                <a:lnTo>
                  <a:pt x="1498600" y="211667"/>
                </a:lnTo>
                <a:lnTo>
                  <a:pt x="1532467" y="203200"/>
                </a:lnTo>
                <a:lnTo>
                  <a:pt x="1566333" y="203200"/>
                </a:lnTo>
                <a:lnTo>
                  <a:pt x="1600200" y="186267"/>
                </a:lnTo>
                <a:lnTo>
                  <a:pt x="1634067" y="177800"/>
                </a:lnTo>
                <a:lnTo>
                  <a:pt x="1667933" y="160867"/>
                </a:lnTo>
                <a:lnTo>
                  <a:pt x="1710267" y="152400"/>
                </a:lnTo>
                <a:lnTo>
                  <a:pt x="1735667" y="152400"/>
                </a:lnTo>
                <a:lnTo>
                  <a:pt x="1761067" y="152400"/>
                </a:lnTo>
                <a:lnTo>
                  <a:pt x="1786467" y="160867"/>
                </a:lnTo>
                <a:lnTo>
                  <a:pt x="1803400" y="169333"/>
                </a:lnTo>
                <a:lnTo>
                  <a:pt x="1820333" y="186267"/>
                </a:lnTo>
                <a:lnTo>
                  <a:pt x="1828800" y="203200"/>
                </a:lnTo>
                <a:lnTo>
                  <a:pt x="1845733" y="228600"/>
                </a:lnTo>
                <a:lnTo>
                  <a:pt x="1862667" y="245533"/>
                </a:lnTo>
                <a:lnTo>
                  <a:pt x="1879600" y="262467"/>
                </a:lnTo>
                <a:lnTo>
                  <a:pt x="1888067" y="270933"/>
                </a:lnTo>
                <a:lnTo>
                  <a:pt x="1913467" y="279400"/>
                </a:lnTo>
                <a:lnTo>
                  <a:pt x="1930400" y="279400"/>
                </a:lnTo>
                <a:lnTo>
                  <a:pt x="1955800" y="270933"/>
                </a:lnTo>
                <a:lnTo>
                  <a:pt x="1989667" y="262467"/>
                </a:lnTo>
                <a:lnTo>
                  <a:pt x="2023533" y="254000"/>
                </a:lnTo>
                <a:lnTo>
                  <a:pt x="2048933" y="228600"/>
                </a:lnTo>
                <a:lnTo>
                  <a:pt x="2082800" y="211667"/>
                </a:lnTo>
                <a:lnTo>
                  <a:pt x="2116667" y="203200"/>
                </a:lnTo>
                <a:lnTo>
                  <a:pt x="2142067" y="186267"/>
                </a:lnTo>
                <a:lnTo>
                  <a:pt x="2167467" y="169333"/>
                </a:lnTo>
                <a:lnTo>
                  <a:pt x="2192867" y="169333"/>
                </a:lnTo>
                <a:lnTo>
                  <a:pt x="2209800" y="169333"/>
                </a:lnTo>
                <a:lnTo>
                  <a:pt x="2235200" y="169333"/>
                </a:lnTo>
                <a:lnTo>
                  <a:pt x="2252133" y="169333"/>
                </a:lnTo>
                <a:lnTo>
                  <a:pt x="2260600" y="177800"/>
                </a:lnTo>
                <a:lnTo>
                  <a:pt x="2277533" y="186267"/>
                </a:lnTo>
                <a:lnTo>
                  <a:pt x="2294467" y="194733"/>
                </a:lnTo>
                <a:lnTo>
                  <a:pt x="2311400" y="203200"/>
                </a:lnTo>
                <a:lnTo>
                  <a:pt x="2328333" y="211667"/>
                </a:lnTo>
                <a:lnTo>
                  <a:pt x="2353733" y="220133"/>
                </a:lnTo>
                <a:lnTo>
                  <a:pt x="2379133" y="211667"/>
                </a:lnTo>
                <a:lnTo>
                  <a:pt x="2404533" y="211667"/>
                </a:lnTo>
                <a:lnTo>
                  <a:pt x="2429933" y="203200"/>
                </a:lnTo>
                <a:lnTo>
                  <a:pt x="2455333" y="186267"/>
                </a:lnTo>
                <a:lnTo>
                  <a:pt x="2480733" y="177800"/>
                </a:lnTo>
                <a:lnTo>
                  <a:pt x="2506133" y="160867"/>
                </a:lnTo>
                <a:lnTo>
                  <a:pt x="2531533" y="143933"/>
                </a:lnTo>
                <a:lnTo>
                  <a:pt x="2556933" y="135467"/>
                </a:lnTo>
                <a:lnTo>
                  <a:pt x="2582333" y="135467"/>
                </a:lnTo>
                <a:lnTo>
                  <a:pt x="2599267" y="127000"/>
                </a:lnTo>
                <a:lnTo>
                  <a:pt x="2624667" y="135467"/>
                </a:lnTo>
                <a:lnTo>
                  <a:pt x="2641600" y="135467"/>
                </a:lnTo>
                <a:lnTo>
                  <a:pt x="2650067" y="143933"/>
                </a:lnTo>
                <a:lnTo>
                  <a:pt x="2667000" y="152400"/>
                </a:lnTo>
                <a:lnTo>
                  <a:pt x="2675467" y="160867"/>
                </a:lnTo>
                <a:lnTo>
                  <a:pt x="2683933" y="169333"/>
                </a:lnTo>
                <a:lnTo>
                  <a:pt x="2692400" y="177800"/>
                </a:lnTo>
                <a:lnTo>
                  <a:pt x="2692400" y="186267"/>
                </a:lnTo>
                <a:lnTo>
                  <a:pt x="2700867" y="194733"/>
                </a:lnTo>
                <a:lnTo>
                  <a:pt x="2717800" y="194733"/>
                </a:lnTo>
                <a:lnTo>
                  <a:pt x="2734733" y="203200"/>
                </a:lnTo>
                <a:lnTo>
                  <a:pt x="2760133" y="203200"/>
                </a:lnTo>
                <a:lnTo>
                  <a:pt x="2785533" y="203200"/>
                </a:lnTo>
                <a:lnTo>
                  <a:pt x="2819400" y="203200"/>
                </a:lnTo>
                <a:lnTo>
                  <a:pt x="2853267" y="203200"/>
                </a:lnTo>
                <a:lnTo>
                  <a:pt x="2887133" y="194733"/>
                </a:lnTo>
                <a:lnTo>
                  <a:pt x="2912533" y="186267"/>
                </a:lnTo>
                <a:lnTo>
                  <a:pt x="2946400" y="186267"/>
                </a:lnTo>
                <a:lnTo>
                  <a:pt x="2971800" y="177800"/>
                </a:lnTo>
                <a:lnTo>
                  <a:pt x="3005667" y="169333"/>
                </a:lnTo>
                <a:lnTo>
                  <a:pt x="3022600" y="169333"/>
                </a:lnTo>
                <a:lnTo>
                  <a:pt x="3048000" y="169333"/>
                </a:lnTo>
                <a:lnTo>
                  <a:pt x="3064933" y="169333"/>
                </a:lnTo>
                <a:lnTo>
                  <a:pt x="3081867" y="169333"/>
                </a:lnTo>
                <a:lnTo>
                  <a:pt x="3098800" y="169333"/>
                </a:lnTo>
                <a:lnTo>
                  <a:pt x="3115733" y="177800"/>
                </a:lnTo>
                <a:lnTo>
                  <a:pt x="3124200" y="186267"/>
                </a:lnTo>
                <a:lnTo>
                  <a:pt x="3141133" y="203200"/>
                </a:lnTo>
                <a:lnTo>
                  <a:pt x="3149600" y="211667"/>
                </a:lnTo>
                <a:lnTo>
                  <a:pt x="3158067" y="228600"/>
                </a:lnTo>
                <a:lnTo>
                  <a:pt x="3175000" y="237067"/>
                </a:lnTo>
                <a:lnTo>
                  <a:pt x="3183467" y="237067"/>
                </a:lnTo>
                <a:lnTo>
                  <a:pt x="3200400" y="245533"/>
                </a:lnTo>
                <a:lnTo>
                  <a:pt x="3225800" y="254000"/>
                </a:lnTo>
                <a:lnTo>
                  <a:pt x="3251200" y="254000"/>
                </a:lnTo>
                <a:lnTo>
                  <a:pt x="3276600" y="245533"/>
                </a:lnTo>
                <a:lnTo>
                  <a:pt x="3310467" y="245533"/>
                </a:lnTo>
                <a:lnTo>
                  <a:pt x="3344333" y="237067"/>
                </a:lnTo>
                <a:lnTo>
                  <a:pt x="3378200" y="228600"/>
                </a:lnTo>
                <a:lnTo>
                  <a:pt x="3412067" y="220133"/>
                </a:lnTo>
                <a:lnTo>
                  <a:pt x="3445933" y="211667"/>
                </a:lnTo>
                <a:lnTo>
                  <a:pt x="3488267" y="203200"/>
                </a:lnTo>
                <a:lnTo>
                  <a:pt x="3513667" y="194733"/>
                </a:lnTo>
                <a:lnTo>
                  <a:pt x="3547533" y="186267"/>
                </a:lnTo>
                <a:lnTo>
                  <a:pt x="3581400" y="177800"/>
                </a:lnTo>
                <a:lnTo>
                  <a:pt x="3606800" y="177800"/>
                </a:lnTo>
                <a:lnTo>
                  <a:pt x="3623733" y="177800"/>
                </a:lnTo>
                <a:lnTo>
                  <a:pt x="3649133" y="177800"/>
                </a:lnTo>
                <a:lnTo>
                  <a:pt x="3657600" y="177800"/>
                </a:lnTo>
                <a:lnTo>
                  <a:pt x="3666067" y="177800"/>
                </a:lnTo>
                <a:lnTo>
                  <a:pt x="3674533" y="186267"/>
                </a:lnTo>
                <a:lnTo>
                  <a:pt x="3683000" y="186267"/>
                </a:lnTo>
                <a:lnTo>
                  <a:pt x="3691467" y="194733"/>
                </a:lnTo>
                <a:lnTo>
                  <a:pt x="3716867" y="203200"/>
                </a:lnTo>
                <a:lnTo>
                  <a:pt x="3733800" y="203200"/>
                </a:lnTo>
                <a:lnTo>
                  <a:pt x="3759200" y="211667"/>
                </a:lnTo>
                <a:lnTo>
                  <a:pt x="3784600" y="220133"/>
                </a:lnTo>
                <a:lnTo>
                  <a:pt x="3818467" y="220133"/>
                </a:lnTo>
                <a:lnTo>
                  <a:pt x="3860800" y="228600"/>
                </a:lnTo>
                <a:lnTo>
                  <a:pt x="3894667" y="228600"/>
                </a:lnTo>
                <a:lnTo>
                  <a:pt x="3928533" y="228600"/>
                </a:lnTo>
                <a:lnTo>
                  <a:pt x="3962400" y="228600"/>
                </a:lnTo>
                <a:lnTo>
                  <a:pt x="4004733" y="228600"/>
                </a:lnTo>
                <a:lnTo>
                  <a:pt x="4038600" y="220133"/>
                </a:lnTo>
                <a:lnTo>
                  <a:pt x="4072467" y="220133"/>
                </a:lnTo>
                <a:lnTo>
                  <a:pt x="4114800" y="211667"/>
                </a:lnTo>
                <a:lnTo>
                  <a:pt x="4148667" y="203200"/>
                </a:lnTo>
                <a:lnTo>
                  <a:pt x="4174067" y="203200"/>
                </a:lnTo>
                <a:lnTo>
                  <a:pt x="4207933" y="203200"/>
                </a:lnTo>
                <a:lnTo>
                  <a:pt x="4224867" y="203200"/>
                </a:lnTo>
                <a:lnTo>
                  <a:pt x="4250267" y="211667"/>
                </a:lnTo>
                <a:lnTo>
                  <a:pt x="4258733" y="220133"/>
                </a:lnTo>
                <a:lnTo>
                  <a:pt x="4275667" y="220133"/>
                </a:lnTo>
                <a:lnTo>
                  <a:pt x="4284133" y="228600"/>
                </a:lnTo>
                <a:lnTo>
                  <a:pt x="4301067" y="228600"/>
                </a:lnTo>
                <a:lnTo>
                  <a:pt x="4309533" y="237067"/>
                </a:lnTo>
                <a:lnTo>
                  <a:pt x="4334933" y="237067"/>
                </a:lnTo>
                <a:lnTo>
                  <a:pt x="4351867" y="245533"/>
                </a:lnTo>
                <a:lnTo>
                  <a:pt x="4377267" y="245533"/>
                </a:lnTo>
                <a:lnTo>
                  <a:pt x="4411133" y="245533"/>
                </a:lnTo>
                <a:lnTo>
                  <a:pt x="4436533" y="245533"/>
                </a:lnTo>
                <a:lnTo>
                  <a:pt x="4470400" y="245533"/>
                </a:lnTo>
                <a:lnTo>
                  <a:pt x="4504267" y="237067"/>
                </a:lnTo>
                <a:lnTo>
                  <a:pt x="4538133" y="237067"/>
                </a:lnTo>
                <a:lnTo>
                  <a:pt x="4572000" y="228600"/>
                </a:lnTo>
                <a:lnTo>
                  <a:pt x="4605867" y="228600"/>
                </a:lnTo>
                <a:lnTo>
                  <a:pt x="4639733" y="220133"/>
                </a:lnTo>
                <a:lnTo>
                  <a:pt x="4673600" y="220133"/>
                </a:lnTo>
                <a:lnTo>
                  <a:pt x="4707467" y="211667"/>
                </a:lnTo>
                <a:lnTo>
                  <a:pt x="4741333" y="211667"/>
                </a:lnTo>
                <a:lnTo>
                  <a:pt x="4766733" y="211667"/>
                </a:lnTo>
                <a:lnTo>
                  <a:pt x="4800600" y="211667"/>
                </a:lnTo>
                <a:lnTo>
                  <a:pt x="4826000" y="211667"/>
                </a:lnTo>
                <a:lnTo>
                  <a:pt x="4851400" y="211667"/>
                </a:lnTo>
                <a:lnTo>
                  <a:pt x="4876800" y="211667"/>
                </a:lnTo>
                <a:lnTo>
                  <a:pt x="4902200" y="211667"/>
                </a:lnTo>
                <a:lnTo>
                  <a:pt x="4919133" y="211667"/>
                </a:lnTo>
                <a:lnTo>
                  <a:pt x="4936067" y="211667"/>
                </a:lnTo>
                <a:lnTo>
                  <a:pt x="4953000" y="211667"/>
                </a:lnTo>
                <a:lnTo>
                  <a:pt x="4969933" y="211667"/>
                </a:lnTo>
                <a:lnTo>
                  <a:pt x="4978400" y="211667"/>
                </a:lnTo>
                <a:lnTo>
                  <a:pt x="4986867" y="211667"/>
                </a:lnTo>
                <a:lnTo>
                  <a:pt x="5003800" y="211667"/>
                </a:lnTo>
                <a:lnTo>
                  <a:pt x="5012267" y="211667"/>
                </a:lnTo>
                <a:lnTo>
                  <a:pt x="5029200" y="211667"/>
                </a:lnTo>
                <a:lnTo>
                  <a:pt x="5037667" y="211667"/>
                </a:lnTo>
                <a:lnTo>
                  <a:pt x="5037667" y="211667"/>
                </a:lnTo>
                <a:lnTo>
                  <a:pt x="5037667" y="211667"/>
                </a:lnTo>
                <a:lnTo>
                  <a:pt x="5037667" y="211667"/>
                </a:lnTo>
                <a:lnTo>
                  <a:pt x="5037667" y="211667"/>
                </a:lnTo>
                <a:lnTo>
                  <a:pt x="5029200" y="220133"/>
                </a:lnTo>
                <a:lnTo>
                  <a:pt x="5020733" y="220133"/>
                </a:lnTo>
                <a:lnTo>
                  <a:pt x="5003800" y="220133"/>
                </a:lnTo>
                <a:lnTo>
                  <a:pt x="4986867" y="220133"/>
                </a:lnTo>
                <a:lnTo>
                  <a:pt x="4969933" y="220133"/>
                </a:lnTo>
                <a:lnTo>
                  <a:pt x="4953000" y="220133"/>
                </a:lnTo>
                <a:lnTo>
                  <a:pt x="4927600" y="228600"/>
                </a:lnTo>
                <a:lnTo>
                  <a:pt x="4902200" y="228600"/>
                </a:lnTo>
                <a:lnTo>
                  <a:pt x="4876800" y="228600"/>
                </a:lnTo>
                <a:lnTo>
                  <a:pt x="4851400" y="228600"/>
                </a:lnTo>
                <a:lnTo>
                  <a:pt x="4817533" y="237067"/>
                </a:lnTo>
                <a:lnTo>
                  <a:pt x="4775200" y="237067"/>
                </a:lnTo>
                <a:lnTo>
                  <a:pt x="4741333" y="245533"/>
                </a:lnTo>
                <a:lnTo>
                  <a:pt x="4699000" y="254000"/>
                </a:lnTo>
                <a:lnTo>
                  <a:pt x="4648200" y="254000"/>
                </a:lnTo>
                <a:lnTo>
                  <a:pt x="4605867" y="262467"/>
                </a:lnTo>
                <a:lnTo>
                  <a:pt x="4563533" y="262467"/>
                </a:lnTo>
                <a:lnTo>
                  <a:pt x="4512733" y="262467"/>
                </a:lnTo>
                <a:lnTo>
                  <a:pt x="4470400" y="262467"/>
                </a:lnTo>
                <a:lnTo>
                  <a:pt x="4419600" y="262467"/>
                </a:lnTo>
                <a:lnTo>
                  <a:pt x="4377267" y="262467"/>
                </a:lnTo>
                <a:lnTo>
                  <a:pt x="4326467" y="254000"/>
                </a:lnTo>
                <a:lnTo>
                  <a:pt x="4275667" y="254000"/>
                </a:lnTo>
                <a:lnTo>
                  <a:pt x="4224867" y="254000"/>
                </a:lnTo>
                <a:lnTo>
                  <a:pt x="4174067" y="254000"/>
                </a:lnTo>
                <a:lnTo>
                  <a:pt x="4123267" y="245533"/>
                </a:lnTo>
                <a:lnTo>
                  <a:pt x="4064000" y="245533"/>
                </a:lnTo>
                <a:lnTo>
                  <a:pt x="4013200" y="245533"/>
                </a:lnTo>
                <a:lnTo>
                  <a:pt x="3953933" y="237067"/>
                </a:lnTo>
                <a:lnTo>
                  <a:pt x="3903133" y="237067"/>
                </a:lnTo>
                <a:lnTo>
                  <a:pt x="3852333" y="237067"/>
                </a:lnTo>
                <a:lnTo>
                  <a:pt x="3793067" y="237067"/>
                </a:lnTo>
                <a:lnTo>
                  <a:pt x="3742267" y="237067"/>
                </a:lnTo>
                <a:lnTo>
                  <a:pt x="3683000" y="237067"/>
                </a:lnTo>
                <a:lnTo>
                  <a:pt x="3632200" y="237067"/>
                </a:lnTo>
                <a:lnTo>
                  <a:pt x="3572933" y="237067"/>
                </a:lnTo>
                <a:lnTo>
                  <a:pt x="3513667" y="237067"/>
                </a:lnTo>
                <a:lnTo>
                  <a:pt x="3454400" y="237067"/>
                </a:lnTo>
                <a:lnTo>
                  <a:pt x="3403600" y="237067"/>
                </a:lnTo>
                <a:lnTo>
                  <a:pt x="3344333" y="237067"/>
                </a:lnTo>
                <a:lnTo>
                  <a:pt x="3285067" y="228600"/>
                </a:lnTo>
                <a:lnTo>
                  <a:pt x="3234267" y="228600"/>
                </a:lnTo>
                <a:lnTo>
                  <a:pt x="3183467" y="228600"/>
                </a:lnTo>
                <a:lnTo>
                  <a:pt x="3124200" y="228600"/>
                </a:lnTo>
                <a:lnTo>
                  <a:pt x="3073400" y="228600"/>
                </a:lnTo>
                <a:lnTo>
                  <a:pt x="3022600" y="228600"/>
                </a:lnTo>
                <a:lnTo>
                  <a:pt x="2971800" y="220133"/>
                </a:lnTo>
                <a:lnTo>
                  <a:pt x="2921000" y="220133"/>
                </a:lnTo>
                <a:lnTo>
                  <a:pt x="2870200" y="220133"/>
                </a:lnTo>
                <a:lnTo>
                  <a:pt x="2827867" y="220133"/>
                </a:lnTo>
                <a:lnTo>
                  <a:pt x="2785533" y="220133"/>
                </a:lnTo>
                <a:lnTo>
                  <a:pt x="2734733" y="220133"/>
                </a:lnTo>
                <a:lnTo>
                  <a:pt x="2683933" y="220133"/>
                </a:lnTo>
                <a:lnTo>
                  <a:pt x="2641600" y="220133"/>
                </a:lnTo>
                <a:lnTo>
                  <a:pt x="2590800" y="220133"/>
                </a:lnTo>
                <a:lnTo>
                  <a:pt x="2548467" y="211667"/>
                </a:lnTo>
                <a:lnTo>
                  <a:pt x="2506133" y="211667"/>
                </a:lnTo>
                <a:lnTo>
                  <a:pt x="2463800" y="211667"/>
                </a:lnTo>
                <a:lnTo>
                  <a:pt x="2413000" y="203200"/>
                </a:lnTo>
                <a:lnTo>
                  <a:pt x="2370667" y="203200"/>
                </a:lnTo>
                <a:lnTo>
                  <a:pt x="2328333" y="203200"/>
                </a:lnTo>
                <a:lnTo>
                  <a:pt x="2286000" y="203200"/>
                </a:lnTo>
                <a:lnTo>
                  <a:pt x="2243667" y="194733"/>
                </a:lnTo>
                <a:lnTo>
                  <a:pt x="2201333" y="194733"/>
                </a:lnTo>
                <a:lnTo>
                  <a:pt x="2159000" y="194733"/>
                </a:lnTo>
                <a:lnTo>
                  <a:pt x="2116667" y="194733"/>
                </a:lnTo>
                <a:lnTo>
                  <a:pt x="2082800" y="194733"/>
                </a:lnTo>
                <a:lnTo>
                  <a:pt x="2040467" y="194733"/>
                </a:lnTo>
                <a:lnTo>
                  <a:pt x="1998133" y="186267"/>
                </a:lnTo>
                <a:lnTo>
                  <a:pt x="1955800" y="186267"/>
                </a:lnTo>
                <a:lnTo>
                  <a:pt x="1921933" y="186267"/>
                </a:lnTo>
                <a:lnTo>
                  <a:pt x="1879600" y="186267"/>
                </a:lnTo>
                <a:lnTo>
                  <a:pt x="1837267" y="177800"/>
                </a:lnTo>
                <a:lnTo>
                  <a:pt x="1794933" y="177800"/>
                </a:lnTo>
                <a:lnTo>
                  <a:pt x="1752600" y="177800"/>
                </a:lnTo>
                <a:lnTo>
                  <a:pt x="1718733" y="169333"/>
                </a:lnTo>
                <a:lnTo>
                  <a:pt x="1676400" y="169333"/>
                </a:lnTo>
                <a:lnTo>
                  <a:pt x="1634067" y="169333"/>
                </a:lnTo>
                <a:lnTo>
                  <a:pt x="1600200" y="169333"/>
                </a:lnTo>
                <a:lnTo>
                  <a:pt x="1557867" y="169333"/>
                </a:lnTo>
                <a:lnTo>
                  <a:pt x="1515533" y="169333"/>
                </a:lnTo>
                <a:lnTo>
                  <a:pt x="1481667" y="160867"/>
                </a:lnTo>
                <a:lnTo>
                  <a:pt x="1439333" y="160867"/>
                </a:lnTo>
                <a:lnTo>
                  <a:pt x="1397000" y="160867"/>
                </a:lnTo>
                <a:lnTo>
                  <a:pt x="1363133" y="160867"/>
                </a:lnTo>
                <a:lnTo>
                  <a:pt x="1320800" y="160867"/>
                </a:lnTo>
                <a:lnTo>
                  <a:pt x="1278467" y="160867"/>
                </a:lnTo>
                <a:lnTo>
                  <a:pt x="1236133" y="160867"/>
                </a:lnTo>
                <a:lnTo>
                  <a:pt x="1202267" y="160867"/>
                </a:lnTo>
                <a:lnTo>
                  <a:pt x="1159933" y="160867"/>
                </a:lnTo>
                <a:lnTo>
                  <a:pt x="1126067" y="160867"/>
                </a:lnTo>
                <a:lnTo>
                  <a:pt x="1092200" y="160867"/>
                </a:lnTo>
                <a:lnTo>
                  <a:pt x="1049867" y="160867"/>
                </a:lnTo>
                <a:lnTo>
                  <a:pt x="1016000" y="160867"/>
                </a:lnTo>
                <a:lnTo>
                  <a:pt x="990600" y="160867"/>
                </a:lnTo>
                <a:lnTo>
                  <a:pt x="948267" y="160867"/>
                </a:lnTo>
                <a:lnTo>
                  <a:pt x="914400" y="160867"/>
                </a:lnTo>
                <a:lnTo>
                  <a:pt x="880533" y="160867"/>
                </a:lnTo>
                <a:lnTo>
                  <a:pt x="846667" y="160867"/>
                </a:lnTo>
                <a:lnTo>
                  <a:pt x="821267" y="160867"/>
                </a:lnTo>
                <a:lnTo>
                  <a:pt x="787400" y="160867"/>
                </a:lnTo>
                <a:lnTo>
                  <a:pt x="753533" y="160867"/>
                </a:lnTo>
                <a:lnTo>
                  <a:pt x="728133" y="160867"/>
                </a:lnTo>
                <a:lnTo>
                  <a:pt x="694267" y="160867"/>
                </a:lnTo>
                <a:lnTo>
                  <a:pt x="668867" y="160867"/>
                </a:lnTo>
                <a:lnTo>
                  <a:pt x="635000" y="160867"/>
                </a:lnTo>
                <a:lnTo>
                  <a:pt x="609600" y="160867"/>
                </a:lnTo>
                <a:lnTo>
                  <a:pt x="575733" y="160867"/>
                </a:lnTo>
                <a:lnTo>
                  <a:pt x="550333" y="160867"/>
                </a:lnTo>
                <a:lnTo>
                  <a:pt x="524933" y="160867"/>
                </a:lnTo>
                <a:lnTo>
                  <a:pt x="499533" y="160867"/>
                </a:lnTo>
                <a:lnTo>
                  <a:pt x="474133" y="160867"/>
                </a:lnTo>
                <a:lnTo>
                  <a:pt x="457200" y="160867"/>
                </a:lnTo>
                <a:lnTo>
                  <a:pt x="431800" y="160867"/>
                </a:lnTo>
                <a:lnTo>
                  <a:pt x="406400" y="160867"/>
                </a:lnTo>
                <a:lnTo>
                  <a:pt x="381000" y="160867"/>
                </a:lnTo>
                <a:lnTo>
                  <a:pt x="355600" y="160867"/>
                </a:lnTo>
                <a:lnTo>
                  <a:pt x="338667" y="160867"/>
                </a:lnTo>
                <a:lnTo>
                  <a:pt x="313267" y="169333"/>
                </a:lnTo>
                <a:lnTo>
                  <a:pt x="296333" y="169333"/>
                </a:lnTo>
                <a:lnTo>
                  <a:pt x="279400" y="169333"/>
                </a:lnTo>
                <a:lnTo>
                  <a:pt x="262467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45533" y="160867"/>
                </a:lnTo>
                <a:lnTo>
                  <a:pt x="245533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00667" y="4224867"/>
            <a:ext cx="211667" cy="287867"/>
          </a:xfrm>
          <a:custGeom>
            <a:avLst/>
            <a:gdLst/>
            <a:ahLst/>
            <a:cxnLst/>
            <a:rect l="0" t="0" r="0" b="0"/>
            <a:pathLst>
              <a:path w="211667" h="287867">
                <a:moveTo>
                  <a:pt x="160866" y="76200"/>
                </a:moveTo>
                <a:lnTo>
                  <a:pt x="160866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59266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0866" y="33866"/>
                </a:lnTo>
                <a:lnTo>
                  <a:pt x="152400" y="25400"/>
                </a:lnTo>
                <a:lnTo>
                  <a:pt x="143933" y="25400"/>
                </a:lnTo>
                <a:lnTo>
                  <a:pt x="135466" y="16933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0"/>
                </a:lnTo>
                <a:lnTo>
                  <a:pt x="84666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25400" y="67733"/>
                </a:lnTo>
                <a:lnTo>
                  <a:pt x="33866" y="76200"/>
                </a:lnTo>
                <a:lnTo>
                  <a:pt x="50800" y="84666"/>
                </a:lnTo>
                <a:lnTo>
                  <a:pt x="67733" y="93133"/>
                </a:lnTo>
                <a:lnTo>
                  <a:pt x="76200" y="110066"/>
                </a:lnTo>
                <a:lnTo>
                  <a:pt x="93133" y="118533"/>
                </a:lnTo>
                <a:lnTo>
                  <a:pt x="110066" y="135466"/>
                </a:lnTo>
                <a:lnTo>
                  <a:pt x="127000" y="152400"/>
                </a:lnTo>
                <a:lnTo>
                  <a:pt x="143933" y="160866"/>
                </a:lnTo>
                <a:lnTo>
                  <a:pt x="160866" y="177800"/>
                </a:lnTo>
                <a:lnTo>
                  <a:pt x="169333" y="194733"/>
                </a:lnTo>
                <a:lnTo>
                  <a:pt x="177800" y="211666"/>
                </a:lnTo>
                <a:lnTo>
                  <a:pt x="186266" y="220133"/>
                </a:lnTo>
                <a:lnTo>
                  <a:pt x="186266" y="237066"/>
                </a:lnTo>
                <a:lnTo>
                  <a:pt x="186266" y="245533"/>
                </a:lnTo>
                <a:lnTo>
                  <a:pt x="186266" y="254000"/>
                </a:lnTo>
                <a:lnTo>
                  <a:pt x="186266" y="262466"/>
                </a:lnTo>
                <a:lnTo>
                  <a:pt x="177800" y="270933"/>
                </a:lnTo>
                <a:lnTo>
                  <a:pt x="169333" y="279400"/>
                </a:lnTo>
                <a:lnTo>
                  <a:pt x="160866" y="279400"/>
                </a:lnTo>
                <a:lnTo>
                  <a:pt x="152400" y="287866"/>
                </a:lnTo>
                <a:lnTo>
                  <a:pt x="143933" y="287866"/>
                </a:lnTo>
                <a:lnTo>
                  <a:pt x="127000" y="287866"/>
                </a:lnTo>
                <a:lnTo>
                  <a:pt x="118533" y="287866"/>
                </a:lnTo>
                <a:lnTo>
                  <a:pt x="101600" y="279400"/>
                </a:lnTo>
                <a:lnTo>
                  <a:pt x="93133" y="279400"/>
                </a:lnTo>
                <a:lnTo>
                  <a:pt x="84666" y="270933"/>
                </a:lnTo>
                <a:lnTo>
                  <a:pt x="76200" y="262466"/>
                </a:lnTo>
                <a:lnTo>
                  <a:pt x="67733" y="254000"/>
                </a:lnTo>
                <a:lnTo>
                  <a:pt x="59266" y="245533"/>
                </a:lnTo>
                <a:lnTo>
                  <a:pt x="59266" y="237066"/>
                </a:lnTo>
                <a:lnTo>
                  <a:pt x="50800" y="220133"/>
                </a:lnTo>
                <a:lnTo>
                  <a:pt x="50800" y="211666"/>
                </a:lnTo>
                <a:lnTo>
                  <a:pt x="50800" y="194733"/>
                </a:lnTo>
                <a:lnTo>
                  <a:pt x="59266" y="186266"/>
                </a:lnTo>
                <a:lnTo>
                  <a:pt x="59266" y="169333"/>
                </a:lnTo>
                <a:lnTo>
                  <a:pt x="67733" y="160866"/>
                </a:lnTo>
                <a:lnTo>
                  <a:pt x="76200" y="143933"/>
                </a:lnTo>
                <a:lnTo>
                  <a:pt x="84666" y="135466"/>
                </a:lnTo>
                <a:lnTo>
                  <a:pt x="101600" y="118533"/>
                </a:lnTo>
                <a:lnTo>
                  <a:pt x="110066" y="110066"/>
                </a:lnTo>
                <a:lnTo>
                  <a:pt x="127000" y="101600"/>
                </a:lnTo>
                <a:lnTo>
                  <a:pt x="135466" y="93133"/>
                </a:lnTo>
                <a:lnTo>
                  <a:pt x="143933" y="84666"/>
                </a:lnTo>
                <a:lnTo>
                  <a:pt x="152400" y="76200"/>
                </a:lnTo>
                <a:lnTo>
                  <a:pt x="169333" y="76200"/>
                </a:lnTo>
                <a:lnTo>
                  <a:pt x="177800" y="67733"/>
                </a:lnTo>
                <a:lnTo>
                  <a:pt x="186266" y="67733"/>
                </a:lnTo>
                <a:lnTo>
                  <a:pt x="194733" y="59266"/>
                </a:lnTo>
                <a:lnTo>
                  <a:pt x="203200" y="59266"/>
                </a:lnTo>
                <a:lnTo>
                  <a:pt x="203200" y="59266"/>
                </a:lnTo>
                <a:lnTo>
                  <a:pt x="211666" y="67733"/>
                </a:lnTo>
                <a:lnTo>
                  <a:pt x="211666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05467" y="44619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57867" y="4292600"/>
            <a:ext cx="262467" cy="270934"/>
          </a:xfrm>
          <a:custGeom>
            <a:avLst/>
            <a:gdLst/>
            <a:ahLst/>
            <a:cxnLst/>
            <a:rect l="0" t="0" r="0" b="0"/>
            <a:pathLst>
              <a:path w="262467" h="270934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25400"/>
                </a:lnTo>
                <a:lnTo>
                  <a:pt x="127000" y="33867"/>
                </a:lnTo>
                <a:lnTo>
                  <a:pt x="135466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43933" y="143933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18533" y="169333"/>
                </a:lnTo>
                <a:lnTo>
                  <a:pt x="110066" y="177800"/>
                </a:lnTo>
                <a:lnTo>
                  <a:pt x="101600" y="186267"/>
                </a:lnTo>
                <a:lnTo>
                  <a:pt x="93133" y="194733"/>
                </a:lnTo>
                <a:lnTo>
                  <a:pt x="76200" y="203200"/>
                </a:lnTo>
                <a:lnTo>
                  <a:pt x="67733" y="203200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6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8466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8466" y="143933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18533"/>
                </a:lnTo>
                <a:lnTo>
                  <a:pt x="42333" y="118533"/>
                </a:lnTo>
                <a:lnTo>
                  <a:pt x="50800" y="110067"/>
                </a:lnTo>
                <a:lnTo>
                  <a:pt x="67733" y="110067"/>
                </a:lnTo>
                <a:lnTo>
                  <a:pt x="76200" y="101600"/>
                </a:lnTo>
                <a:lnTo>
                  <a:pt x="84666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52400" y="118533"/>
                </a:lnTo>
                <a:lnTo>
                  <a:pt x="160866" y="118533"/>
                </a:lnTo>
                <a:lnTo>
                  <a:pt x="177800" y="127000"/>
                </a:lnTo>
                <a:lnTo>
                  <a:pt x="186266" y="135467"/>
                </a:lnTo>
                <a:lnTo>
                  <a:pt x="203200" y="143933"/>
                </a:lnTo>
                <a:lnTo>
                  <a:pt x="211666" y="160867"/>
                </a:lnTo>
                <a:lnTo>
                  <a:pt x="220133" y="169333"/>
                </a:lnTo>
                <a:lnTo>
                  <a:pt x="228600" y="177800"/>
                </a:lnTo>
                <a:lnTo>
                  <a:pt x="245533" y="194733"/>
                </a:lnTo>
                <a:lnTo>
                  <a:pt x="245533" y="203200"/>
                </a:lnTo>
                <a:lnTo>
                  <a:pt x="254000" y="211667"/>
                </a:lnTo>
                <a:lnTo>
                  <a:pt x="254000" y="228600"/>
                </a:lnTo>
                <a:lnTo>
                  <a:pt x="262466" y="237067"/>
                </a:lnTo>
                <a:lnTo>
                  <a:pt x="262466" y="254000"/>
                </a:lnTo>
                <a:lnTo>
                  <a:pt x="262466" y="262467"/>
                </a:lnTo>
                <a:lnTo>
                  <a:pt x="262466" y="262467"/>
                </a:lnTo>
                <a:lnTo>
                  <a:pt x="262466" y="270933"/>
                </a:lnTo>
                <a:lnTo>
                  <a:pt x="262466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57400" y="4267200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25400" y="76200"/>
                </a:lnTo>
                <a:lnTo>
                  <a:pt x="42333" y="84667"/>
                </a:lnTo>
                <a:lnTo>
                  <a:pt x="67733" y="101600"/>
                </a:lnTo>
                <a:lnTo>
                  <a:pt x="84667" y="110067"/>
                </a:lnTo>
                <a:lnTo>
                  <a:pt x="110067" y="127000"/>
                </a:lnTo>
                <a:lnTo>
                  <a:pt x="135467" y="143933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86267" y="194733"/>
                </a:lnTo>
                <a:lnTo>
                  <a:pt x="194733" y="220133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194733" y="262467"/>
                </a:lnTo>
                <a:lnTo>
                  <a:pt x="186267" y="279400"/>
                </a:lnTo>
                <a:lnTo>
                  <a:pt x="169333" y="287867"/>
                </a:lnTo>
                <a:lnTo>
                  <a:pt x="143933" y="296333"/>
                </a:lnTo>
                <a:lnTo>
                  <a:pt x="127000" y="304800"/>
                </a:lnTo>
                <a:lnTo>
                  <a:pt x="101600" y="304800"/>
                </a:lnTo>
                <a:lnTo>
                  <a:pt x="76200" y="304800"/>
                </a:lnTo>
                <a:lnTo>
                  <a:pt x="50800" y="304800"/>
                </a:lnTo>
                <a:lnTo>
                  <a:pt x="33867" y="304800"/>
                </a:lnTo>
                <a:lnTo>
                  <a:pt x="16933" y="296333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19867" y="4241800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27000"/>
                </a:lnTo>
                <a:lnTo>
                  <a:pt x="25400" y="160867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54000"/>
                </a:lnTo>
                <a:lnTo>
                  <a:pt x="25400" y="270933"/>
                </a:lnTo>
                <a:lnTo>
                  <a:pt x="25400" y="296333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21733"/>
                </a:lnTo>
                <a:lnTo>
                  <a:pt x="2540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86000" y="4351867"/>
            <a:ext cx="406401" cy="194734"/>
          </a:xfrm>
          <a:custGeom>
            <a:avLst/>
            <a:gdLst/>
            <a:ahLst/>
            <a:cxnLst/>
            <a:rect l="0" t="0" r="0" b="0"/>
            <a:pathLst>
              <a:path w="406401" h="194734">
                <a:moveTo>
                  <a:pt x="0" y="16933"/>
                </a:moveTo>
                <a:lnTo>
                  <a:pt x="0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42333"/>
                </a:lnTo>
                <a:lnTo>
                  <a:pt x="186267" y="50800"/>
                </a:lnTo>
                <a:lnTo>
                  <a:pt x="186267" y="67733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77800" y="135466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86267" y="177800"/>
                </a:lnTo>
                <a:lnTo>
                  <a:pt x="186267" y="186266"/>
                </a:lnTo>
                <a:lnTo>
                  <a:pt x="194733" y="186266"/>
                </a:lnTo>
                <a:lnTo>
                  <a:pt x="194733" y="194733"/>
                </a:lnTo>
                <a:lnTo>
                  <a:pt x="203200" y="194733"/>
                </a:lnTo>
                <a:lnTo>
                  <a:pt x="211667" y="194733"/>
                </a:lnTo>
                <a:lnTo>
                  <a:pt x="220133" y="186266"/>
                </a:lnTo>
                <a:lnTo>
                  <a:pt x="228600" y="177800"/>
                </a:lnTo>
                <a:lnTo>
                  <a:pt x="237067" y="169333"/>
                </a:lnTo>
                <a:lnTo>
                  <a:pt x="237067" y="152400"/>
                </a:lnTo>
                <a:lnTo>
                  <a:pt x="245533" y="135466"/>
                </a:lnTo>
                <a:lnTo>
                  <a:pt x="254000" y="118533"/>
                </a:lnTo>
                <a:lnTo>
                  <a:pt x="262467" y="101600"/>
                </a:lnTo>
                <a:lnTo>
                  <a:pt x="270933" y="84666"/>
                </a:lnTo>
                <a:lnTo>
                  <a:pt x="279400" y="67733"/>
                </a:lnTo>
                <a:lnTo>
                  <a:pt x="279400" y="50800"/>
                </a:lnTo>
                <a:lnTo>
                  <a:pt x="287867" y="42333"/>
                </a:lnTo>
                <a:lnTo>
                  <a:pt x="287867" y="25400"/>
                </a:lnTo>
                <a:lnTo>
                  <a:pt x="287867" y="16933"/>
                </a:lnTo>
                <a:lnTo>
                  <a:pt x="296333" y="16933"/>
                </a:lnTo>
                <a:lnTo>
                  <a:pt x="296333" y="8466"/>
                </a:lnTo>
                <a:lnTo>
                  <a:pt x="296333" y="16933"/>
                </a:lnTo>
                <a:lnTo>
                  <a:pt x="296333" y="16933"/>
                </a:lnTo>
                <a:lnTo>
                  <a:pt x="296333" y="25400"/>
                </a:lnTo>
                <a:lnTo>
                  <a:pt x="296333" y="33866"/>
                </a:lnTo>
                <a:lnTo>
                  <a:pt x="296333" y="42333"/>
                </a:lnTo>
                <a:lnTo>
                  <a:pt x="287867" y="67733"/>
                </a:lnTo>
                <a:lnTo>
                  <a:pt x="287867" y="84666"/>
                </a:lnTo>
                <a:lnTo>
                  <a:pt x="296333" y="101600"/>
                </a:lnTo>
                <a:lnTo>
                  <a:pt x="296333" y="127000"/>
                </a:lnTo>
                <a:lnTo>
                  <a:pt x="304800" y="143933"/>
                </a:lnTo>
                <a:lnTo>
                  <a:pt x="313267" y="160866"/>
                </a:lnTo>
                <a:lnTo>
                  <a:pt x="321733" y="177800"/>
                </a:lnTo>
                <a:lnTo>
                  <a:pt x="330200" y="186266"/>
                </a:lnTo>
                <a:lnTo>
                  <a:pt x="347133" y="186266"/>
                </a:lnTo>
                <a:lnTo>
                  <a:pt x="355600" y="194733"/>
                </a:lnTo>
                <a:lnTo>
                  <a:pt x="381000" y="194733"/>
                </a:lnTo>
                <a:lnTo>
                  <a:pt x="397933" y="186266"/>
                </a:lnTo>
                <a:lnTo>
                  <a:pt x="397933" y="186266"/>
                </a:lnTo>
                <a:lnTo>
                  <a:pt x="406400" y="177800"/>
                </a:lnTo>
                <a:lnTo>
                  <a:pt x="406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83933" y="4250267"/>
            <a:ext cx="431801" cy="558801"/>
          </a:xfrm>
          <a:custGeom>
            <a:avLst/>
            <a:gdLst/>
            <a:ahLst/>
            <a:cxnLst/>
            <a:rect l="0" t="0" r="0" b="0"/>
            <a:pathLst>
              <a:path w="431801" h="558801">
                <a:moveTo>
                  <a:pt x="127000" y="169333"/>
                </a:moveTo>
                <a:lnTo>
                  <a:pt x="127000" y="160866"/>
                </a:lnTo>
                <a:lnTo>
                  <a:pt x="127000" y="152400"/>
                </a:lnTo>
                <a:lnTo>
                  <a:pt x="127000" y="135466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18534" y="118533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84667" y="118533"/>
                </a:lnTo>
                <a:lnTo>
                  <a:pt x="67734" y="127000"/>
                </a:lnTo>
                <a:lnTo>
                  <a:pt x="59267" y="143933"/>
                </a:lnTo>
                <a:lnTo>
                  <a:pt x="42334" y="160866"/>
                </a:lnTo>
                <a:lnTo>
                  <a:pt x="25400" y="177800"/>
                </a:lnTo>
                <a:lnTo>
                  <a:pt x="16934" y="203200"/>
                </a:lnTo>
                <a:lnTo>
                  <a:pt x="8467" y="220133"/>
                </a:lnTo>
                <a:lnTo>
                  <a:pt x="0" y="245533"/>
                </a:lnTo>
                <a:lnTo>
                  <a:pt x="8467" y="262466"/>
                </a:lnTo>
                <a:lnTo>
                  <a:pt x="8467" y="270933"/>
                </a:lnTo>
                <a:lnTo>
                  <a:pt x="16934" y="279400"/>
                </a:lnTo>
                <a:lnTo>
                  <a:pt x="25400" y="287866"/>
                </a:lnTo>
                <a:lnTo>
                  <a:pt x="42334" y="287866"/>
                </a:lnTo>
                <a:lnTo>
                  <a:pt x="59267" y="287866"/>
                </a:lnTo>
                <a:lnTo>
                  <a:pt x="67734" y="279400"/>
                </a:lnTo>
                <a:lnTo>
                  <a:pt x="84667" y="270933"/>
                </a:lnTo>
                <a:lnTo>
                  <a:pt x="101600" y="262466"/>
                </a:lnTo>
                <a:lnTo>
                  <a:pt x="110067" y="237066"/>
                </a:lnTo>
                <a:lnTo>
                  <a:pt x="118534" y="220133"/>
                </a:lnTo>
                <a:lnTo>
                  <a:pt x="135467" y="186266"/>
                </a:lnTo>
                <a:lnTo>
                  <a:pt x="143934" y="160866"/>
                </a:lnTo>
                <a:lnTo>
                  <a:pt x="152400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52400" y="50800"/>
                </a:lnTo>
                <a:lnTo>
                  <a:pt x="152400" y="33866"/>
                </a:lnTo>
                <a:lnTo>
                  <a:pt x="152400" y="16933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8466"/>
                </a:lnTo>
                <a:lnTo>
                  <a:pt x="135467" y="25400"/>
                </a:lnTo>
                <a:lnTo>
                  <a:pt x="135467" y="42333"/>
                </a:lnTo>
                <a:lnTo>
                  <a:pt x="127000" y="67733"/>
                </a:lnTo>
                <a:lnTo>
                  <a:pt x="127000" y="93133"/>
                </a:lnTo>
                <a:lnTo>
                  <a:pt x="118534" y="127000"/>
                </a:lnTo>
                <a:lnTo>
                  <a:pt x="110067" y="160866"/>
                </a:lnTo>
                <a:lnTo>
                  <a:pt x="110067" y="194733"/>
                </a:lnTo>
                <a:lnTo>
                  <a:pt x="110067" y="220133"/>
                </a:lnTo>
                <a:lnTo>
                  <a:pt x="110067" y="245533"/>
                </a:lnTo>
                <a:lnTo>
                  <a:pt x="118534" y="262466"/>
                </a:lnTo>
                <a:lnTo>
                  <a:pt x="127000" y="270933"/>
                </a:lnTo>
                <a:lnTo>
                  <a:pt x="135467" y="279400"/>
                </a:lnTo>
                <a:lnTo>
                  <a:pt x="152400" y="287866"/>
                </a:lnTo>
                <a:lnTo>
                  <a:pt x="160867" y="296333"/>
                </a:lnTo>
                <a:lnTo>
                  <a:pt x="169334" y="287866"/>
                </a:lnTo>
                <a:lnTo>
                  <a:pt x="186267" y="287866"/>
                </a:lnTo>
                <a:lnTo>
                  <a:pt x="203200" y="279400"/>
                </a:lnTo>
                <a:lnTo>
                  <a:pt x="211667" y="262466"/>
                </a:lnTo>
                <a:lnTo>
                  <a:pt x="228600" y="245533"/>
                </a:lnTo>
                <a:lnTo>
                  <a:pt x="237067" y="228600"/>
                </a:lnTo>
                <a:lnTo>
                  <a:pt x="245534" y="203200"/>
                </a:lnTo>
                <a:lnTo>
                  <a:pt x="254000" y="186266"/>
                </a:lnTo>
                <a:lnTo>
                  <a:pt x="262467" y="177800"/>
                </a:lnTo>
                <a:lnTo>
                  <a:pt x="262467" y="177800"/>
                </a:lnTo>
                <a:lnTo>
                  <a:pt x="262467" y="177800"/>
                </a:lnTo>
                <a:lnTo>
                  <a:pt x="262467" y="177800"/>
                </a:lnTo>
                <a:lnTo>
                  <a:pt x="254000" y="194733"/>
                </a:lnTo>
                <a:lnTo>
                  <a:pt x="254000" y="203200"/>
                </a:lnTo>
                <a:lnTo>
                  <a:pt x="245534" y="220133"/>
                </a:lnTo>
                <a:lnTo>
                  <a:pt x="245534" y="245533"/>
                </a:lnTo>
                <a:lnTo>
                  <a:pt x="245534" y="262466"/>
                </a:lnTo>
                <a:lnTo>
                  <a:pt x="254000" y="270933"/>
                </a:lnTo>
                <a:lnTo>
                  <a:pt x="262467" y="279400"/>
                </a:lnTo>
                <a:lnTo>
                  <a:pt x="270934" y="279400"/>
                </a:lnTo>
                <a:lnTo>
                  <a:pt x="287867" y="279400"/>
                </a:lnTo>
                <a:lnTo>
                  <a:pt x="296334" y="279400"/>
                </a:lnTo>
                <a:lnTo>
                  <a:pt x="313267" y="279400"/>
                </a:lnTo>
                <a:lnTo>
                  <a:pt x="321734" y="270933"/>
                </a:lnTo>
                <a:lnTo>
                  <a:pt x="338667" y="254000"/>
                </a:lnTo>
                <a:lnTo>
                  <a:pt x="347134" y="245533"/>
                </a:lnTo>
                <a:lnTo>
                  <a:pt x="355600" y="228600"/>
                </a:lnTo>
                <a:lnTo>
                  <a:pt x="364067" y="203200"/>
                </a:lnTo>
                <a:lnTo>
                  <a:pt x="372534" y="186266"/>
                </a:lnTo>
                <a:lnTo>
                  <a:pt x="381000" y="169333"/>
                </a:lnTo>
                <a:lnTo>
                  <a:pt x="381000" y="152400"/>
                </a:lnTo>
                <a:lnTo>
                  <a:pt x="381000" y="135466"/>
                </a:lnTo>
                <a:lnTo>
                  <a:pt x="381000" y="127000"/>
                </a:lnTo>
                <a:lnTo>
                  <a:pt x="381000" y="118533"/>
                </a:lnTo>
                <a:lnTo>
                  <a:pt x="381000" y="118533"/>
                </a:lnTo>
                <a:lnTo>
                  <a:pt x="381000" y="118533"/>
                </a:lnTo>
                <a:lnTo>
                  <a:pt x="381000" y="127000"/>
                </a:lnTo>
                <a:lnTo>
                  <a:pt x="381000" y="135466"/>
                </a:lnTo>
                <a:lnTo>
                  <a:pt x="381000" y="152400"/>
                </a:lnTo>
                <a:lnTo>
                  <a:pt x="381000" y="177800"/>
                </a:lnTo>
                <a:lnTo>
                  <a:pt x="381000" y="203200"/>
                </a:lnTo>
                <a:lnTo>
                  <a:pt x="389467" y="237066"/>
                </a:lnTo>
                <a:lnTo>
                  <a:pt x="389467" y="262466"/>
                </a:lnTo>
                <a:lnTo>
                  <a:pt x="389467" y="296333"/>
                </a:lnTo>
                <a:lnTo>
                  <a:pt x="397934" y="330200"/>
                </a:lnTo>
                <a:lnTo>
                  <a:pt x="397934" y="355600"/>
                </a:lnTo>
                <a:lnTo>
                  <a:pt x="397934" y="389466"/>
                </a:lnTo>
                <a:lnTo>
                  <a:pt x="397934" y="423333"/>
                </a:lnTo>
                <a:lnTo>
                  <a:pt x="397934" y="457200"/>
                </a:lnTo>
                <a:lnTo>
                  <a:pt x="397934" y="482600"/>
                </a:lnTo>
                <a:lnTo>
                  <a:pt x="389467" y="508000"/>
                </a:lnTo>
                <a:lnTo>
                  <a:pt x="381000" y="524933"/>
                </a:lnTo>
                <a:lnTo>
                  <a:pt x="372534" y="541866"/>
                </a:lnTo>
                <a:lnTo>
                  <a:pt x="364067" y="558800"/>
                </a:lnTo>
                <a:lnTo>
                  <a:pt x="355600" y="558800"/>
                </a:lnTo>
                <a:lnTo>
                  <a:pt x="347134" y="558800"/>
                </a:lnTo>
                <a:lnTo>
                  <a:pt x="338667" y="558800"/>
                </a:lnTo>
                <a:lnTo>
                  <a:pt x="330200" y="550333"/>
                </a:lnTo>
                <a:lnTo>
                  <a:pt x="321734" y="533400"/>
                </a:lnTo>
                <a:lnTo>
                  <a:pt x="321734" y="516466"/>
                </a:lnTo>
                <a:lnTo>
                  <a:pt x="321734" y="491066"/>
                </a:lnTo>
                <a:lnTo>
                  <a:pt x="321734" y="465666"/>
                </a:lnTo>
                <a:lnTo>
                  <a:pt x="321734" y="431800"/>
                </a:lnTo>
                <a:lnTo>
                  <a:pt x="330200" y="406400"/>
                </a:lnTo>
                <a:lnTo>
                  <a:pt x="338667" y="372533"/>
                </a:lnTo>
                <a:lnTo>
                  <a:pt x="355600" y="338666"/>
                </a:lnTo>
                <a:lnTo>
                  <a:pt x="372534" y="313266"/>
                </a:lnTo>
                <a:lnTo>
                  <a:pt x="389467" y="287866"/>
                </a:lnTo>
                <a:lnTo>
                  <a:pt x="397934" y="262466"/>
                </a:lnTo>
                <a:lnTo>
                  <a:pt x="414867" y="254000"/>
                </a:lnTo>
                <a:lnTo>
                  <a:pt x="414867" y="254000"/>
                </a:lnTo>
                <a:lnTo>
                  <a:pt x="431800" y="237066"/>
                </a:lnTo>
                <a:lnTo>
                  <a:pt x="43180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52800" y="4258733"/>
            <a:ext cx="465668" cy="313268"/>
          </a:xfrm>
          <a:custGeom>
            <a:avLst/>
            <a:gdLst/>
            <a:ahLst/>
            <a:cxnLst/>
            <a:rect l="0" t="0" r="0" b="0"/>
            <a:pathLst>
              <a:path w="465668" h="313268">
                <a:moveTo>
                  <a:pt x="143933" y="50800"/>
                </a:moveTo>
                <a:lnTo>
                  <a:pt x="152400" y="42334"/>
                </a:lnTo>
                <a:lnTo>
                  <a:pt x="152400" y="42334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9333" y="8467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0"/>
                </a:lnTo>
                <a:lnTo>
                  <a:pt x="143933" y="0"/>
                </a:lnTo>
                <a:lnTo>
                  <a:pt x="135467" y="8467"/>
                </a:lnTo>
                <a:lnTo>
                  <a:pt x="118533" y="16934"/>
                </a:lnTo>
                <a:lnTo>
                  <a:pt x="101600" y="25400"/>
                </a:lnTo>
                <a:lnTo>
                  <a:pt x="76200" y="50800"/>
                </a:lnTo>
                <a:lnTo>
                  <a:pt x="59267" y="67734"/>
                </a:lnTo>
                <a:lnTo>
                  <a:pt x="42333" y="93134"/>
                </a:lnTo>
                <a:lnTo>
                  <a:pt x="25400" y="118534"/>
                </a:lnTo>
                <a:lnTo>
                  <a:pt x="16933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16933" y="270934"/>
                </a:lnTo>
                <a:lnTo>
                  <a:pt x="25400" y="287867"/>
                </a:lnTo>
                <a:lnTo>
                  <a:pt x="42333" y="296334"/>
                </a:lnTo>
                <a:lnTo>
                  <a:pt x="59267" y="304800"/>
                </a:lnTo>
                <a:lnTo>
                  <a:pt x="76200" y="313267"/>
                </a:lnTo>
                <a:lnTo>
                  <a:pt x="93133" y="313267"/>
                </a:lnTo>
                <a:lnTo>
                  <a:pt x="101600" y="304800"/>
                </a:lnTo>
                <a:lnTo>
                  <a:pt x="118533" y="296334"/>
                </a:lnTo>
                <a:lnTo>
                  <a:pt x="127000" y="287867"/>
                </a:lnTo>
                <a:lnTo>
                  <a:pt x="135467" y="270934"/>
                </a:lnTo>
                <a:lnTo>
                  <a:pt x="135467" y="254000"/>
                </a:lnTo>
                <a:lnTo>
                  <a:pt x="143933" y="237067"/>
                </a:lnTo>
                <a:lnTo>
                  <a:pt x="135467" y="211667"/>
                </a:lnTo>
                <a:lnTo>
                  <a:pt x="135467" y="194734"/>
                </a:lnTo>
                <a:lnTo>
                  <a:pt x="127000" y="177800"/>
                </a:lnTo>
                <a:lnTo>
                  <a:pt x="110067" y="160867"/>
                </a:lnTo>
                <a:lnTo>
                  <a:pt x="101600" y="143934"/>
                </a:lnTo>
                <a:lnTo>
                  <a:pt x="84667" y="135467"/>
                </a:lnTo>
                <a:lnTo>
                  <a:pt x="67733" y="127000"/>
                </a:lnTo>
                <a:lnTo>
                  <a:pt x="50800" y="127000"/>
                </a:lnTo>
                <a:lnTo>
                  <a:pt x="33867" y="127000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43934"/>
                </a:lnTo>
                <a:lnTo>
                  <a:pt x="33867" y="143934"/>
                </a:lnTo>
                <a:lnTo>
                  <a:pt x="50800" y="143934"/>
                </a:lnTo>
                <a:lnTo>
                  <a:pt x="76200" y="143934"/>
                </a:lnTo>
                <a:lnTo>
                  <a:pt x="93133" y="143934"/>
                </a:lnTo>
                <a:lnTo>
                  <a:pt x="118533" y="135467"/>
                </a:lnTo>
                <a:lnTo>
                  <a:pt x="152400" y="135467"/>
                </a:lnTo>
                <a:lnTo>
                  <a:pt x="169333" y="127000"/>
                </a:lnTo>
                <a:lnTo>
                  <a:pt x="194733" y="118534"/>
                </a:lnTo>
                <a:lnTo>
                  <a:pt x="220133" y="110067"/>
                </a:lnTo>
                <a:lnTo>
                  <a:pt x="245533" y="110067"/>
                </a:lnTo>
                <a:lnTo>
                  <a:pt x="262467" y="101600"/>
                </a:lnTo>
                <a:lnTo>
                  <a:pt x="270933" y="101600"/>
                </a:lnTo>
                <a:lnTo>
                  <a:pt x="279400" y="101600"/>
                </a:lnTo>
                <a:lnTo>
                  <a:pt x="279400" y="101600"/>
                </a:lnTo>
                <a:lnTo>
                  <a:pt x="279400" y="110067"/>
                </a:lnTo>
                <a:lnTo>
                  <a:pt x="279400" y="118534"/>
                </a:lnTo>
                <a:lnTo>
                  <a:pt x="279400" y="127000"/>
                </a:lnTo>
                <a:lnTo>
                  <a:pt x="270933" y="143934"/>
                </a:lnTo>
                <a:lnTo>
                  <a:pt x="262467" y="160867"/>
                </a:lnTo>
                <a:lnTo>
                  <a:pt x="254000" y="177800"/>
                </a:lnTo>
                <a:lnTo>
                  <a:pt x="245533" y="194734"/>
                </a:lnTo>
                <a:lnTo>
                  <a:pt x="237067" y="211667"/>
                </a:lnTo>
                <a:lnTo>
                  <a:pt x="237067" y="228600"/>
                </a:lnTo>
                <a:lnTo>
                  <a:pt x="237067" y="245534"/>
                </a:lnTo>
                <a:lnTo>
                  <a:pt x="237067" y="262467"/>
                </a:lnTo>
                <a:lnTo>
                  <a:pt x="245533" y="270934"/>
                </a:lnTo>
                <a:lnTo>
                  <a:pt x="245533" y="270934"/>
                </a:lnTo>
                <a:lnTo>
                  <a:pt x="254000" y="270934"/>
                </a:lnTo>
                <a:lnTo>
                  <a:pt x="262467" y="270934"/>
                </a:lnTo>
                <a:lnTo>
                  <a:pt x="270933" y="270934"/>
                </a:lnTo>
                <a:lnTo>
                  <a:pt x="279400" y="262467"/>
                </a:lnTo>
                <a:lnTo>
                  <a:pt x="296333" y="245534"/>
                </a:lnTo>
                <a:lnTo>
                  <a:pt x="304800" y="237067"/>
                </a:lnTo>
                <a:lnTo>
                  <a:pt x="321733" y="211667"/>
                </a:lnTo>
                <a:lnTo>
                  <a:pt x="330200" y="194734"/>
                </a:lnTo>
                <a:lnTo>
                  <a:pt x="338667" y="177800"/>
                </a:lnTo>
                <a:lnTo>
                  <a:pt x="355600" y="160867"/>
                </a:lnTo>
                <a:lnTo>
                  <a:pt x="355600" y="143934"/>
                </a:lnTo>
                <a:lnTo>
                  <a:pt x="364067" y="127000"/>
                </a:lnTo>
                <a:lnTo>
                  <a:pt x="364067" y="118534"/>
                </a:lnTo>
                <a:lnTo>
                  <a:pt x="364067" y="118534"/>
                </a:lnTo>
                <a:lnTo>
                  <a:pt x="364067" y="118534"/>
                </a:lnTo>
                <a:lnTo>
                  <a:pt x="364067" y="118534"/>
                </a:lnTo>
                <a:lnTo>
                  <a:pt x="364067" y="127000"/>
                </a:lnTo>
                <a:lnTo>
                  <a:pt x="355600" y="135467"/>
                </a:lnTo>
                <a:lnTo>
                  <a:pt x="355600" y="143934"/>
                </a:lnTo>
                <a:lnTo>
                  <a:pt x="347133" y="152400"/>
                </a:lnTo>
                <a:lnTo>
                  <a:pt x="347133" y="169334"/>
                </a:lnTo>
                <a:lnTo>
                  <a:pt x="338667" y="186267"/>
                </a:lnTo>
                <a:lnTo>
                  <a:pt x="338667" y="203200"/>
                </a:lnTo>
                <a:lnTo>
                  <a:pt x="338667" y="211667"/>
                </a:lnTo>
                <a:lnTo>
                  <a:pt x="347133" y="228600"/>
                </a:lnTo>
                <a:lnTo>
                  <a:pt x="347133" y="245534"/>
                </a:lnTo>
                <a:lnTo>
                  <a:pt x="355600" y="254000"/>
                </a:lnTo>
                <a:lnTo>
                  <a:pt x="364067" y="262467"/>
                </a:lnTo>
                <a:lnTo>
                  <a:pt x="372533" y="270934"/>
                </a:lnTo>
                <a:lnTo>
                  <a:pt x="381000" y="270934"/>
                </a:lnTo>
                <a:lnTo>
                  <a:pt x="389467" y="270934"/>
                </a:lnTo>
                <a:lnTo>
                  <a:pt x="397933" y="270934"/>
                </a:lnTo>
                <a:lnTo>
                  <a:pt x="406400" y="262467"/>
                </a:lnTo>
                <a:lnTo>
                  <a:pt x="414867" y="254000"/>
                </a:lnTo>
                <a:lnTo>
                  <a:pt x="423333" y="245534"/>
                </a:lnTo>
                <a:lnTo>
                  <a:pt x="431800" y="228600"/>
                </a:lnTo>
                <a:lnTo>
                  <a:pt x="440267" y="211667"/>
                </a:lnTo>
                <a:lnTo>
                  <a:pt x="448733" y="194734"/>
                </a:lnTo>
                <a:lnTo>
                  <a:pt x="457200" y="177800"/>
                </a:lnTo>
                <a:lnTo>
                  <a:pt x="457200" y="160867"/>
                </a:lnTo>
                <a:lnTo>
                  <a:pt x="457200" y="143934"/>
                </a:lnTo>
                <a:lnTo>
                  <a:pt x="465667" y="135467"/>
                </a:lnTo>
                <a:lnTo>
                  <a:pt x="465667" y="118534"/>
                </a:lnTo>
                <a:lnTo>
                  <a:pt x="465667" y="110067"/>
                </a:lnTo>
                <a:lnTo>
                  <a:pt x="465667" y="110067"/>
                </a:lnTo>
                <a:lnTo>
                  <a:pt x="465667" y="101600"/>
                </a:lnTo>
                <a:lnTo>
                  <a:pt x="465667" y="101600"/>
                </a:lnTo>
                <a:lnTo>
                  <a:pt x="457200" y="110067"/>
                </a:lnTo>
                <a:lnTo>
                  <a:pt x="457200" y="118534"/>
                </a:lnTo>
                <a:lnTo>
                  <a:pt x="457200" y="127000"/>
                </a:lnTo>
                <a:lnTo>
                  <a:pt x="448733" y="143934"/>
                </a:lnTo>
                <a:lnTo>
                  <a:pt x="448733" y="160867"/>
                </a:lnTo>
                <a:lnTo>
                  <a:pt x="440267" y="177800"/>
                </a:lnTo>
                <a:lnTo>
                  <a:pt x="440267" y="194734"/>
                </a:lnTo>
                <a:lnTo>
                  <a:pt x="440267" y="211667"/>
                </a:lnTo>
                <a:lnTo>
                  <a:pt x="440267" y="237067"/>
                </a:lnTo>
                <a:lnTo>
                  <a:pt x="440267" y="245534"/>
                </a:lnTo>
                <a:lnTo>
                  <a:pt x="440267" y="262467"/>
                </a:lnTo>
                <a:lnTo>
                  <a:pt x="448733" y="270934"/>
                </a:lnTo>
                <a:lnTo>
                  <a:pt x="457200" y="279400"/>
                </a:lnTo>
                <a:lnTo>
                  <a:pt x="465667" y="279400"/>
                </a:lnTo>
                <a:lnTo>
                  <a:pt x="465667" y="279400"/>
                </a:lnTo>
                <a:lnTo>
                  <a:pt x="465667" y="287867"/>
                </a:lnTo>
                <a:lnTo>
                  <a:pt x="465667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69267" y="42926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03133" y="4233333"/>
            <a:ext cx="448735" cy="389468"/>
          </a:xfrm>
          <a:custGeom>
            <a:avLst/>
            <a:gdLst/>
            <a:ahLst/>
            <a:cxnLst/>
            <a:rect l="0" t="0" r="0" b="0"/>
            <a:pathLst>
              <a:path w="448735" h="389468">
                <a:moveTo>
                  <a:pt x="135467" y="152400"/>
                </a:moveTo>
                <a:lnTo>
                  <a:pt x="135467" y="152400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18534" y="152400"/>
                </a:lnTo>
                <a:lnTo>
                  <a:pt x="110067" y="160867"/>
                </a:lnTo>
                <a:lnTo>
                  <a:pt x="101600" y="160867"/>
                </a:lnTo>
                <a:lnTo>
                  <a:pt x="93134" y="169334"/>
                </a:lnTo>
                <a:lnTo>
                  <a:pt x="76200" y="177800"/>
                </a:lnTo>
                <a:lnTo>
                  <a:pt x="59267" y="186267"/>
                </a:lnTo>
                <a:lnTo>
                  <a:pt x="42334" y="203200"/>
                </a:lnTo>
                <a:lnTo>
                  <a:pt x="25400" y="220134"/>
                </a:lnTo>
                <a:lnTo>
                  <a:pt x="16934" y="237067"/>
                </a:lnTo>
                <a:lnTo>
                  <a:pt x="8467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0" y="287867"/>
                </a:lnTo>
                <a:lnTo>
                  <a:pt x="8467" y="296334"/>
                </a:lnTo>
                <a:lnTo>
                  <a:pt x="16934" y="296334"/>
                </a:lnTo>
                <a:lnTo>
                  <a:pt x="25400" y="296334"/>
                </a:lnTo>
                <a:lnTo>
                  <a:pt x="33867" y="287867"/>
                </a:lnTo>
                <a:lnTo>
                  <a:pt x="42334" y="279400"/>
                </a:lnTo>
                <a:lnTo>
                  <a:pt x="59267" y="262467"/>
                </a:lnTo>
                <a:lnTo>
                  <a:pt x="76200" y="245534"/>
                </a:lnTo>
                <a:lnTo>
                  <a:pt x="84667" y="228600"/>
                </a:lnTo>
                <a:lnTo>
                  <a:pt x="93134" y="203200"/>
                </a:lnTo>
                <a:lnTo>
                  <a:pt x="110067" y="177800"/>
                </a:lnTo>
                <a:lnTo>
                  <a:pt x="127000" y="160867"/>
                </a:lnTo>
                <a:lnTo>
                  <a:pt x="135467" y="127000"/>
                </a:lnTo>
                <a:lnTo>
                  <a:pt x="152400" y="101600"/>
                </a:lnTo>
                <a:lnTo>
                  <a:pt x="160867" y="76200"/>
                </a:lnTo>
                <a:lnTo>
                  <a:pt x="169334" y="50800"/>
                </a:lnTo>
                <a:lnTo>
                  <a:pt x="177800" y="33867"/>
                </a:lnTo>
                <a:lnTo>
                  <a:pt x="186267" y="16934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77800" y="16934"/>
                </a:lnTo>
                <a:lnTo>
                  <a:pt x="169334" y="33867"/>
                </a:lnTo>
                <a:lnTo>
                  <a:pt x="160867" y="59267"/>
                </a:lnTo>
                <a:lnTo>
                  <a:pt x="152400" y="84667"/>
                </a:lnTo>
                <a:lnTo>
                  <a:pt x="143934" y="110067"/>
                </a:lnTo>
                <a:lnTo>
                  <a:pt x="135467" y="143934"/>
                </a:lnTo>
                <a:lnTo>
                  <a:pt x="135467" y="169334"/>
                </a:lnTo>
                <a:lnTo>
                  <a:pt x="127000" y="203200"/>
                </a:lnTo>
                <a:lnTo>
                  <a:pt x="135467" y="220134"/>
                </a:lnTo>
                <a:lnTo>
                  <a:pt x="143934" y="245534"/>
                </a:lnTo>
                <a:lnTo>
                  <a:pt x="152400" y="262467"/>
                </a:lnTo>
                <a:lnTo>
                  <a:pt x="160867" y="270934"/>
                </a:lnTo>
                <a:lnTo>
                  <a:pt x="177800" y="287867"/>
                </a:lnTo>
                <a:lnTo>
                  <a:pt x="194734" y="296334"/>
                </a:lnTo>
                <a:lnTo>
                  <a:pt x="211667" y="296334"/>
                </a:lnTo>
                <a:lnTo>
                  <a:pt x="237067" y="304800"/>
                </a:lnTo>
                <a:lnTo>
                  <a:pt x="254000" y="304800"/>
                </a:lnTo>
                <a:lnTo>
                  <a:pt x="270934" y="296334"/>
                </a:lnTo>
                <a:lnTo>
                  <a:pt x="296334" y="296334"/>
                </a:lnTo>
                <a:lnTo>
                  <a:pt x="304800" y="279400"/>
                </a:lnTo>
                <a:lnTo>
                  <a:pt x="321734" y="262467"/>
                </a:lnTo>
                <a:lnTo>
                  <a:pt x="338667" y="245534"/>
                </a:lnTo>
                <a:lnTo>
                  <a:pt x="347134" y="228600"/>
                </a:lnTo>
                <a:lnTo>
                  <a:pt x="355600" y="203200"/>
                </a:lnTo>
                <a:lnTo>
                  <a:pt x="364067" y="186267"/>
                </a:lnTo>
                <a:lnTo>
                  <a:pt x="364067" y="169334"/>
                </a:lnTo>
                <a:lnTo>
                  <a:pt x="364067" y="152400"/>
                </a:lnTo>
                <a:lnTo>
                  <a:pt x="355600" y="143934"/>
                </a:lnTo>
                <a:lnTo>
                  <a:pt x="347134" y="143934"/>
                </a:lnTo>
                <a:lnTo>
                  <a:pt x="330200" y="143934"/>
                </a:lnTo>
                <a:lnTo>
                  <a:pt x="321734" y="143934"/>
                </a:lnTo>
                <a:lnTo>
                  <a:pt x="313267" y="152400"/>
                </a:lnTo>
                <a:lnTo>
                  <a:pt x="304800" y="169334"/>
                </a:lnTo>
                <a:lnTo>
                  <a:pt x="296334" y="194734"/>
                </a:lnTo>
                <a:lnTo>
                  <a:pt x="296334" y="220134"/>
                </a:lnTo>
                <a:lnTo>
                  <a:pt x="296334" y="245534"/>
                </a:lnTo>
                <a:lnTo>
                  <a:pt x="313267" y="279400"/>
                </a:lnTo>
                <a:lnTo>
                  <a:pt x="330200" y="304800"/>
                </a:lnTo>
                <a:lnTo>
                  <a:pt x="355600" y="330200"/>
                </a:lnTo>
                <a:lnTo>
                  <a:pt x="381000" y="347134"/>
                </a:lnTo>
                <a:lnTo>
                  <a:pt x="414867" y="372534"/>
                </a:lnTo>
                <a:lnTo>
                  <a:pt x="414867" y="372534"/>
                </a:lnTo>
                <a:lnTo>
                  <a:pt x="448734" y="389467"/>
                </a:lnTo>
                <a:lnTo>
                  <a:pt x="448734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#3: Monomial Denominators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302618" cy="940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302618" cy="940579"/>
              </a:xfrm>
              <a:prstGeom prst="rect">
                <a:avLst/>
              </a:prstGeom>
              <a:blipFill rotWithShape="0">
                <a:blip r:embed="rId4"/>
                <a:stretch>
                  <a:fillRect l="-8223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1381" y="1390497"/>
                <a:ext cx="2502608" cy="890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81" y="1390497"/>
                <a:ext cx="2502608" cy="890244"/>
              </a:xfrm>
              <a:prstGeom prst="rect">
                <a:avLst/>
              </a:prstGeom>
              <a:blipFill rotWithShape="0">
                <a:blip r:embed="rId5"/>
                <a:stretch>
                  <a:fillRect l="-7299"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606800" y="1286933"/>
            <a:ext cx="169334" cy="296335"/>
          </a:xfrm>
          <a:custGeom>
            <a:avLst/>
            <a:gdLst/>
            <a:ahLst/>
            <a:cxnLst/>
            <a:rect l="0" t="0" r="0" b="0"/>
            <a:pathLst>
              <a:path w="169334" h="296335">
                <a:moveTo>
                  <a:pt x="59267" y="16934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67734"/>
                </a:lnTo>
                <a:lnTo>
                  <a:pt x="25400" y="93134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4"/>
                </a:lnTo>
                <a:lnTo>
                  <a:pt x="8467" y="270934"/>
                </a:lnTo>
                <a:lnTo>
                  <a:pt x="16933" y="270934"/>
                </a:lnTo>
                <a:lnTo>
                  <a:pt x="25400" y="279400"/>
                </a:lnTo>
                <a:lnTo>
                  <a:pt x="42333" y="279400"/>
                </a:lnTo>
                <a:lnTo>
                  <a:pt x="50800" y="279400"/>
                </a:lnTo>
                <a:lnTo>
                  <a:pt x="67733" y="279400"/>
                </a:lnTo>
                <a:lnTo>
                  <a:pt x="76200" y="279400"/>
                </a:lnTo>
                <a:lnTo>
                  <a:pt x="93133" y="279400"/>
                </a:lnTo>
                <a:lnTo>
                  <a:pt x="110067" y="279400"/>
                </a:lnTo>
                <a:lnTo>
                  <a:pt x="127000" y="279400"/>
                </a:lnTo>
                <a:lnTo>
                  <a:pt x="135467" y="287867"/>
                </a:lnTo>
                <a:lnTo>
                  <a:pt x="152400" y="287867"/>
                </a:lnTo>
                <a:lnTo>
                  <a:pt x="160867" y="296334"/>
                </a:lnTo>
                <a:lnTo>
                  <a:pt x="160867" y="296334"/>
                </a:lnTo>
                <a:lnTo>
                  <a:pt x="169333" y="296334"/>
                </a:lnTo>
                <a:lnTo>
                  <a:pt x="169333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852333" y="1320800"/>
            <a:ext cx="169335" cy="262468"/>
          </a:xfrm>
          <a:custGeom>
            <a:avLst/>
            <a:gdLst/>
            <a:ahLst/>
            <a:cxnLst/>
            <a:rect l="0" t="0" r="0" b="0"/>
            <a:pathLst>
              <a:path w="169335" h="262468">
                <a:moveTo>
                  <a:pt x="152400" y="76200"/>
                </a:move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0867" y="42333"/>
                </a:lnTo>
                <a:lnTo>
                  <a:pt x="160867" y="33867"/>
                </a:lnTo>
                <a:lnTo>
                  <a:pt x="152400" y="25400"/>
                </a:lnTo>
                <a:lnTo>
                  <a:pt x="143934" y="16933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01600" y="8467"/>
                </a:lnTo>
                <a:lnTo>
                  <a:pt x="93134" y="8467"/>
                </a:lnTo>
                <a:lnTo>
                  <a:pt x="84667" y="16933"/>
                </a:lnTo>
                <a:lnTo>
                  <a:pt x="67734" y="25400"/>
                </a:lnTo>
                <a:lnTo>
                  <a:pt x="50800" y="33867"/>
                </a:lnTo>
                <a:lnTo>
                  <a:pt x="42334" y="42333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28600"/>
                </a:lnTo>
                <a:lnTo>
                  <a:pt x="33867" y="245533"/>
                </a:lnTo>
                <a:lnTo>
                  <a:pt x="50800" y="254000"/>
                </a:lnTo>
                <a:lnTo>
                  <a:pt x="67734" y="254000"/>
                </a:lnTo>
                <a:lnTo>
                  <a:pt x="84667" y="262467"/>
                </a:lnTo>
                <a:lnTo>
                  <a:pt x="101600" y="262467"/>
                </a:lnTo>
                <a:lnTo>
                  <a:pt x="127000" y="262467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52400" y="245533"/>
                </a:lnTo>
                <a:lnTo>
                  <a:pt x="1524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06333" y="1363133"/>
            <a:ext cx="279401" cy="211668"/>
          </a:xfrm>
          <a:custGeom>
            <a:avLst/>
            <a:gdLst/>
            <a:ahLst/>
            <a:cxnLst/>
            <a:rect l="0" t="0" r="0" b="0"/>
            <a:pathLst>
              <a:path w="279401" h="2116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4"/>
                </a:lnTo>
                <a:lnTo>
                  <a:pt x="16934" y="177800"/>
                </a:lnTo>
                <a:lnTo>
                  <a:pt x="16934" y="160867"/>
                </a:lnTo>
                <a:lnTo>
                  <a:pt x="25400" y="143934"/>
                </a:lnTo>
                <a:lnTo>
                  <a:pt x="33867" y="118534"/>
                </a:lnTo>
                <a:lnTo>
                  <a:pt x="42334" y="93134"/>
                </a:lnTo>
                <a:lnTo>
                  <a:pt x="42334" y="67734"/>
                </a:lnTo>
                <a:lnTo>
                  <a:pt x="50800" y="50800"/>
                </a:lnTo>
                <a:lnTo>
                  <a:pt x="59267" y="33867"/>
                </a:lnTo>
                <a:lnTo>
                  <a:pt x="76200" y="25400"/>
                </a:lnTo>
                <a:lnTo>
                  <a:pt x="84667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8534" y="76200"/>
                </a:lnTo>
                <a:lnTo>
                  <a:pt x="118534" y="93134"/>
                </a:lnTo>
                <a:lnTo>
                  <a:pt x="118534" y="118534"/>
                </a:lnTo>
                <a:lnTo>
                  <a:pt x="118534" y="135467"/>
                </a:lnTo>
                <a:lnTo>
                  <a:pt x="118534" y="152400"/>
                </a:lnTo>
                <a:lnTo>
                  <a:pt x="118534" y="169334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27000" y="177800"/>
                </a:lnTo>
                <a:lnTo>
                  <a:pt x="127000" y="160867"/>
                </a:lnTo>
                <a:lnTo>
                  <a:pt x="135467" y="143934"/>
                </a:lnTo>
                <a:lnTo>
                  <a:pt x="143934" y="127000"/>
                </a:lnTo>
                <a:lnTo>
                  <a:pt x="152400" y="101600"/>
                </a:lnTo>
                <a:lnTo>
                  <a:pt x="160867" y="84667"/>
                </a:lnTo>
                <a:lnTo>
                  <a:pt x="160867" y="59267"/>
                </a:lnTo>
                <a:lnTo>
                  <a:pt x="169334" y="42334"/>
                </a:lnTo>
                <a:lnTo>
                  <a:pt x="177800" y="25400"/>
                </a:lnTo>
                <a:lnTo>
                  <a:pt x="186267" y="16934"/>
                </a:lnTo>
                <a:lnTo>
                  <a:pt x="194734" y="8467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37067" y="25400"/>
                </a:lnTo>
                <a:lnTo>
                  <a:pt x="237067" y="42334"/>
                </a:lnTo>
                <a:lnTo>
                  <a:pt x="245534" y="59267"/>
                </a:lnTo>
                <a:lnTo>
                  <a:pt x="245534" y="76200"/>
                </a:lnTo>
                <a:lnTo>
                  <a:pt x="245534" y="101600"/>
                </a:lnTo>
                <a:lnTo>
                  <a:pt x="254000" y="118534"/>
                </a:lnTo>
                <a:lnTo>
                  <a:pt x="254000" y="135467"/>
                </a:lnTo>
                <a:lnTo>
                  <a:pt x="254000" y="152400"/>
                </a:lnTo>
                <a:lnTo>
                  <a:pt x="254000" y="160867"/>
                </a:lnTo>
                <a:lnTo>
                  <a:pt x="262467" y="160867"/>
                </a:lnTo>
                <a:lnTo>
                  <a:pt x="262467" y="160867"/>
                </a:lnTo>
                <a:lnTo>
                  <a:pt x="262467" y="160867"/>
                </a:lnTo>
                <a:lnTo>
                  <a:pt x="270934" y="160867"/>
                </a:lnTo>
                <a:lnTo>
                  <a:pt x="270934" y="152400"/>
                </a:lnTo>
                <a:lnTo>
                  <a:pt x="270934" y="152400"/>
                </a:lnTo>
                <a:lnTo>
                  <a:pt x="279400" y="143934"/>
                </a:lnTo>
                <a:lnTo>
                  <a:pt x="27940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12733" y="1405467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87333" y="1566333"/>
            <a:ext cx="1" cy="16935"/>
          </a:xfrm>
          <a:custGeom>
            <a:avLst/>
            <a:gdLst/>
            <a:ahLst/>
            <a:cxnLst/>
            <a:rect l="0" t="0" r="0" b="0"/>
            <a:pathLst>
              <a:path w="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53933" y="17695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23267" y="1786467"/>
            <a:ext cx="220134" cy="270934"/>
          </a:xfrm>
          <a:custGeom>
            <a:avLst/>
            <a:gdLst/>
            <a:ahLst/>
            <a:cxnLst/>
            <a:rect l="0" t="0" r="0" b="0"/>
            <a:pathLst>
              <a:path w="220134" h="270934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3" y="110066"/>
                </a:lnTo>
                <a:lnTo>
                  <a:pt x="59266" y="101600"/>
                </a:lnTo>
                <a:lnTo>
                  <a:pt x="76200" y="93133"/>
                </a:lnTo>
                <a:lnTo>
                  <a:pt x="84666" y="84666"/>
                </a:lnTo>
                <a:lnTo>
                  <a:pt x="101600" y="76200"/>
                </a:lnTo>
                <a:lnTo>
                  <a:pt x="118533" y="76200"/>
                </a:lnTo>
                <a:lnTo>
                  <a:pt x="135466" y="76200"/>
                </a:lnTo>
                <a:lnTo>
                  <a:pt x="152400" y="84666"/>
                </a:lnTo>
                <a:lnTo>
                  <a:pt x="169333" y="84666"/>
                </a:lnTo>
                <a:lnTo>
                  <a:pt x="186266" y="93133"/>
                </a:lnTo>
                <a:lnTo>
                  <a:pt x="194733" y="110066"/>
                </a:lnTo>
                <a:lnTo>
                  <a:pt x="203200" y="127000"/>
                </a:lnTo>
                <a:lnTo>
                  <a:pt x="211666" y="135466"/>
                </a:lnTo>
                <a:lnTo>
                  <a:pt x="211666" y="160866"/>
                </a:lnTo>
                <a:lnTo>
                  <a:pt x="220133" y="177800"/>
                </a:lnTo>
                <a:lnTo>
                  <a:pt x="220133" y="194733"/>
                </a:lnTo>
                <a:lnTo>
                  <a:pt x="211666" y="211666"/>
                </a:lnTo>
                <a:lnTo>
                  <a:pt x="211666" y="228600"/>
                </a:lnTo>
                <a:lnTo>
                  <a:pt x="203200" y="237066"/>
                </a:lnTo>
                <a:lnTo>
                  <a:pt x="186266" y="245533"/>
                </a:lnTo>
                <a:lnTo>
                  <a:pt x="177800" y="254000"/>
                </a:lnTo>
                <a:lnTo>
                  <a:pt x="160866" y="262466"/>
                </a:lnTo>
                <a:lnTo>
                  <a:pt x="143933" y="262466"/>
                </a:lnTo>
                <a:lnTo>
                  <a:pt x="127000" y="270933"/>
                </a:lnTo>
                <a:lnTo>
                  <a:pt x="110066" y="270933"/>
                </a:lnTo>
                <a:lnTo>
                  <a:pt x="93133" y="270933"/>
                </a:lnTo>
                <a:lnTo>
                  <a:pt x="76200" y="262466"/>
                </a:lnTo>
                <a:lnTo>
                  <a:pt x="59266" y="254000"/>
                </a:lnTo>
                <a:lnTo>
                  <a:pt x="50800" y="245533"/>
                </a:lnTo>
                <a:lnTo>
                  <a:pt x="33866" y="237066"/>
                </a:lnTo>
                <a:lnTo>
                  <a:pt x="33866" y="220133"/>
                </a:lnTo>
                <a:lnTo>
                  <a:pt x="33866" y="220133"/>
                </a:lnTo>
                <a:lnTo>
                  <a:pt x="25400" y="211666"/>
                </a:lnTo>
                <a:lnTo>
                  <a:pt x="254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36533" y="1845733"/>
            <a:ext cx="169335" cy="211668"/>
          </a:xfrm>
          <a:custGeom>
            <a:avLst/>
            <a:gdLst/>
            <a:ahLst/>
            <a:cxnLst/>
            <a:rect l="0" t="0" r="0" b="0"/>
            <a:pathLst>
              <a:path w="169335" h="211668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52400" y="25400"/>
                </a:lnTo>
                <a:lnTo>
                  <a:pt x="143934" y="42334"/>
                </a:lnTo>
                <a:lnTo>
                  <a:pt x="135467" y="59267"/>
                </a:lnTo>
                <a:lnTo>
                  <a:pt x="118534" y="84667"/>
                </a:lnTo>
                <a:lnTo>
                  <a:pt x="101600" y="101600"/>
                </a:lnTo>
                <a:lnTo>
                  <a:pt x="84667" y="127000"/>
                </a:lnTo>
                <a:lnTo>
                  <a:pt x="67734" y="152400"/>
                </a:lnTo>
                <a:lnTo>
                  <a:pt x="50800" y="169334"/>
                </a:lnTo>
                <a:lnTo>
                  <a:pt x="33867" y="186267"/>
                </a:lnTo>
                <a:lnTo>
                  <a:pt x="25400" y="194734"/>
                </a:lnTo>
                <a:lnTo>
                  <a:pt x="16934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36533" y="1862667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25400"/>
                </a:lnTo>
                <a:lnTo>
                  <a:pt x="25400" y="33866"/>
                </a:lnTo>
                <a:lnTo>
                  <a:pt x="42334" y="50800"/>
                </a:lnTo>
                <a:lnTo>
                  <a:pt x="50800" y="67733"/>
                </a:lnTo>
                <a:lnTo>
                  <a:pt x="67734" y="84666"/>
                </a:lnTo>
                <a:lnTo>
                  <a:pt x="84667" y="110066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27000" y="169333"/>
                </a:lnTo>
                <a:lnTo>
                  <a:pt x="143934" y="177800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65133" y="1837267"/>
            <a:ext cx="211668" cy="414867"/>
          </a:xfrm>
          <a:custGeom>
            <a:avLst/>
            <a:gdLst/>
            <a:ahLst/>
            <a:cxnLst/>
            <a:rect l="0" t="0" r="0" b="0"/>
            <a:pathLst>
              <a:path w="211668" h="414867">
                <a:moveTo>
                  <a:pt x="76200" y="25400"/>
                </a:moveTo>
                <a:lnTo>
                  <a:pt x="76200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33866"/>
                </a:lnTo>
                <a:lnTo>
                  <a:pt x="59267" y="42333"/>
                </a:lnTo>
                <a:lnTo>
                  <a:pt x="59267" y="50800"/>
                </a:lnTo>
                <a:lnTo>
                  <a:pt x="59267" y="76200"/>
                </a:lnTo>
                <a:lnTo>
                  <a:pt x="50800" y="93133"/>
                </a:lnTo>
                <a:lnTo>
                  <a:pt x="59267" y="118533"/>
                </a:lnTo>
                <a:lnTo>
                  <a:pt x="59267" y="135466"/>
                </a:lnTo>
                <a:lnTo>
                  <a:pt x="67734" y="152400"/>
                </a:lnTo>
                <a:lnTo>
                  <a:pt x="76200" y="169333"/>
                </a:lnTo>
                <a:lnTo>
                  <a:pt x="84667" y="186266"/>
                </a:lnTo>
                <a:lnTo>
                  <a:pt x="93134" y="203200"/>
                </a:lnTo>
                <a:lnTo>
                  <a:pt x="110067" y="203200"/>
                </a:lnTo>
                <a:lnTo>
                  <a:pt x="118534" y="211666"/>
                </a:lnTo>
                <a:lnTo>
                  <a:pt x="127000" y="211666"/>
                </a:lnTo>
                <a:lnTo>
                  <a:pt x="135467" y="211666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9334" y="186266"/>
                </a:lnTo>
                <a:lnTo>
                  <a:pt x="177800" y="177800"/>
                </a:lnTo>
                <a:lnTo>
                  <a:pt x="186267" y="152400"/>
                </a:lnTo>
                <a:lnTo>
                  <a:pt x="194734" y="135466"/>
                </a:lnTo>
                <a:lnTo>
                  <a:pt x="203200" y="110066"/>
                </a:lnTo>
                <a:lnTo>
                  <a:pt x="211667" y="93133"/>
                </a:lnTo>
                <a:lnTo>
                  <a:pt x="211667" y="67733"/>
                </a:lnTo>
                <a:lnTo>
                  <a:pt x="211667" y="50800"/>
                </a:lnTo>
                <a:lnTo>
                  <a:pt x="211667" y="25400"/>
                </a:lnTo>
                <a:lnTo>
                  <a:pt x="211667" y="16933"/>
                </a:lnTo>
                <a:lnTo>
                  <a:pt x="211667" y="8466"/>
                </a:lnTo>
                <a:lnTo>
                  <a:pt x="203200" y="0"/>
                </a:lnTo>
                <a:lnTo>
                  <a:pt x="203200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8466"/>
                </a:lnTo>
                <a:lnTo>
                  <a:pt x="186267" y="16933"/>
                </a:lnTo>
                <a:lnTo>
                  <a:pt x="186267" y="25400"/>
                </a:lnTo>
                <a:lnTo>
                  <a:pt x="177800" y="42333"/>
                </a:lnTo>
                <a:lnTo>
                  <a:pt x="186267" y="67733"/>
                </a:lnTo>
                <a:lnTo>
                  <a:pt x="186267" y="84666"/>
                </a:lnTo>
                <a:lnTo>
                  <a:pt x="194734" y="110066"/>
                </a:lnTo>
                <a:lnTo>
                  <a:pt x="194734" y="143933"/>
                </a:lnTo>
                <a:lnTo>
                  <a:pt x="203200" y="177800"/>
                </a:lnTo>
                <a:lnTo>
                  <a:pt x="203200" y="203200"/>
                </a:lnTo>
                <a:lnTo>
                  <a:pt x="203200" y="228600"/>
                </a:lnTo>
                <a:lnTo>
                  <a:pt x="203200" y="262466"/>
                </a:lnTo>
                <a:lnTo>
                  <a:pt x="194734" y="279400"/>
                </a:lnTo>
                <a:lnTo>
                  <a:pt x="186267" y="304800"/>
                </a:lnTo>
                <a:lnTo>
                  <a:pt x="169334" y="330200"/>
                </a:lnTo>
                <a:lnTo>
                  <a:pt x="152400" y="347133"/>
                </a:lnTo>
                <a:lnTo>
                  <a:pt x="127000" y="372533"/>
                </a:lnTo>
                <a:lnTo>
                  <a:pt x="101600" y="389466"/>
                </a:lnTo>
                <a:lnTo>
                  <a:pt x="67734" y="397933"/>
                </a:lnTo>
                <a:lnTo>
                  <a:pt x="33867" y="406400"/>
                </a:lnTo>
                <a:lnTo>
                  <a:pt x="33867" y="406400"/>
                </a:lnTo>
                <a:lnTo>
                  <a:pt x="0" y="414866"/>
                </a:lnTo>
                <a:lnTo>
                  <a:pt x="0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07533" y="3098800"/>
            <a:ext cx="448735" cy="270934"/>
          </a:xfrm>
          <a:custGeom>
            <a:avLst/>
            <a:gdLst/>
            <a:ahLst/>
            <a:cxnLst/>
            <a:rect l="0" t="0" r="0" b="0"/>
            <a:pathLst>
              <a:path w="448735" h="270934">
                <a:moveTo>
                  <a:pt x="25400" y="76200"/>
                </a:moveTo>
                <a:lnTo>
                  <a:pt x="25400" y="76200"/>
                </a:lnTo>
                <a:lnTo>
                  <a:pt x="25400" y="76200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4" y="67733"/>
                </a:lnTo>
                <a:lnTo>
                  <a:pt x="16934" y="59267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16933"/>
                </a:lnTo>
                <a:lnTo>
                  <a:pt x="177800" y="25400"/>
                </a:lnTo>
                <a:lnTo>
                  <a:pt x="186267" y="33867"/>
                </a:lnTo>
                <a:lnTo>
                  <a:pt x="194734" y="50800"/>
                </a:lnTo>
                <a:lnTo>
                  <a:pt x="194734" y="67733"/>
                </a:lnTo>
                <a:lnTo>
                  <a:pt x="194734" y="84667"/>
                </a:lnTo>
                <a:lnTo>
                  <a:pt x="177800" y="101600"/>
                </a:lnTo>
                <a:lnTo>
                  <a:pt x="169334" y="127000"/>
                </a:lnTo>
                <a:lnTo>
                  <a:pt x="152400" y="143933"/>
                </a:lnTo>
                <a:lnTo>
                  <a:pt x="143934" y="160867"/>
                </a:lnTo>
                <a:lnTo>
                  <a:pt x="118534" y="177800"/>
                </a:lnTo>
                <a:lnTo>
                  <a:pt x="101600" y="194733"/>
                </a:lnTo>
                <a:lnTo>
                  <a:pt x="93134" y="211667"/>
                </a:lnTo>
                <a:lnTo>
                  <a:pt x="76200" y="220133"/>
                </a:lnTo>
                <a:lnTo>
                  <a:pt x="59267" y="237067"/>
                </a:lnTo>
                <a:lnTo>
                  <a:pt x="59267" y="245533"/>
                </a:lnTo>
                <a:lnTo>
                  <a:pt x="50800" y="254000"/>
                </a:lnTo>
                <a:lnTo>
                  <a:pt x="50800" y="254000"/>
                </a:lnTo>
                <a:lnTo>
                  <a:pt x="59267" y="262467"/>
                </a:lnTo>
                <a:lnTo>
                  <a:pt x="67734" y="262467"/>
                </a:lnTo>
                <a:lnTo>
                  <a:pt x="84667" y="262467"/>
                </a:lnTo>
                <a:lnTo>
                  <a:pt x="101600" y="262467"/>
                </a:lnTo>
                <a:lnTo>
                  <a:pt x="127000" y="270933"/>
                </a:lnTo>
                <a:lnTo>
                  <a:pt x="152400" y="262467"/>
                </a:lnTo>
                <a:lnTo>
                  <a:pt x="177800" y="262467"/>
                </a:lnTo>
                <a:lnTo>
                  <a:pt x="220134" y="262467"/>
                </a:lnTo>
                <a:lnTo>
                  <a:pt x="254000" y="262467"/>
                </a:lnTo>
                <a:lnTo>
                  <a:pt x="287867" y="262467"/>
                </a:lnTo>
                <a:lnTo>
                  <a:pt x="321734" y="262467"/>
                </a:lnTo>
                <a:lnTo>
                  <a:pt x="355600" y="254000"/>
                </a:lnTo>
                <a:lnTo>
                  <a:pt x="389467" y="254000"/>
                </a:lnTo>
                <a:lnTo>
                  <a:pt x="414867" y="262467"/>
                </a:lnTo>
                <a:lnTo>
                  <a:pt x="431800" y="262467"/>
                </a:lnTo>
                <a:lnTo>
                  <a:pt x="431800" y="262467"/>
                </a:lnTo>
                <a:lnTo>
                  <a:pt x="448734" y="262467"/>
                </a:lnTo>
                <a:lnTo>
                  <a:pt x="448734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6600" y="3479800"/>
            <a:ext cx="1430868" cy="42334"/>
          </a:xfrm>
          <a:custGeom>
            <a:avLst/>
            <a:gdLst/>
            <a:ahLst/>
            <a:cxnLst/>
            <a:rect l="0" t="0" r="0" b="0"/>
            <a:pathLst>
              <a:path w="1430868" h="42334">
                <a:moveTo>
                  <a:pt x="0" y="42333"/>
                </a:moveTo>
                <a:lnTo>
                  <a:pt x="8467" y="33867"/>
                </a:lnTo>
                <a:lnTo>
                  <a:pt x="33867" y="33867"/>
                </a:lnTo>
                <a:lnTo>
                  <a:pt x="50800" y="33867"/>
                </a:lnTo>
                <a:lnTo>
                  <a:pt x="84667" y="33867"/>
                </a:lnTo>
                <a:lnTo>
                  <a:pt x="118533" y="25400"/>
                </a:lnTo>
                <a:lnTo>
                  <a:pt x="160867" y="25400"/>
                </a:lnTo>
                <a:lnTo>
                  <a:pt x="211667" y="16933"/>
                </a:lnTo>
                <a:lnTo>
                  <a:pt x="262467" y="16933"/>
                </a:lnTo>
                <a:lnTo>
                  <a:pt x="313267" y="8467"/>
                </a:lnTo>
                <a:lnTo>
                  <a:pt x="372533" y="8467"/>
                </a:lnTo>
                <a:lnTo>
                  <a:pt x="431800" y="8467"/>
                </a:lnTo>
                <a:lnTo>
                  <a:pt x="499533" y="8467"/>
                </a:lnTo>
                <a:lnTo>
                  <a:pt x="558800" y="0"/>
                </a:lnTo>
                <a:lnTo>
                  <a:pt x="626533" y="0"/>
                </a:lnTo>
                <a:lnTo>
                  <a:pt x="702733" y="0"/>
                </a:lnTo>
                <a:lnTo>
                  <a:pt x="770467" y="0"/>
                </a:lnTo>
                <a:lnTo>
                  <a:pt x="846667" y="0"/>
                </a:lnTo>
                <a:lnTo>
                  <a:pt x="922867" y="0"/>
                </a:lnTo>
                <a:lnTo>
                  <a:pt x="999067" y="0"/>
                </a:lnTo>
                <a:lnTo>
                  <a:pt x="1075267" y="8467"/>
                </a:lnTo>
                <a:lnTo>
                  <a:pt x="1143000" y="16933"/>
                </a:lnTo>
                <a:lnTo>
                  <a:pt x="1210733" y="25400"/>
                </a:lnTo>
                <a:lnTo>
                  <a:pt x="1270000" y="33867"/>
                </a:lnTo>
                <a:lnTo>
                  <a:pt x="1329267" y="33867"/>
                </a:lnTo>
                <a:lnTo>
                  <a:pt x="1388533" y="33867"/>
                </a:lnTo>
                <a:lnTo>
                  <a:pt x="1388533" y="33867"/>
                </a:lnTo>
                <a:lnTo>
                  <a:pt x="1430867" y="33867"/>
                </a:lnTo>
                <a:lnTo>
                  <a:pt x="14308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12800" y="3666067"/>
            <a:ext cx="254001" cy="338667"/>
          </a:xfrm>
          <a:custGeom>
            <a:avLst/>
            <a:gdLst/>
            <a:ahLst/>
            <a:cxnLst/>
            <a:rect l="0" t="0" r="0" b="0"/>
            <a:pathLst>
              <a:path w="254001" h="3386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35467" y="50800"/>
                </a:lnTo>
                <a:lnTo>
                  <a:pt x="135467" y="67733"/>
                </a:lnTo>
                <a:lnTo>
                  <a:pt x="135467" y="84666"/>
                </a:lnTo>
                <a:lnTo>
                  <a:pt x="127000" y="101600"/>
                </a:lnTo>
                <a:lnTo>
                  <a:pt x="118533" y="118533"/>
                </a:lnTo>
                <a:lnTo>
                  <a:pt x="101600" y="135466"/>
                </a:lnTo>
                <a:lnTo>
                  <a:pt x="84667" y="143933"/>
                </a:lnTo>
                <a:lnTo>
                  <a:pt x="76200" y="152400"/>
                </a:lnTo>
                <a:lnTo>
                  <a:pt x="59267" y="160866"/>
                </a:lnTo>
                <a:lnTo>
                  <a:pt x="50800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50800" y="152400"/>
                </a:lnTo>
                <a:lnTo>
                  <a:pt x="59267" y="143933"/>
                </a:lnTo>
                <a:lnTo>
                  <a:pt x="76200" y="135466"/>
                </a:lnTo>
                <a:lnTo>
                  <a:pt x="93133" y="127000"/>
                </a:lnTo>
                <a:lnTo>
                  <a:pt x="110067" y="118533"/>
                </a:lnTo>
                <a:lnTo>
                  <a:pt x="135467" y="118533"/>
                </a:lnTo>
                <a:lnTo>
                  <a:pt x="160867" y="118533"/>
                </a:lnTo>
                <a:lnTo>
                  <a:pt x="186267" y="127000"/>
                </a:lnTo>
                <a:lnTo>
                  <a:pt x="203200" y="135466"/>
                </a:lnTo>
                <a:lnTo>
                  <a:pt x="228600" y="143933"/>
                </a:lnTo>
                <a:lnTo>
                  <a:pt x="237067" y="160866"/>
                </a:lnTo>
                <a:lnTo>
                  <a:pt x="245533" y="186266"/>
                </a:lnTo>
                <a:lnTo>
                  <a:pt x="254000" y="203200"/>
                </a:lnTo>
                <a:lnTo>
                  <a:pt x="254000" y="228600"/>
                </a:lnTo>
                <a:lnTo>
                  <a:pt x="245533" y="245533"/>
                </a:lnTo>
                <a:lnTo>
                  <a:pt x="237067" y="270933"/>
                </a:lnTo>
                <a:lnTo>
                  <a:pt x="220133" y="287866"/>
                </a:lnTo>
                <a:lnTo>
                  <a:pt x="203200" y="304800"/>
                </a:lnTo>
                <a:lnTo>
                  <a:pt x="186267" y="321733"/>
                </a:lnTo>
                <a:lnTo>
                  <a:pt x="169333" y="330200"/>
                </a:lnTo>
                <a:lnTo>
                  <a:pt x="152400" y="338666"/>
                </a:lnTo>
                <a:lnTo>
                  <a:pt x="143933" y="330200"/>
                </a:lnTo>
                <a:lnTo>
                  <a:pt x="135467" y="321733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35467" y="287866"/>
                </a:lnTo>
                <a:lnTo>
                  <a:pt x="1354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43000" y="3716867"/>
            <a:ext cx="84668" cy="220134"/>
          </a:xfrm>
          <a:custGeom>
            <a:avLst/>
            <a:gdLst/>
            <a:ahLst/>
            <a:cxnLst/>
            <a:rect l="0" t="0" r="0" b="0"/>
            <a:pathLst>
              <a:path w="84668" h="220134">
                <a:moveTo>
                  <a:pt x="84667" y="0"/>
                </a:moveTo>
                <a:lnTo>
                  <a:pt x="84667" y="8466"/>
                </a:lnTo>
                <a:lnTo>
                  <a:pt x="84667" y="16933"/>
                </a:lnTo>
                <a:lnTo>
                  <a:pt x="76200" y="33866"/>
                </a:lnTo>
                <a:lnTo>
                  <a:pt x="76200" y="50800"/>
                </a:lnTo>
                <a:lnTo>
                  <a:pt x="67733" y="76200"/>
                </a:lnTo>
                <a:lnTo>
                  <a:pt x="59267" y="110066"/>
                </a:lnTo>
                <a:lnTo>
                  <a:pt x="50800" y="135466"/>
                </a:lnTo>
                <a:lnTo>
                  <a:pt x="33867" y="160866"/>
                </a:lnTo>
                <a:lnTo>
                  <a:pt x="25400" y="186266"/>
                </a:lnTo>
                <a:lnTo>
                  <a:pt x="16933" y="211666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34533" y="3750733"/>
            <a:ext cx="169335" cy="203201"/>
          </a:xfrm>
          <a:custGeom>
            <a:avLst/>
            <a:gdLst/>
            <a:ahLst/>
            <a:cxnLst/>
            <a:rect l="0" t="0" r="0" b="0"/>
            <a:pathLst>
              <a:path w="169335" h="2032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4" y="50800"/>
                </a:lnTo>
                <a:lnTo>
                  <a:pt x="25400" y="67734"/>
                </a:lnTo>
                <a:lnTo>
                  <a:pt x="33867" y="84667"/>
                </a:lnTo>
                <a:lnTo>
                  <a:pt x="50800" y="110067"/>
                </a:lnTo>
                <a:lnTo>
                  <a:pt x="67734" y="127000"/>
                </a:lnTo>
                <a:lnTo>
                  <a:pt x="84667" y="152400"/>
                </a:lnTo>
                <a:lnTo>
                  <a:pt x="101600" y="169334"/>
                </a:lnTo>
                <a:lnTo>
                  <a:pt x="127000" y="177800"/>
                </a:lnTo>
                <a:lnTo>
                  <a:pt x="135467" y="194734"/>
                </a:lnTo>
                <a:lnTo>
                  <a:pt x="152400" y="194734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4" y="194734"/>
                </a:lnTo>
                <a:lnTo>
                  <a:pt x="169334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53067" y="3725333"/>
            <a:ext cx="245534" cy="516468"/>
          </a:xfrm>
          <a:custGeom>
            <a:avLst/>
            <a:gdLst/>
            <a:ahLst/>
            <a:cxnLst/>
            <a:rect l="0" t="0" r="0" b="0"/>
            <a:pathLst>
              <a:path w="245534" h="516468">
                <a:moveTo>
                  <a:pt x="93133" y="0"/>
                </a:moveTo>
                <a:lnTo>
                  <a:pt x="93133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10066" y="127000"/>
                </a:lnTo>
                <a:lnTo>
                  <a:pt x="110066" y="152400"/>
                </a:lnTo>
                <a:lnTo>
                  <a:pt x="110066" y="177800"/>
                </a:lnTo>
                <a:lnTo>
                  <a:pt x="118533" y="194734"/>
                </a:lnTo>
                <a:lnTo>
                  <a:pt x="127000" y="211667"/>
                </a:lnTo>
                <a:lnTo>
                  <a:pt x="135466" y="220134"/>
                </a:lnTo>
                <a:lnTo>
                  <a:pt x="152400" y="220134"/>
                </a:lnTo>
                <a:lnTo>
                  <a:pt x="160866" y="211667"/>
                </a:lnTo>
                <a:lnTo>
                  <a:pt x="177800" y="203200"/>
                </a:lnTo>
                <a:lnTo>
                  <a:pt x="186266" y="194734"/>
                </a:lnTo>
                <a:lnTo>
                  <a:pt x="203200" y="177800"/>
                </a:lnTo>
                <a:lnTo>
                  <a:pt x="211666" y="152400"/>
                </a:lnTo>
                <a:lnTo>
                  <a:pt x="220133" y="127000"/>
                </a:lnTo>
                <a:lnTo>
                  <a:pt x="220133" y="101600"/>
                </a:lnTo>
                <a:lnTo>
                  <a:pt x="228600" y="84667"/>
                </a:lnTo>
                <a:lnTo>
                  <a:pt x="228600" y="59267"/>
                </a:lnTo>
                <a:lnTo>
                  <a:pt x="228600" y="42334"/>
                </a:lnTo>
                <a:lnTo>
                  <a:pt x="228600" y="33867"/>
                </a:lnTo>
                <a:lnTo>
                  <a:pt x="220133" y="25400"/>
                </a:lnTo>
                <a:lnTo>
                  <a:pt x="220133" y="16934"/>
                </a:lnTo>
                <a:lnTo>
                  <a:pt x="220133" y="16934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33867"/>
                </a:lnTo>
                <a:lnTo>
                  <a:pt x="228600" y="50800"/>
                </a:lnTo>
                <a:lnTo>
                  <a:pt x="228600" y="67734"/>
                </a:lnTo>
                <a:lnTo>
                  <a:pt x="228600" y="84667"/>
                </a:lnTo>
                <a:lnTo>
                  <a:pt x="237066" y="101600"/>
                </a:lnTo>
                <a:lnTo>
                  <a:pt x="237066" y="127000"/>
                </a:lnTo>
                <a:lnTo>
                  <a:pt x="245533" y="152400"/>
                </a:lnTo>
                <a:lnTo>
                  <a:pt x="245533" y="186267"/>
                </a:lnTo>
                <a:lnTo>
                  <a:pt x="245533" y="211667"/>
                </a:lnTo>
                <a:lnTo>
                  <a:pt x="245533" y="245534"/>
                </a:lnTo>
                <a:lnTo>
                  <a:pt x="245533" y="279400"/>
                </a:lnTo>
                <a:lnTo>
                  <a:pt x="245533" y="313267"/>
                </a:lnTo>
                <a:lnTo>
                  <a:pt x="245533" y="347134"/>
                </a:lnTo>
                <a:lnTo>
                  <a:pt x="237066" y="372534"/>
                </a:lnTo>
                <a:lnTo>
                  <a:pt x="237066" y="406400"/>
                </a:lnTo>
                <a:lnTo>
                  <a:pt x="228600" y="431800"/>
                </a:lnTo>
                <a:lnTo>
                  <a:pt x="211666" y="457200"/>
                </a:lnTo>
                <a:lnTo>
                  <a:pt x="194733" y="474134"/>
                </a:lnTo>
                <a:lnTo>
                  <a:pt x="177800" y="491067"/>
                </a:lnTo>
                <a:lnTo>
                  <a:pt x="152400" y="499534"/>
                </a:lnTo>
                <a:lnTo>
                  <a:pt x="135466" y="508000"/>
                </a:lnTo>
                <a:lnTo>
                  <a:pt x="118533" y="516467"/>
                </a:lnTo>
                <a:lnTo>
                  <a:pt x="93133" y="516467"/>
                </a:lnTo>
                <a:lnTo>
                  <a:pt x="76200" y="508000"/>
                </a:lnTo>
                <a:lnTo>
                  <a:pt x="59266" y="499534"/>
                </a:lnTo>
                <a:lnTo>
                  <a:pt x="42333" y="482600"/>
                </a:lnTo>
                <a:lnTo>
                  <a:pt x="25400" y="465667"/>
                </a:lnTo>
                <a:lnTo>
                  <a:pt x="16933" y="440267"/>
                </a:lnTo>
                <a:lnTo>
                  <a:pt x="0" y="423334"/>
                </a:lnTo>
                <a:lnTo>
                  <a:pt x="0" y="397934"/>
                </a:lnTo>
                <a:lnTo>
                  <a:pt x="0" y="381000"/>
                </a:lnTo>
                <a:lnTo>
                  <a:pt x="0" y="3810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59467" y="3818467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905000" y="3683000"/>
            <a:ext cx="245534" cy="296334"/>
          </a:xfrm>
          <a:custGeom>
            <a:avLst/>
            <a:gdLst/>
            <a:ahLst/>
            <a:cxnLst/>
            <a:rect l="0" t="0" r="0" b="0"/>
            <a:pathLst>
              <a:path w="245534" h="296334">
                <a:moveTo>
                  <a:pt x="143933" y="0"/>
                </a:move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18533"/>
                </a:lnTo>
                <a:lnTo>
                  <a:pt x="67733" y="110067"/>
                </a:lnTo>
                <a:lnTo>
                  <a:pt x="84667" y="110067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69333" y="127000"/>
                </a:lnTo>
                <a:lnTo>
                  <a:pt x="186267" y="143933"/>
                </a:lnTo>
                <a:lnTo>
                  <a:pt x="203200" y="152400"/>
                </a:lnTo>
                <a:lnTo>
                  <a:pt x="220133" y="169333"/>
                </a:lnTo>
                <a:lnTo>
                  <a:pt x="228600" y="186267"/>
                </a:lnTo>
                <a:lnTo>
                  <a:pt x="237067" y="203200"/>
                </a:lnTo>
                <a:lnTo>
                  <a:pt x="245533" y="220133"/>
                </a:lnTo>
                <a:lnTo>
                  <a:pt x="245533" y="245533"/>
                </a:lnTo>
                <a:lnTo>
                  <a:pt x="237067" y="262467"/>
                </a:lnTo>
                <a:lnTo>
                  <a:pt x="228600" y="270933"/>
                </a:lnTo>
                <a:lnTo>
                  <a:pt x="220133" y="279400"/>
                </a:lnTo>
                <a:lnTo>
                  <a:pt x="203200" y="287867"/>
                </a:lnTo>
                <a:lnTo>
                  <a:pt x="186267" y="296333"/>
                </a:lnTo>
                <a:lnTo>
                  <a:pt x="169333" y="296333"/>
                </a:lnTo>
                <a:lnTo>
                  <a:pt x="143933" y="296333"/>
                </a:lnTo>
                <a:lnTo>
                  <a:pt x="118533" y="296333"/>
                </a:lnTo>
                <a:lnTo>
                  <a:pt x="93133" y="287867"/>
                </a:lnTo>
                <a:lnTo>
                  <a:pt x="76200" y="279400"/>
                </a:lnTo>
                <a:lnTo>
                  <a:pt x="50800" y="262467"/>
                </a:lnTo>
                <a:lnTo>
                  <a:pt x="50800" y="262467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08667" y="31919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28800" y="3081867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160867" y="0"/>
                </a:move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77800" y="8466"/>
                </a:lnTo>
                <a:lnTo>
                  <a:pt x="169333" y="8466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3" y="8466"/>
                </a:lnTo>
                <a:lnTo>
                  <a:pt x="127000" y="8466"/>
                </a:lnTo>
                <a:lnTo>
                  <a:pt x="110067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67733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8467" y="135466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18533"/>
                </a:lnTo>
                <a:lnTo>
                  <a:pt x="50800" y="110066"/>
                </a:lnTo>
                <a:lnTo>
                  <a:pt x="59267" y="101600"/>
                </a:lnTo>
                <a:lnTo>
                  <a:pt x="76200" y="93133"/>
                </a:lnTo>
                <a:lnTo>
                  <a:pt x="93133" y="93133"/>
                </a:lnTo>
                <a:lnTo>
                  <a:pt x="110067" y="93133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60867" y="110066"/>
                </a:lnTo>
                <a:lnTo>
                  <a:pt x="177800" y="118533"/>
                </a:lnTo>
                <a:lnTo>
                  <a:pt x="194733" y="127000"/>
                </a:lnTo>
                <a:lnTo>
                  <a:pt x="211667" y="143933"/>
                </a:lnTo>
                <a:lnTo>
                  <a:pt x="220133" y="160866"/>
                </a:lnTo>
                <a:lnTo>
                  <a:pt x="228600" y="177800"/>
                </a:lnTo>
                <a:lnTo>
                  <a:pt x="237067" y="186266"/>
                </a:lnTo>
                <a:lnTo>
                  <a:pt x="237067" y="203200"/>
                </a:lnTo>
                <a:lnTo>
                  <a:pt x="237067" y="220133"/>
                </a:lnTo>
                <a:lnTo>
                  <a:pt x="237067" y="228600"/>
                </a:lnTo>
                <a:lnTo>
                  <a:pt x="228600" y="237066"/>
                </a:lnTo>
                <a:lnTo>
                  <a:pt x="211667" y="254000"/>
                </a:lnTo>
                <a:lnTo>
                  <a:pt x="203200" y="254000"/>
                </a:lnTo>
                <a:lnTo>
                  <a:pt x="177800" y="262466"/>
                </a:lnTo>
                <a:lnTo>
                  <a:pt x="160867" y="270933"/>
                </a:lnTo>
                <a:lnTo>
                  <a:pt x="135467" y="270933"/>
                </a:lnTo>
                <a:lnTo>
                  <a:pt x="118533" y="270933"/>
                </a:lnTo>
                <a:lnTo>
                  <a:pt x="93133" y="270933"/>
                </a:lnTo>
                <a:lnTo>
                  <a:pt x="76200" y="262466"/>
                </a:lnTo>
                <a:lnTo>
                  <a:pt x="59267" y="254000"/>
                </a:lnTo>
                <a:lnTo>
                  <a:pt x="59267" y="254000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45267" y="3572933"/>
            <a:ext cx="338667" cy="33868"/>
          </a:xfrm>
          <a:custGeom>
            <a:avLst/>
            <a:gdLst/>
            <a:ahLst/>
            <a:cxnLst/>
            <a:rect l="0" t="0" r="0" b="0"/>
            <a:pathLst>
              <a:path w="338667" h="33868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10066" y="16934"/>
                </a:lnTo>
                <a:lnTo>
                  <a:pt x="127000" y="16934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33867"/>
                </a:lnTo>
                <a:lnTo>
                  <a:pt x="270933" y="33867"/>
                </a:lnTo>
                <a:lnTo>
                  <a:pt x="287866" y="33867"/>
                </a:lnTo>
                <a:lnTo>
                  <a:pt x="304800" y="33867"/>
                </a:lnTo>
                <a:lnTo>
                  <a:pt x="321733" y="33867"/>
                </a:lnTo>
                <a:lnTo>
                  <a:pt x="330200" y="33867"/>
                </a:lnTo>
                <a:lnTo>
                  <a:pt x="338666" y="33867"/>
                </a:lnTo>
                <a:lnTo>
                  <a:pt x="338666" y="33867"/>
                </a:lnTo>
                <a:lnTo>
                  <a:pt x="338666" y="33867"/>
                </a:lnTo>
                <a:lnTo>
                  <a:pt x="3386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048000" y="3183467"/>
            <a:ext cx="270934" cy="347134"/>
          </a:xfrm>
          <a:custGeom>
            <a:avLst/>
            <a:gdLst/>
            <a:ahLst/>
            <a:cxnLst/>
            <a:rect l="0" t="0" r="0" b="0"/>
            <a:pathLst>
              <a:path w="270934" h="347134">
                <a:moveTo>
                  <a:pt x="33867" y="25400"/>
                </a:move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16933"/>
                </a:lnTo>
                <a:lnTo>
                  <a:pt x="42333" y="8466"/>
                </a:lnTo>
                <a:lnTo>
                  <a:pt x="59267" y="8466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0"/>
                </a:lnTo>
                <a:lnTo>
                  <a:pt x="143933" y="8466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0867" y="59266"/>
                </a:lnTo>
                <a:lnTo>
                  <a:pt x="152400" y="76200"/>
                </a:lnTo>
                <a:lnTo>
                  <a:pt x="143933" y="93133"/>
                </a:lnTo>
                <a:lnTo>
                  <a:pt x="127000" y="118533"/>
                </a:lnTo>
                <a:lnTo>
                  <a:pt x="110067" y="135466"/>
                </a:lnTo>
                <a:lnTo>
                  <a:pt x="93133" y="152400"/>
                </a:lnTo>
                <a:lnTo>
                  <a:pt x="84667" y="169333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69333"/>
                </a:lnTo>
                <a:lnTo>
                  <a:pt x="143933" y="160866"/>
                </a:lnTo>
                <a:lnTo>
                  <a:pt x="169333" y="160866"/>
                </a:lnTo>
                <a:lnTo>
                  <a:pt x="194733" y="160866"/>
                </a:lnTo>
                <a:lnTo>
                  <a:pt x="228600" y="160866"/>
                </a:lnTo>
                <a:lnTo>
                  <a:pt x="245533" y="177800"/>
                </a:lnTo>
                <a:lnTo>
                  <a:pt x="262467" y="194733"/>
                </a:lnTo>
                <a:lnTo>
                  <a:pt x="270933" y="211666"/>
                </a:lnTo>
                <a:lnTo>
                  <a:pt x="270933" y="228600"/>
                </a:lnTo>
                <a:lnTo>
                  <a:pt x="270933" y="245533"/>
                </a:lnTo>
                <a:lnTo>
                  <a:pt x="254000" y="262466"/>
                </a:lnTo>
                <a:lnTo>
                  <a:pt x="237067" y="279400"/>
                </a:lnTo>
                <a:lnTo>
                  <a:pt x="220133" y="304800"/>
                </a:lnTo>
                <a:lnTo>
                  <a:pt x="194733" y="313266"/>
                </a:lnTo>
                <a:lnTo>
                  <a:pt x="177800" y="330200"/>
                </a:lnTo>
                <a:lnTo>
                  <a:pt x="152400" y="338666"/>
                </a:lnTo>
                <a:lnTo>
                  <a:pt x="135467" y="347133"/>
                </a:lnTo>
                <a:lnTo>
                  <a:pt x="118533" y="347133"/>
                </a:lnTo>
                <a:lnTo>
                  <a:pt x="118533" y="347133"/>
                </a:lnTo>
                <a:lnTo>
                  <a:pt x="118533" y="338666"/>
                </a:lnTo>
                <a:lnTo>
                  <a:pt x="118533" y="338666"/>
                </a:lnTo>
                <a:lnTo>
                  <a:pt x="118533" y="321733"/>
                </a:lnTo>
                <a:lnTo>
                  <a:pt x="118533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412067" y="3234267"/>
            <a:ext cx="93134" cy="245534"/>
          </a:xfrm>
          <a:custGeom>
            <a:avLst/>
            <a:gdLst/>
            <a:ahLst/>
            <a:cxnLst/>
            <a:rect l="0" t="0" r="0" b="0"/>
            <a:pathLst>
              <a:path w="93134" h="245534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25400"/>
                </a:lnTo>
                <a:lnTo>
                  <a:pt x="84666" y="50800"/>
                </a:lnTo>
                <a:lnTo>
                  <a:pt x="76200" y="76200"/>
                </a:lnTo>
                <a:lnTo>
                  <a:pt x="59266" y="110066"/>
                </a:lnTo>
                <a:lnTo>
                  <a:pt x="42333" y="143933"/>
                </a:lnTo>
                <a:lnTo>
                  <a:pt x="33866" y="177800"/>
                </a:lnTo>
                <a:lnTo>
                  <a:pt x="16933" y="203200"/>
                </a:lnTo>
                <a:lnTo>
                  <a:pt x="8466" y="228600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78200" y="32681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50800" y="59267"/>
                </a:lnTo>
                <a:lnTo>
                  <a:pt x="67733" y="76200"/>
                </a:lnTo>
                <a:lnTo>
                  <a:pt x="93133" y="93134"/>
                </a:lnTo>
                <a:lnTo>
                  <a:pt x="118533" y="118534"/>
                </a:lnTo>
                <a:lnTo>
                  <a:pt x="152400" y="135467"/>
                </a:lnTo>
                <a:lnTo>
                  <a:pt x="177800" y="152400"/>
                </a:lnTo>
                <a:lnTo>
                  <a:pt x="203200" y="169334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86267"/>
                </a:lnTo>
                <a:lnTo>
                  <a:pt x="2286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887133" y="3598333"/>
            <a:ext cx="1778001" cy="101601"/>
          </a:xfrm>
          <a:custGeom>
            <a:avLst/>
            <a:gdLst/>
            <a:ahLst/>
            <a:cxnLst/>
            <a:rect l="0" t="0" r="0" b="0"/>
            <a:pathLst>
              <a:path w="1778001" h="101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77800" y="0"/>
                </a:lnTo>
                <a:lnTo>
                  <a:pt x="220134" y="0"/>
                </a:lnTo>
                <a:lnTo>
                  <a:pt x="254000" y="0"/>
                </a:lnTo>
                <a:lnTo>
                  <a:pt x="296334" y="0"/>
                </a:lnTo>
                <a:lnTo>
                  <a:pt x="338667" y="0"/>
                </a:lnTo>
                <a:lnTo>
                  <a:pt x="381000" y="0"/>
                </a:lnTo>
                <a:lnTo>
                  <a:pt x="423334" y="0"/>
                </a:lnTo>
                <a:lnTo>
                  <a:pt x="465667" y="8467"/>
                </a:lnTo>
                <a:lnTo>
                  <a:pt x="516467" y="8467"/>
                </a:lnTo>
                <a:lnTo>
                  <a:pt x="567267" y="8467"/>
                </a:lnTo>
                <a:lnTo>
                  <a:pt x="618067" y="8467"/>
                </a:lnTo>
                <a:lnTo>
                  <a:pt x="668867" y="8467"/>
                </a:lnTo>
                <a:lnTo>
                  <a:pt x="728134" y="8467"/>
                </a:lnTo>
                <a:lnTo>
                  <a:pt x="778934" y="16934"/>
                </a:lnTo>
                <a:lnTo>
                  <a:pt x="838200" y="16934"/>
                </a:lnTo>
                <a:lnTo>
                  <a:pt x="889000" y="16934"/>
                </a:lnTo>
                <a:lnTo>
                  <a:pt x="948267" y="25400"/>
                </a:lnTo>
                <a:lnTo>
                  <a:pt x="1007534" y="25400"/>
                </a:lnTo>
                <a:lnTo>
                  <a:pt x="1075267" y="25400"/>
                </a:lnTo>
                <a:lnTo>
                  <a:pt x="1134534" y="33867"/>
                </a:lnTo>
                <a:lnTo>
                  <a:pt x="1202267" y="42334"/>
                </a:lnTo>
                <a:lnTo>
                  <a:pt x="1270000" y="50800"/>
                </a:lnTo>
                <a:lnTo>
                  <a:pt x="1329267" y="59267"/>
                </a:lnTo>
                <a:lnTo>
                  <a:pt x="1397000" y="59267"/>
                </a:lnTo>
                <a:lnTo>
                  <a:pt x="1473200" y="67734"/>
                </a:lnTo>
                <a:lnTo>
                  <a:pt x="1532467" y="76200"/>
                </a:lnTo>
                <a:lnTo>
                  <a:pt x="1600200" y="84667"/>
                </a:lnTo>
                <a:lnTo>
                  <a:pt x="1667934" y="84667"/>
                </a:lnTo>
                <a:lnTo>
                  <a:pt x="1727200" y="93134"/>
                </a:lnTo>
                <a:lnTo>
                  <a:pt x="1727200" y="93134"/>
                </a:lnTo>
                <a:lnTo>
                  <a:pt x="1778000" y="101600"/>
                </a:lnTo>
                <a:lnTo>
                  <a:pt x="17780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073400" y="3725333"/>
            <a:ext cx="194734" cy="296335"/>
          </a:xfrm>
          <a:custGeom>
            <a:avLst/>
            <a:gdLst/>
            <a:ahLst/>
            <a:cxnLst/>
            <a:rect l="0" t="0" r="0" b="0"/>
            <a:pathLst>
              <a:path w="194734" h="296335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16934"/>
                </a:lnTo>
                <a:lnTo>
                  <a:pt x="110067" y="16934"/>
                </a:lnTo>
                <a:lnTo>
                  <a:pt x="93133" y="25400"/>
                </a:lnTo>
                <a:lnTo>
                  <a:pt x="76200" y="25400"/>
                </a:lnTo>
                <a:lnTo>
                  <a:pt x="59267" y="25400"/>
                </a:lnTo>
                <a:lnTo>
                  <a:pt x="42333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25400" y="84667"/>
                </a:lnTo>
                <a:lnTo>
                  <a:pt x="42333" y="93134"/>
                </a:lnTo>
                <a:lnTo>
                  <a:pt x="59267" y="101600"/>
                </a:lnTo>
                <a:lnTo>
                  <a:pt x="76200" y="110067"/>
                </a:lnTo>
                <a:lnTo>
                  <a:pt x="101600" y="118534"/>
                </a:lnTo>
                <a:lnTo>
                  <a:pt x="118533" y="135467"/>
                </a:lnTo>
                <a:lnTo>
                  <a:pt x="143933" y="143934"/>
                </a:lnTo>
                <a:lnTo>
                  <a:pt x="160867" y="160867"/>
                </a:lnTo>
                <a:lnTo>
                  <a:pt x="177800" y="177800"/>
                </a:lnTo>
                <a:lnTo>
                  <a:pt x="186267" y="194734"/>
                </a:lnTo>
                <a:lnTo>
                  <a:pt x="194733" y="211667"/>
                </a:lnTo>
                <a:lnTo>
                  <a:pt x="186267" y="228600"/>
                </a:lnTo>
                <a:lnTo>
                  <a:pt x="177800" y="245534"/>
                </a:lnTo>
                <a:lnTo>
                  <a:pt x="169333" y="254000"/>
                </a:lnTo>
                <a:lnTo>
                  <a:pt x="160867" y="270934"/>
                </a:lnTo>
                <a:lnTo>
                  <a:pt x="143933" y="279400"/>
                </a:lnTo>
                <a:lnTo>
                  <a:pt x="118533" y="287867"/>
                </a:lnTo>
                <a:lnTo>
                  <a:pt x="101600" y="287867"/>
                </a:lnTo>
                <a:lnTo>
                  <a:pt x="84667" y="296334"/>
                </a:lnTo>
                <a:lnTo>
                  <a:pt x="67733" y="287867"/>
                </a:lnTo>
                <a:lnTo>
                  <a:pt x="59267" y="287867"/>
                </a:lnTo>
                <a:lnTo>
                  <a:pt x="50800" y="279400"/>
                </a:lnTo>
                <a:lnTo>
                  <a:pt x="42333" y="262467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327400" y="3759200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0" y="135467"/>
                </a:lnTo>
                <a:lnTo>
                  <a:pt x="33867" y="152400"/>
                </a:lnTo>
                <a:lnTo>
                  <a:pt x="50800" y="169333"/>
                </a:lnTo>
                <a:lnTo>
                  <a:pt x="59267" y="177800"/>
                </a:lnTo>
                <a:lnTo>
                  <a:pt x="76200" y="194733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18533" y="194733"/>
                </a:lnTo>
                <a:lnTo>
                  <a:pt x="1185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327400" y="3776133"/>
            <a:ext cx="177801" cy="381001"/>
          </a:xfrm>
          <a:custGeom>
            <a:avLst/>
            <a:gdLst/>
            <a:ahLst/>
            <a:cxnLst/>
            <a:rect l="0" t="0" r="0" b="0"/>
            <a:pathLst>
              <a:path w="177801" h="381001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35467" y="42334"/>
                </a:lnTo>
                <a:lnTo>
                  <a:pt x="143933" y="67734"/>
                </a:lnTo>
                <a:lnTo>
                  <a:pt x="152400" y="93134"/>
                </a:lnTo>
                <a:lnTo>
                  <a:pt x="160867" y="127000"/>
                </a:lnTo>
                <a:lnTo>
                  <a:pt x="169333" y="160867"/>
                </a:lnTo>
                <a:lnTo>
                  <a:pt x="177800" y="194734"/>
                </a:lnTo>
                <a:lnTo>
                  <a:pt x="177800" y="228600"/>
                </a:lnTo>
                <a:lnTo>
                  <a:pt x="177800" y="262467"/>
                </a:lnTo>
                <a:lnTo>
                  <a:pt x="177800" y="287867"/>
                </a:lnTo>
                <a:lnTo>
                  <a:pt x="169333" y="313267"/>
                </a:lnTo>
                <a:lnTo>
                  <a:pt x="152400" y="330200"/>
                </a:lnTo>
                <a:lnTo>
                  <a:pt x="135467" y="347134"/>
                </a:lnTo>
                <a:lnTo>
                  <a:pt x="118533" y="364067"/>
                </a:lnTo>
                <a:lnTo>
                  <a:pt x="93133" y="372534"/>
                </a:lnTo>
                <a:lnTo>
                  <a:pt x="67733" y="381000"/>
                </a:lnTo>
                <a:lnTo>
                  <a:pt x="50800" y="381000"/>
                </a:lnTo>
                <a:lnTo>
                  <a:pt x="16933" y="372534"/>
                </a:lnTo>
                <a:lnTo>
                  <a:pt x="16933" y="372534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759200" y="3869267"/>
            <a:ext cx="16934" cy="42334"/>
          </a:xfrm>
          <a:custGeom>
            <a:avLst/>
            <a:gdLst/>
            <a:ahLst/>
            <a:cxnLst/>
            <a:rect l="0" t="0" r="0" b="0"/>
            <a:pathLst>
              <a:path w="16934" h="42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945467" y="3725333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0" y="42334"/>
                </a:move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4"/>
                </a:lnTo>
                <a:lnTo>
                  <a:pt x="16933" y="42334"/>
                </a:lnTo>
                <a:lnTo>
                  <a:pt x="25400" y="33867"/>
                </a:lnTo>
                <a:lnTo>
                  <a:pt x="42333" y="25400"/>
                </a:lnTo>
                <a:lnTo>
                  <a:pt x="50800" y="16934"/>
                </a:lnTo>
                <a:lnTo>
                  <a:pt x="67733" y="8467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6" y="33867"/>
                </a:lnTo>
                <a:lnTo>
                  <a:pt x="152400" y="50800"/>
                </a:lnTo>
                <a:lnTo>
                  <a:pt x="152400" y="67734"/>
                </a:lnTo>
                <a:lnTo>
                  <a:pt x="143933" y="93134"/>
                </a:lnTo>
                <a:lnTo>
                  <a:pt x="127000" y="110067"/>
                </a:lnTo>
                <a:lnTo>
                  <a:pt x="118533" y="135467"/>
                </a:lnTo>
                <a:lnTo>
                  <a:pt x="110066" y="152400"/>
                </a:lnTo>
                <a:lnTo>
                  <a:pt x="93133" y="160867"/>
                </a:lnTo>
                <a:lnTo>
                  <a:pt x="84666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67733" y="186267"/>
                </a:lnTo>
                <a:lnTo>
                  <a:pt x="76200" y="177800"/>
                </a:lnTo>
                <a:lnTo>
                  <a:pt x="84666" y="177800"/>
                </a:lnTo>
                <a:lnTo>
                  <a:pt x="93133" y="169334"/>
                </a:lnTo>
                <a:lnTo>
                  <a:pt x="110066" y="160867"/>
                </a:lnTo>
                <a:lnTo>
                  <a:pt x="118533" y="152400"/>
                </a:lnTo>
                <a:lnTo>
                  <a:pt x="143933" y="143934"/>
                </a:lnTo>
                <a:lnTo>
                  <a:pt x="160866" y="143934"/>
                </a:lnTo>
                <a:lnTo>
                  <a:pt x="177800" y="143934"/>
                </a:lnTo>
                <a:lnTo>
                  <a:pt x="203200" y="152400"/>
                </a:lnTo>
                <a:lnTo>
                  <a:pt x="211666" y="169334"/>
                </a:lnTo>
                <a:lnTo>
                  <a:pt x="220133" y="186267"/>
                </a:lnTo>
                <a:lnTo>
                  <a:pt x="228600" y="211667"/>
                </a:lnTo>
                <a:lnTo>
                  <a:pt x="228600" y="237067"/>
                </a:lnTo>
                <a:lnTo>
                  <a:pt x="220133" y="254000"/>
                </a:lnTo>
                <a:lnTo>
                  <a:pt x="211666" y="279400"/>
                </a:lnTo>
                <a:lnTo>
                  <a:pt x="203200" y="296334"/>
                </a:lnTo>
                <a:lnTo>
                  <a:pt x="194733" y="313267"/>
                </a:lnTo>
                <a:lnTo>
                  <a:pt x="177800" y="330200"/>
                </a:lnTo>
                <a:lnTo>
                  <a:pt x="160866" y="338667"/>
                </a:lnTo>
                <a:lnTo>
                  <a:pt x="143933" y="347134"/>
                </a:lnTo>
                <a:lnTo>
                  <a:pt x="127000" y="355600"/>
                </a:lnTo>
                <a:lnTo>
                  <a:pt x="110066" y="355600"/>
                </a:lnTo>
                <a:lnTo>
                  <a:pt x="101600" y="355600"/>
                </a:lnTo>
                <a:lnTo>
                  <a:pt x="93133" y="355600"/>
                </a:lnTo>
                <a:lnTo>
                  <a:pt x="93133" y="347134"/>
                </a:lnTo>
                <a:lnTo>
                  <a:pt x="93133" y="330200"/>
                </a:lnTo>
                <a:lnTo>
                  <a:pt x="93133" y="330200"/>
                </a:lnTo>
                <a:lnTo>
                  <a:pt x="101600" y="313267"/>
                </a:lnTo>
                <a:lnTo>
                  <a:pt x="1016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216400" y="38100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42333"/>
                </a:lnTo>
                <a:lnTo>
                  <a:pt x="127000" y="67733"/>
                </a:lnTo>
                <a:lnTo>
                  <a:pt x="110067" y="93133"/>
                </a:lnTo>
                <a:lnTo>
                  <a:pt x="93133" y="118533"/>
                </a:lnTo>
                <a:lnTo>
                  <a:pt x="67733" y="152400"/>
                </a:lnTo>
                <a:lnTo>
                  <a:pt x="50800" y="177800"/>
                </a:lnTo>
                <a:lnTo>
                  <a:pt x="33867" y="211667"/>
                </a:lnTo>
                <a:lnTo>
                  <a:pt x="16933" y="228600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224867" y="3810000"/>
            <a:ext cx="194734" cy="287868"/>
          </a:xfrm>
          <a:custGeom>
            <a:avLst/>
            <a:gdLst/>
            <a:ahLst/>
            <a:cxnLst/>
            <a:rect l="0" t="0" r="0" b="0"/>
            <a:pathLst>
              <a:path w="194734" h="287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67733"/>
                </a:lnTo>
                <a:lnTo>
                  <a:pt x="50800" y="93133"/>
                </a:lnTo>
                <a:lnTo>
                  <a:pt x="67733" y="118533"/>
                </a:lnTo>
                <a:lnTo>
                  <a:pt x="84666" y="152400"/>
                </a:lnTo>
                <a:lnTo>
                  <a:pt x="110066" y="177800"/>
                </a:lnTo>
                <a:lnTo>
                  <a:pt x="135466" y="211667"/>
                </a:lnTo>
                <a:lnTo>
                  <a:pt x="152400" y="237067"/>
                </a:lnTo>
                <a:lnTo>
                  <a:pt x="169333" y="262467"/>
                </a:lnTo>
                <a:lnTo>
                  <a:pt x="186266" y="279400"/>
                </a:lnTo>
                <a:lnTo>
                  <a:pt x="186266" y="279400"/>
                </a:lnTo>
                <a:lnTo>
                  <a:pt x="194733" y="287867"/>
                </a:lnTo>
                <a:lnTo>
                  <a:pt x="1947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10000" y="3335867"/>
            <a:ext cx="8468" cy="59267"/>
          </a:xfrm>
          <a:custGeom>
            <a:avLst/>
            <a:gdLst/>
            <a:ahLst/>
            <a:cxnLst/>
            <a:rect l="0" t="0" r="0" b="0"/>
            <a:pathLst>
              <a:path w="8468" h="59267">
                <a:moveTo>
                  <a:pt x="8467" y="42333"/>
                </a:move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7" y="25400"/>
                </a:lnTo>
                <a:lnTo>
                  <a:pt x="8467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987800" y="3090333"/>
            <a:ext cx="262468" cy="389468"/>
          </a:xfrm>
          <a:custGeom>
            <a:avLst/>
            <a:gdLst/>
            <a:ahLst/>
            <a:cxnLst/>
            <a:rect l="0" t="0" r="0" b="0"/>
            <a:pathLst>
              <a:path w="262468" h="389468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16934"/>
                </a:lnTo>
                <a:lnTo>
                  <a:pt x="169333" y="33867"/>
                </a:lnTo>
                <a:lnTo>
                  <a:pt x="177800" y="50800"/>
                </a:lnTo>
                <a:lnTo>
                  <a:pt x="177800" y="67734"/>
                </a:lnTo>
                <a:lnTo>
                  <a:pt x="169333" y="84667"/>
                </a:lnTo>
                <a:lnTo>
                  <a:pt x="160867" y="110067"/>
                </a:lnTo>
                <a:lnTo>
                  <a:pt x="152400" y="135467"/>
                </a:lnTo>
                <a:lnTo>
                  <a:pt x="135467" y="152400"/>
                </a:lnTo>
                <a:lnTo>
                  <a:pt x="118533" y="169334"/>
                </a:lnTo>
                <a:lnTo>
                  <a:pt x="110067" y="186267"/>
                </a:lnTo>
                <a:lnTo>
                  <a:pt x="93133" y="194734"/>
                </a:lnTo>
                <a:lnTo>
                  <a:pt x="84667" y="203200"/>
                </a:lnTo>
                <a:lnTo>
                  <a:pt x="84667" y="203200"/>
                </a:lnTo>
                <a:lnTo>
                  <a:pt x="84667" y="211667"/>
                </a:lnTo>
                <a:lnTo>
                  <a:pt x="84667" y="203200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18533" y="186267"/>
                </a:lnTo>
                <a:lnTo>
                  <a:pt x="135467" y="177800"/>
                </a:lnTo>
                <a:lnTo>
                  <a:pt x="152400" y="169334"/>
                </a:lnTo>
                <a:lnTo>
                  <a:pt x="177800" y="169334"/>
                </a:lnTo>
                <a:lnTo>
                  <a:pt x="203200" y="169334"/>
                </a:lnTo>
                <a:lnTo>
                  <a:pt x="220133" y="177800"/>
                </a:lnTo>
                <a:lnTo>
                  <a:pt x="237067" y="186267"/>
                </a:lnTo>
                <a:lnTo>
                  <a:pt x="245533" y="211667"/>
                </a:lnTo>
                <a:lnTo>
                  <a:pt x="254000" y="228600"/>
                </a:lnTo>
                <a:lnTo>
                  <a:pt x="262467" y="254000"/>
                </a:lnTo>
                <a:lnTo>
                  <a:pt x="262467" y="279400"/>
                </a:lnTo>
                <a:lnTo>
                  <a:pt x="254000" y="304800"/>
                </a:lnTo>
                <a:lnTo>
                  <a:pt x="237067" y="321734"/>
                </a:lnTo>
                <a:lnTo>
                  <a:pt x="228600" y="338667"/>
                </a:lnTo>
                <a:lnTo>
                  <a:pt x="203200" y="355600"/>
                </a:lnTo>
                <a:lnTo>
                  <a:pt x="186267" y="364067"/>
                </a:lnTo>
                <a:lnTo>
                  <a:pt x="160867" y="372534"/>
                </a:lnTo>
                <a:lnTo>
                  <a:pt x="143933" y="381000"/>
                </a:lnTo>
                <a:lnTo>
                  <a:pt x="127000" y="389467"/>
                </a:lnTo>
                <a:lnTo>
                  <a:pt x="118533" y="389467"/>
                </a:lnTo>
                <a:lnTo>
                  <a:pt x="110067" y="381000"/>
                </a:lnTo>
                <a:lnTo>
                  <a:pt x="110067" y="364067"/>
                </a:lnTo>
                <a:lnTo>
                  <a:pt x="118533" y="347134"/>
                </a:lnTo>
                <a:lnTo>
                  <a:pt x="127000" y="330200"/>
                </a:lnTo>
                <a:lnTo>
                  <a:pt x="127000" y="330200"/>
                </a:lnTo>
                <a:lnTo>
                  <a:pt x="135467" y="304800"/>
                </a:lnTo>
                <a:lnTo>
                  <a:pt x="1354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309533" y="3200400"/>
            <a:ext cx="135468" cy="313268"/>
          </a:xfrm>
          <a:custGeom>
            <a:avLst/>
            <a:gdLst/>
            <a:ahLst/>
            <a:cxnLst/>
            <a:rect l="0" t="0" r="0" b="0"/>
            <a:pathLst>
              <a:path w="135468" h="313268">
                <a:moveTo>
                  <a:pt x="127000" y="0"/>
                </a:moveTo>
                <a:lnTo>
                  <a:pt x="135467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27000" y="42333"/>
                </a:lnTo>
                <a:lnTo>
                  <a:pt x="127000" y="59267"/>
                </a:lnTo>
                <a:lnTo>
                  <a:pt x="118534" y="84667"/>
                </a:lnTo>
                <a:lnTo>
                  <a:pt x="101600" y="118533"/>
                </a:lnTo>
                <a:lnTo>
                  <a:pt x="84667" y="152400"/>
                </a:lnTo>
                <a:lnTo>
                  <a:pt x="67734" y="186267"/>
                </a:lnTo>
                <a:lnTo>
                  <a:pt x="50800" y="220133"/>
                </a:lnTo>
                <a:lnTo>
                  <a:pt x="33867" y="254000"/>
                </a:lnTo>
                <a:lnTo>
                  <a:pt x="16934" y="279400"/>
                </a:lnTo>
                <a:lnTo>
                  <a:pt x="8467" y="296333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296333"/>
                </a:lnTo>
                <a:lnTo>
                  <a:pt x="0" y="279400"/>
                </a:lnTo>
                <a:lnTo>
                  <a:pt x="0" y="2794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84133" y="3225800"/>
            <a:ext cx="262468" cy="330201"/>
          </a:xfrm>
          <a:custGeom>
            <a:avLst/>
            <a:gdLst/>
            <a:ahLst/>
            <a:cxnLst/>
            <a:rect l="0" t="0" r="0" b="0"/>
            <a:pathLst>
              <a:path w="2624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25400"/>
                </a:lnTo>
                <a:lnTo>
                  <a:pt x="25400" y="50800"/>
                </a:lnTo>
                <a:lnTo>
                  <a:pt x="42334" y="76200"/>
                </a:lnTo>
                <a:lnTo>
                  <a:pt x="59267" y="110067"/>
                </a:lnTo>
                <a:lnTo>
                  <a:pt x="84667" y="135467"/>
                </a:lnTo>
                <a:lnTo>
                  <a:pt x="110067" y="169333"/>
                </a:lnTo>
                <a:lnTo>
                  <a:pt x="135467" y="194733"/>
                </a:lnTo>
                <a:lnTo>
                  <a:pt x="160867" y="220133"/>
                </a:lnTo>
                <a:lnTo>
                  <a:pt x="177800" y="245533"/>
                </a:lnTo>
                <a:lnTo>
                  <a:pt x="194734" y="262467"/>
                </a:lnTo>
                <a:lnTo>
                  <a:pt x="203200" y="279400"/>
                </a:lnTo>
                <a:lnTo>
                  <a:pt x="220134" y="296333"/>
                </a:lnTo>
                <a:lnTo>
                  <a:pt x="228600" y="313267"/>
                </a:lnTo>
                <a:lnTo>
                  <a:pt x="237067" y="321733"/>
                </a:lnTo>
                <a:lnTo>
                  <a:pt x="245534" y="321733"/>
                </a:lnTo>
                <a:lnTo>
                  <a:pt x="262467" y="330200"/>
                </a:lnTo>
                <a:lnTo>
                  <a:pt x="262467" y="330200"/>
                </a:lnTo>
                <a:lnTo>
                  <a:pt x="262467" y="330200"/>
                </a:lnTo>
                <a:lnTo>
                  <a:pt x="2624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888067" y="4690533"/>
            <a:ext cx="33867" cy="364068"/>
          </a:xfrm>
          <a:custGeom>
            <a:avLst/>
            <a:gdLst/>
            <a:ahLst/>
            <a:cxnLst/>
            <a:rect l="0" t="0" r="0" b="0"/>
            <a:pathLst>
              <a:path w="33867" h="364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37067"/>
                </a:lnTo>
                <a:lnTo>
                  <a:pt x="8466" y="254000"/>
                </a:lnTo>
                <a:lnTo>
                  <a:pt x="8466" y="279400"/>
                </a:lnTo>
                <a:lnTo>
                  <a:pt x="16933" y="296334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38667"/>
                </a:lnTo>
                <a:lnTo>
                  <a:pt x="16933" y="347134"/>
                </a:lnTo>
                <a:lnTo>
                  <a:pt x="25400" y="355600"/>
                </a:lnTo>
                <a:lnTo>
                  <a:pt x="25400" y="364067"/>
                </a:lnTo>
                <a:lnTo>
                  <a:pt x="25400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47134"/>
                </a:lnTo>
                <a:lnTo>
                  <a:pt x="33866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023533" y="4766733"/>
            <a:ext cx="186268" cy="296335"/>
          </a:xfrm>
          <a:custGeom>
            <a:avLst/>
            <a:gdLst/>
            <a:ahLst/>
            <a:cxnLst/>
            <a:rect l="0" t="0" r="0" b="0"/>
            <a:pathLst>
              <a:path w="186268" h="296335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4" y="237067"/>
                </a:lnTo>
                <a:lnTo>
                  <a:pt x="25400" y="254000"/>
                </a:lnTo>
                <a:lnTo>
                  <a:pt x="33867" y="262467"/>
                </a:lnTo>
                <a:lnTo>
                  <a:pt x="42334" y="279400"/>
                </a:lnTo>
                <a:lnTo>
                  <a:pt x="50800" y="287867"/>
                </a:lnTo>
                <a:lnTo>
                  <a:pt x="67734" y="287867"/>
                </a:lnTo>
                <a:lnTo>
                  <a:pt x="76200" y="296334"/>
                </a:lnTo>
                <a:lnTo>
                  <a:pt x="93134" y="296334"/>
                </a:lnTo>
                <a:lnTo>
                  <a:pt x="110067" y="296334"/>
                </a:lnTo>
                <a:lnTo>
                  <a:pt x="118534" y="287867"/>
                </a:lnTo>
                <a:lnTo>
                  <a:pt x="127000" y="287867"/>
                </a:lnTo>
                <a:lnTo>
                  <a:pt x="143934" y="279400"/>
                </a:lnTo>
                <a:lnTo>
                  <a:pt x="152400" y="270934"/>
                </a:lnTo>
                <a:lnTo>
                  <a:pt x="160867" y="254000"/>
                </a:lnTo>
                <a:lnTo>
                  <a:pt x="169334" y="245534"/>
                </a:lnTo>
                <a:lnTo>
                  <a:pt x="169334" y="228600"/>
                </a:lnTo>
                <a:lnTo>
                  <a:pt x="177800" y="220134"/>
                </a:lnTo>
                <a:lnTo>
                  <a:pt x="177800" y="203200"/>
                </a:lnTo>
                <a:lnTo>
                  <a:pt x="186267" y="186267"/>
                </a:lnTo>
                <a:lnTo>
                  <a:pt x="186267" y="169334"/>
                </a:lnTo>
                <a:lnTo>
                  <a:pt x="186267" y="152400"/>
                </a:lnTo>
                <a:lnTo>
                  <a:pt x="177800" y="135467"/>
                </a:lnTo>
                <a:lnTo>
                  <a:pt x="177800" y="118534"/>
                </a:lnTo>
                <a:lnTo>
                  <a:pt x="169334" y="110067"/>
                </a:lnTo>
                <a:lnTo>
                  <a:pt x="160867" y="93134"/>
                </a:lnTo>
                <a:lnTo>
                  <a:pt x="160867" y="76200"/>
                </a:lnTo>
                <a:lnTo>
                  <a:pt x="143934" y="67734"/>
                </a:lnTo>
                <a:lnTo>
                  <a:pt x="135467" y="59267"/>
                </a:lnTo>
                <a:lnTo>
                  <a:pt x="127000" y="50800"/>
                </a:lnTo>
                <a:lnTo>
                  <a:pt x="118534" y="42334"/>
                </a:lnTo>
                <a:lnTo>
                  <a:pt x="110067" y="33867"/>
                </a:lnTo>
                <a:lnTo>
                  <a:pt x="101600" y="33867"/>
                </a:lnTo>
                <a:lnTo>
                  <a:pt x="93134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42334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50800"/>
                </a:lnTo>
                <a:lnTo>
                  <a:pt x="592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362200" y="4936067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16933" y="16933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69333" y="8466"/>
                </a:lnTo>
                <a:lnTo>
                  <a:pt x="1862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28600" y="8466"/>
                </a:lnTo>
                <a:lnTo>
                  <a:pt x="2286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422400" y="5207000"/>
            <a:ext cx="2810934" cy="59268"/>
          </a:xfrm>
          <a:custGeom>
            <a:avLst/>
            <a:gdLst/>
            <a:ahLst/>
            <a:cxnLst/>
            <a:rect l="0" t="0" r="0" b="0"/>
            <a:pathLst>
              <a:path w="2810934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94733" y="8467"/>
                </a:lnTo>
                <a:lnTo>
                  <a:pt x="211667" y="8467"/>
                </a:lnTo>
                <a:lnTo>
                  <a:pt x="237067" y="8467"/>
                </a:lnTo>
                <a:lnTo>
                  <a:pt x="254000" y="16933"/>
                </a:lnTo>
                <a:lnTo>
                  <a:pt x="279400" y="16933"/>
                </a:lnTo>
                <a:lnTo>
                  <a:pt x="304800" y="16933"/>
                </a:lnTo>
                <a:lnTo>
                  <a:pt x="330200" y="16933"/>
                </a:lnTo>
                <a:lnTo>
                  <a:pt x="355600" y="16933"/>
                </a:lnTo>
                <a:lnTo>
                  <a:pt x="381000" y="16933"/>
                </a:lnTo>
                <a:lnTo>
                  <a:pt x="406400" y="16933"/>
                </a:lnTo>
                <a:lnTo>
                  <a:pt x="440267" y="16933"/>
                </a:lnTo>
                <a:lnTo>
                  <a:pt x="465667" y="16933"/>
                </a:lnTo>
                <a:lnTo>
                  <a:pt x="499533" y="16933"/>
                </a:lnTo>
                <a:lnTo>
                  <a:pt x="524933" y="16933"/>
                </a:lnTo>
                <a:lnTo>
                  <a:pt x="550333" y="16933"/>
                </a:lnTo>
                <a:lnTo>
                  <a:pt x="584200" y="16933"/>
                </a:lnTo>
                <a:lnTo>
                  <a:pt x="618067" y="16933"/>
                </a:lnTo>
                <a:lnTo>
                  <a:pt x="651933" y="16933"/>
                </a:lnTo>
                <a:lnTo>
                  <a:pt x="677333" y="16933"/>
                </a:lnTo>
                <a:lnTo>
                  <a:pt x="711200" y="16933"/>
                </a:lnTo>
                <a:lnTo>
                  <a:pt x="745067" y="16933"/>
                </a:lnTo>
                <a:lnTo>
                  <a:pt x="778933" y="16933"/>
                </a:lnTo>
                <a:lnTo>
                  <a:pt x="821267" y="16933"/>
                </a:lnTo>
                <a:lnTo>
                  <a:pt x="855133" y="16933"/>
                </a:lnTo>
                <a:lnTo>
                  <a:pt x="889000" y="16933"/>
                </a:lnTo>
                <a:lnTo>
                  <a:pt x="922867" y="16933"/>
                </a:lnTo>
                <a:lnTo>
                  <a:pt x="956733" y="16933"/>
                </a:lnTo>
                <a:lnTo>
                  <a:pt x="999067" y="16933"/>
                </a:lnTo>
                <a:lnTo>
                  <a:pt x="1032933" y="16933"/>
                </a:lnTo>
                <a:lnTo>
                  <a:pt x="1075267" y="16933"/>
                </a:lnTo>
                <a:lnTo>
                  <a:pt x="1109133" y="16933"/>
                </a:lnTo>
                <a:lnTo>
                  <a:pt x="1143000" y="16933"/>
                </a:lnTo>
                <a:lnTo>
                  <a:pt x="1185333" y="16933"/>
                </a:lnTo>
                <a:lnTo>
                  <a:pt x="1219200" y="16933"/>
                </a:lnTo>
                <a:lnTo>
                  <a:pt x="1253067" y="16933"/>
                </a:lnTo>
                <a:lnTo>
                  <a:pt x="1295400" y="16933"/>
                </a:lnTo>
                <a:lnTo>
                  <a:pt x="1329267" y="16933"/>
                </a:lnTo>
                <a:lnTo>
                  <a:pt x="1363133" y="16933"/>
                </a:lnTo>
                <a:lnTo>
                  <a:pt x="1397000" y="25400"/>
                </a:lnTo>
                <a:lnTo>
                  <a:pt x="1439333" y="25400"/>
                </a:lnTo>
                <a:lnTo>
                  <a:pt x="1473200" y="25400"/>
                </a:lnTo>
                <a:lnTo>
                  <a:pt x="1507067" y="25400"/>
                </a:lnTo>
                <a:lnTo>
                  <a:pt x="1549400" y="25400"/>
                </a:lnTo>
                <a:lnTo>
                  <a:pt x="1583267" y="25400"/>
                </a:lnTo>
                <a:lnTo>
                  <a:pt x="1625600" y="25400"/>
                </a:lnTo>
                <a:lnTo>
                  <a:pt x="1659467" y="25400"/>
                </a:lnTo>
                <a:lnTo>
                  <a:pt x="1693333" y="25400"/>
                </a:lnTo>
                <a:lnTo>
                  <a:pt x="1735667" y="25400"/>
                </a:lnTo>
                <a:lnTo>
                  <a:pt x="1769533" y="25400"/>
                </a:lnTo>
                <a:lnTo>
                  <a:pt x="1803400" y="25400"/>
                </a:lnTo>
                <a:lnTo>
                  <a:pt x="1845733" y="25400"/>
                </a:lnTo>
                <a:lnTo>
                  <a:pt x="1879600" y="25400"/>
                </a:lnTo>
                <a:lnTo>
                  <a:pt x="1913467" y="25400"/>
                </a:lnTo>
                <a:lnTo>
                  <a:pt x="1947333" y="25400"/>
                </a:lnTo>
                <a:lnTo>
                  <a:pt x="1981200" y="25400"/>
                </a:lnTo>
                <a:lnTo>
                  <a:pt x="2015067" y="25400"/>
                </a:lnTo>
                <a:lnTo>
                  <a:pt x="2048933" y="25400"/>
                </a:lnTo>
                <a:lnTo>
                  <a:pt x="2082800" y="16933"/>
                </a:lnTo>
                <a:lnTo>
                  <a:pt x="2116667" y="16933"/>
                </a:lnTo>
                <a:lnTo>
                  <a:pt x="2142067" y="16933"/>
                </a:lnTo>
                <a:lnTo>
                  <a:pt x="2175933" y="16933"/>
                </a:lnTo>
                <a:lnTo>
                  <a:pt x="2209800" y="16933"/>
                </a:lnTo>
                <a:lnTo>
                  <a:pt x="2243667" y="16933"/>
                </a:lnTo>
                <a:lnTo>
                  <a:pt x="2277533" y="25400"/>
                </a:lnTo>
                <a:lnTo>
                  <a:pt x="2311400" y="25400"/>
                </a:lnTo>
                <a:lnTo>
                  <a:pt x="2345267" y="25400"/>
                </a:lnTo>
                <a:lnTo>
                  <a:pt x="2379133" y="25400"/>
                </a:lnTo>
                <a:lnTo>
                  <a:pt x="2413000" y="25400"/>
                </a:lnTo>
                <a:lnTo>
                  <a:pt x="2446867" y="25400"/>
                </a:lnTo>
                <a:lnTo>
                  <a:pt x="2480733" y="25400"/>
                </a:lnTo>
                <a:lnTo>
                  <a:pt x="2514600" y="33867"/>
                </a:lnTo>
                <a:lnTo>
                  <a:pt x="2540000" y="33867"/>
                </a:lnTo>
                <a:lnTo>
                  <a:pt x="2573867" y="33867"/>
                </a:lnTo>
                <a:lnTo>
                  <a:pt x="2607733" y="33867"/>
                </a:lnTo>
                <a:lnTo>
                  <a:pt x="2633133" y="42333"/>
                </a:lnTo>
                <a:lnTo>
                  <a:pt x="2667000" y="42333"/>
                </a:lnTo>
                <a:lnTo>
                  <a:pt x="2692400" y="42333"/>
                </a:lnTo>
                <a:lnTo>
                  <a:pt x="2717800" y="50800"/>
                </a:lnTo>
                <a:lnTo>
                  <a:pt x="2743200" y="50800"/>
                </a:lnTo>
                <a:lnTo>
                  <a:pt x="2768600" y="59267"/>
                </a:lnTo>
                <a:lnTo>
                  <a:pt x="2794000" y="59267"/>
                </a:lnTo>
                <a:lnTo>
                  <a:pt x="2794000" y="59267"/>
                </a:lnTo>
                <a:lnTo>
                  <a:pt x="2810933" y="50800"/>
                </a:lnTo>
                <a:lnTo>
                  <a:pt x="2810933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726267" y="4724400"/>
            <a:ext cx="254001" cy="355601"/>
          </a:xfrm>
          <a:custGeom>
            <a:avLst/>
            <a:gdLst/>
            <a:ahLst/>
            <a:cxnLst/>
            <a:rect l="0" t="0" r="0" b="0"/>
            <a:pathLst>
              <a:path w="254001" h="355601">
                <a:moveTo>
                  <a:pt x="194733" y="50800"/>
                </a:moveTo>
                <a:lnTo>
                  <a:pt x="203200" y="50800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0800"/>
                </a:lnTo>
                <a:lnTo>
                  <a:pt x="203200" y="50800"/>
                </a:lnTo>
                <a:lnTo>
                  <a:pt x="203200" y="42333"/>
                </a:lnTo>
                <a:lnTo>
                  <a:pt x="203200" y="42333"/>
                </a:lnTo>
                <a:lnTo>
                  <a:pt x="194733" y="33867"/>
                </a:lnTo>
                <a:lnTo>
                  <a:pt x="194733" y="33867"/>
                </a:lnTo>
                <a:lnTo>
                  <a:pt x="186266" y="25400"/>
                </a:lnTo>
                <a:lnTo>
                  <a:pt x="186266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6" y="186267"/>
                </a:lnTo>
                <a:lnTo>
                  <a:pt x="50800" y="194733"/>
                </a:lnTo>
                <a:lnTo>
                  <a:pt x="59266" y="203200"/>
                </a:lnTo>
                <a:lnTo>
                  <a:pt x="76200" y="211667"/>
                </a:lnTo>
                <a:lnTo>
                  <a:pt x="93133" y="211667"/>
                </a:lnTo>
                <a:lnTo>
                  <a:pt x="110066" y="220133"/>
                </a:lnTo>
                <a:lnTo>
                  <a:pt x="118533" y="220133"/>
                </a:lnTo>
                <a:lnTo>
                  <a:pt x="135466" y="211667"/>
                </a:lnTo>
                <a:lnTo>
                  <a:pt x="143933" y="211667"/>
                </a:lnTo>
                <a:lnTo>
                  <a:pt x="160866" y="203200"/>
                </a:lnTo>
                <a:lnTo>
                  <a:pt x="169333" y="194733"/>
                </a:lnTo>
                <a:lnTo>
                  <a:pt x="169333" y="186267"/>
                </a:lnTo>
                <a:lnTo>
                  <a:pt x="177800" y="169333"/>
                </a:lnTo>
                <a:lnTo>
                  <a:pt x="186266" y="160867"/>
                </a:lnTo>
                <a:lnTo>
                  <a:pt x="186266" y="143933"/>
                </a:lnTo>
                <a:lnTo>
                  <a:pt x="186266" y="135467"/>
                </a:lnTo>
                <a:lnTo>
                  <a:pt x="186266" y="118533"/>
                </a:lnTo>
                <a:lnTo>
                  <a:pt x="186266" y="110067"/>
                </a:lnTo>
                <a:lnTo>
                  <a:pt x="186266" y="101600"/>
                </a:lnTo>
                <a:lnTo>
                  <a:pt x="186266" y="84667"/>
                </a:lnTo>
                <a:lnTo>
                  <a:pt x="186266" y="84667"/>
                </a:lnTo>
                <a:lnTo>
                  <a:pt x="194733" y="76200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203200" y="76200"/>
                </a:lnTo>
                <a:lnTo>
                  <a:pt x="203200" y="84667"/>
                </a:lnTo>
                <a:lnTo>
                  <a:pt x="203200" y="93133"/>
                </a:lnTo>
                <a:lnTo>
                  <a:pt x="203200" y="101600"/>
                </a:lnTo>
                <a:lnTo>
                  <a:pt x="203200" y="118533"/>
                </a:lnTo>
                <a:lnTo>
                  <a:pt x="211666" y="135467"/>
                </a:lnTo>
                <a:lnTo>
                  <a:pt x="211666" y="152400"/>
                </a:lnTo>
                <a:lnTo>
                  <a:pt x="211666" y="169333"/>
                </a:lnTo>
                <a:lnTo>
                  <a:pt x="211666" y="186267"/>
                </a:lnTo>
                <a:lnTo>
                  <a:pt x="211666" y="203200"/>
                </a:lnTo>
                <a:lnTo>
                  <a:pt x="211666" y="228600"/>
                </a:lnTo>
                <a:lnTo>
                  <a:pt x="211666" y="245533"/>
                </a:lnTo>
                <a:lnTo>
                  <a:pt x="211666" y="262467"/>
                </a:lnTo>
                <a:lnTo>
                  <a:pt x="211666" y="279400"/>
                </a:lnTo>
                <a:lnTo>
                  <a:pt x="220133" y="296333"/>
                </a:lnTo>
                <a:lnTo>
                  <a:pt x="220133" y="313267"/>
                </a:lnTo>
                <a:lnTo>
                  <a:pt x="220133" y="330200"/>
                </a:lnTo>
                <a:lnTo>
                  <a:pt x="228600" y="338667"/>
                </a:lnTo>
                <a:lnTo>
                  <a:pt x="228600" y="347133"/>
                </a:lnTo>
                <a:lnTo>
                  <a:pt x="237066" y="355600"/>
                </a:lnTo>
                <a:lnTo>
                  <a:pt x="245533" y="355600"/>
                </a:lnTo>
                <a:lnTo>
                  <a:pt x="245533" y="355600"/>
                </a:lnTo>
                <a:lnTo>
                  <a:pt x="245533" y="355600"/>
                </a:lnTo>
                <a:lnTo>
                  <a:pt x="254000" y="355600"/>
                </a:lnTo>
                <a:lnTo>
                  <a:pt x="2540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32667" y="4826000"/>
            <a:ext cx="118534" cy="237068"/>
          </a:xfrm>
          <a:custGeom>
            <a:avLst/>
            <a:gdLst/>
            <a:ahLst/>
            <a:cxnLst/>
            <a:rect l="0" t="0" r="0" b="0"/>
            <a:pathLst>
              <a:path w="118534" h="237068">
                <a:moveTo>
                  <a:pt x="118533" y="0"/>
                </a:moveTo>
                <a:lnTo>
                  <a:pt x="110066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16933"/>
                </a:lnTo>
                <a:lnTo>
                  <a:pt x="84666" y="33867"/>
                </a:lnTo>
                <a:lnTo>
                  <a:pt x="84666" y="42333"/>
                </a:lnTo>
                <a:lnTo>
                  <a:pt x="67733" y="59267"/>
                </a:lnTo>
                <a:lnTo>
                  <a:pt x="59266" y="67733"/>
                </a:lnTo>
                <a:lnTo>
                  <a:pt x="50800" y="93133"/>
                </a:lnTo>
                <a:lnTo>
                  <a:pt x="42333" y="101600"/>
                </a:lnTo>
                <a:lnTo>
                  <a:pt x="33866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16933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090333" y="4775200"/>
            <a:ext cx="194735" cy="296334"/>
          </a:xfrm>
          <a:custGeom>
            <a:avLst/>
            <a:gdLst/>
            <a:ahLst/>
            <a:cxnLst/>
            <a:rect l="0" t="0" r="0" b="0"/>
            <a:pathLst>
              <a:path w="194735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59267"/>
                </a:lnTo>
                <a:lnTo>
                  <a:pt x="42334" y="76200"/>
                </a:lnTo>
                <a:lnTo>
                  <a:pt x="50800" y="101600"/>
                </a:lnTo>
                <a:lnTo>
                  <a:pt x="59267" y="127000"/>
                </a:lnTo>
                <a:lnTo>
                  <a:pt x="76200" y="143933"/>
                </a:lnTo>
                <a:lnTo>
                  <a:pt x="93134" y="169333"/>
                </a:lnTo>
                <a:lnTo>
                  <a:pt x="101600" y="194733"/>
                </a:lnTo>
                <a:lnTo>
                  <a:pt x="118534" y="211667"/>
                </a:lnTo>
                <a:lnTo>
                  <a:pt x="135467" y="237067"/>
                </a:lnTo>
                <a:lnTo>
                  <a:pt x="152400" y="254000"/>
                </a:lnTo>
                <a:lnTo>
                  <a:pt x="160867" y="270933"/>
                </a:lnTo>
                <a:lnTo>
                  <a:pt x="177800" y="287867"/>
                </a:lnTo>
                <a:lnTo>
                  <a:pt x="186267" y="296333"/>
                </a:lnTo>
                <a:lnTo>
                  <a:pt x="186267" y="296333"/>
                </a:lnTo>
                <a:lnTo>
                  <a:pt x="194734" y="296333"/>
                </a:lnTo>
                <a:lnTo>
                  <a:pt x="194734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285067" y="45635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0" y="67734"/>
                </a:moveTo>
                <a:lnTo>
                  <a:pt x="0" y="67734"/>
                </a:lnTo>
                <a:lnTo>
                  <a:pt x="0" y="59267"/>
                </a:lnTo>
                <a:lnTo>
                  <a:pt x="0" y="50800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0066" y="42334"/>
                </a:lnTo>
                <a:lnTo>
                  <a:pt x="110066" y="50800"/>
                </a:lnTo>
                <a:lnTo>
                  <a:pt x="110066" y="59267"/>
                </a:lnTo>
                <a:lnTo>
                  <a:pt x="110066" y="67734"/>
                </a:lnTo>
                <a:lnTo>
                  <a:pt x="110066" y="76200"/>
                </a:lnTo>
                <a:lnTo>
                  <a:pt x="101600" y="93134"/>
                </a:lnTo>
                <a:lnTo>
                  <a:pt x="93133" y="101600"/>
                </a:lnTo>
                <a:lnTo>
                  <a:pt x="93133" y="110067"/>
                </a:lnTo>
                <a:lnTo>
                  <a:pt x="84666" y="118534"/>
                </a:lnTo>
                <a:lnTo>
                  <a:pt x="76200" y="127000"/>
                </a:lnTo>
                <a:lnTo>
                  <a:pt x="76200" y="135467"/>
                </a:lnTo>
                <a:lnTo>
                  <a:pt x="67733" y="143934"/>
                </a:lnTo>
                <a:lnTo>
                  <a:pt x="67733" y="152400"/>
                </a:lnTo>
                <a:lnTo>
                  <a:pt x="59266" y="160867"/>
                </a:lnTo>
                <a:lnTo>
                  <a:pt x="59266" y="169334"/>
                </a:lnTo>
                <a:lnTo>
                  <a:pt x="59266" y="169334"/>
                </a:lnTo>
                <a:lnTo>
                  <a:pt x="67733" y="177800"/>
                </a:lnTo>
                <a:lnTo>
                  <a:pt x="67733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6" y="186267"/>
                </a:lnTo>
                <a:lnTo>
                  <a:pt x="93133" y="186267"/>
                </a:lnTo>
                <a:lnTo>
                  <a:pt x="101600" y="186267"/>
                </a:lnTo>
                <a:lnTo>
                  <a:pt x="110066" y="186267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6" y="169334"/>
                </a:lnTo>
                <a:lnTo>
                  <a:pt x="177800" y="169334"/>
                </a:lnTo>
                <a:lnTo>
                  <a:pt x="186266" y="169334"/>
                </a:lnTo>
                <a:lnTo>
                  <a:pt x="203200" y="169334"/>
                </a:lnTo>
                <a:lnTo>
                  <a:pt x="211666" y="169334"/>
                </a:lnTo>
                <a:lnTo>
                  <a:pt x="211666" y="169334"/>
                </a:lnTo>
                <a:lnTo>
                  <a:pt x="228600" y="169334"/>
                </a:lnTo>
                <a:lnTo>
                  <a:pt x="2286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353733" y="5452533"/>
            <a:ext cx="33868" cy="330201"/>
          </a:xfrm>
          <a:custGeom>
            <a:avLst/>
            <a:gdLst/>
            <a:ahLst/>
            <a:cxnLst/>
            <a:rect l="0" t="0" r="0" b="0"/>
            <a:pathLst>
              <a:path w="33868" h="330201">
                <a:moveTo>
                  <a:pt x="8467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8467" y="304800"/>
                </a:lnTo>
                <a:lnTo>
                  <a:pt x="8467" y="321734"/>
                </a:lnTo>
                <a:lnTo>
                  <a:pt x="16934" y="321734"/>
                </a:lnTo>
                <a:lnTo>
                  <a:pt x="16934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33867" y="321734"/>
                </a:lnTo>
                <a:lnTo>
                  <a:pt x="33867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489200" y="5444067"/>
            <a:ext cx="313268" cy="304801"/>
          </a:xfrm>
          <a:custGeom>
            <a:avLst/>
            <a:gdLst/>
            <a:ahLst/>
            <a:cxnLst/>
            <a:rect l="0" t="0" r="0" b="0"/>
            <a:pathLst>
              <a:path w="313268" h="304801">
                <a:moveTo>
                  <a:pt x="76200" y="0"/>
                </a:moveTo>
                <a:lnTo>
                  <a:pt x="76200" y="8466"/>
                </a:lnTo>
                <a:lnTo>
                  <a:pt x="67733" y="16933"/>
                </a:lnTo>
                <a:lnTo>
                  <a:pt x="59267" y="25400"/>
                </a:lnTo>
                <a:lnTo>
                  <a:pt x="42333" y="42333"/>
                </a:lnTo>
                <a:lnTo>
                  <a:pt x="33867" y="50800"/>
                </a:lnTo>
                <a:lnTo>
                  <a:pt x="25400" y="59266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16933" y="143933"/>
                </a:lnTo>
                <a:lnTo>
                  <a:pt x="33867" y="152400"/>
                </a:lnTo>
                <a:lnTo>
                  <a:pt x="42333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7" y="152400"/>
                </a:lnTo>
                <a:lnTo>
                  <a:pt x="135467" y="152400"/>
                </a:lnTo>
                <a:lnTo>
                  <a:pt x="152400" y="152400"/>
                </a:lnTo>
                <a:lnTo>
                  <a:pt x="177800" y="152400"/>
                </a:lnTo>
                <a:lnTo>
                  <a:pt x="194733" y="152400"/>
                </a:lnTo>
                <a:lnTo>
                  <a:pt x="211667" y="152400"/>
                </a:lnTo>
                <a:lnTo>
                  <a:pt x="237067" y="152400"/>
                </a:lnTo>
                <a:lnTo>
                  <a:pt x="254000" y="160866"/>
                </a:lnTo>
                <a:lnTo>
                  <a:pt x="270933" y="169333"/>
                </a:lnTo>
                <a:lnTo>
                  <a:pt x="287867" y="177800"/>
                </a:lnTo>
                <a:lnTo>
                  <a:pt x="296333" y="186266"/>
                </a:lnTo>
                <a:lnTo>
                  <a:pt x="304800" y="203200"/>
                </a:lnTo>
                <a:lnTo>
                  <a:pt x="313267" y="211666"/>
                </a:lnTo>
                <a:lnTo>
                  <a:pt x="313267" y="220133"/>
                </a:lnTo>
                <a:lnTo>
                  <a:pt x="313267" y="237066"/>
                </a:lnTo>
                <a:lnTo>
                  <a:pt x="313267" y="245533"/>
                </a:lnTo>
                <a:lnTo>
                  <a:pt x="304800" y="254000"/>
                </a:lnTo>
                <a:lnTo>
                  <a:pt x="296333" y="270933"/>
                </a:lnTo>
                <a:lnTo>
                  <a:pt x="287867" y="279400"/>
                </a:lnTo>
                <a:lnTo>
                  <a:pt x="270933" y="287866"/>
                </a:lnTo>
                <a:lnTo>
                  <a:pt x="254000" y="296333"/>
                </a:lnTo>
                <a:lnTo>
                  <a:pt x="237067" y="296333"/>
                </a:lnTo>
                <a:lnTo>
                  <a:pt x="211667" y="296333"/>
                </a:lnTo>
                <a:lnTo>
                  <a:pt x="194733" y="304800"/>
                </a:lnTo>
                <a:lnTo>
                  <a:pt x="177800" y="296333"/>
                </a:lnTo>
                <a:lnTo>
                  <a:pt x="160867" y="296333"/>
                </a:lnTo>
                <a:lnTo>
                  <a:pt x="143933" y="287866"/>
                </a:lnTo>
                <a:lnTo>
                  <a:pt x="127000" y="270933"/>
                </a:lnTo>
                <a:lnTo>
                  <a:pt x="110067" y="254000"/>
                </a:lnTo>
                <a:lnTo>
                  <a:pt x="110067" y="254000"/>
                </a:lnTo>
                <a:lnTo>
                  <a:pt x="93133" y="237066"/>
                </a:lnTo>
                <a:lnTo>
                  <a:pt x="93133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531533" y="5444067"/>
            <a:ext cx="203201" cy="33867"/>
          </a:xfrm>
          <a:custGeom>
            <a:avLst/>
            <a:gdLst/>
            <a:ahLst/>
            <a:cxnLst/>
            <a:rect l="0" t="0" r="0" b="0"/>
            <a:pathLst>
              <a:path w="203201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43934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912533" y="5579533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160867" y="0"/>
                </a:moveTo>
                <a:lnTo>
                  <a:pt x="160867" y="8467"/>
                </a:lnTo>
                <a:lnTo>
                  <a:pt x="152400" y="8467"/>
                </a:lnTo>
                <a:lnTo>
                  <a:pt x="143934" y="16934"/>
                </a:lnTo>
                <a:lnTo>
                  <a:pt x="127000" y="25400"/>
                </a:lnTo>
                <a:lnTo>
                  <a:pt x="110067" y="33867"/>
                </a:lnTo>
                <a:lnTo>
                  <a:pt x="101600" y="42334"/>
                </a:lnTo>
                <a:lnTo>
                  <a:pt x="93134" y="50800"/>
                </a:lnTo>
                <a:lnTo>
                  <a:pt x="84667" y="67734"/>
                </a:lnTo>
                <a:lnTo>
                  <a:pt x="67734" y="84667"/>
                </a:lnTo>
                <a:lnTo>
                  <a:pt x="59267" y="93134"/>
                </a:lnTo>
                <a:lnTo>
                  <a:pt x="50800" y="110067"/>
                </a:lnTo>
                <a:lnTo>
                  <a:pt x="42334" y="127000"/>
                </a:lnTo>
                <a:lnTo>
                  <a:pt x="33867" y="135467"/>
                </a:lnTo>
                <a:lnTo>
                  <a:pt x="25400" y="152400"/>
                </a:lnTo>
                <a:lnTo>
                  <a:pt x="16934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861733" y="5494867"/>
            <a:ext cx="211668" cy="270934"/>
          </a:xfrm>
          <a:custGeom>
            <a:avLst/>
            <a:gdLst/>
            <a:ahLst/>
            <a:cxnLst/>
            <a:rect l="0" t="0" r="0" b="0"/>
            <a:pathLst>
              <a:path w="2116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4" y="42333"/>
                </a:lnTo>
                <a:lnTo>
                  <a:pt x="50800" y="59266"/>
                </a:lnTo>
                <a:lnTo>
                  <a:pt x="59267" y="76200"/>
                </a:lnTo>
                <a:lnTo>
                  <a:pt x="76200" y="93133"/>
                </a:lnTo>
                <a:lnTo>
                  <a:pt x="84667" y="110066"/>
                </a:lnTo>
                <a:lnTo>
                  <a:pt x="101600" y="135466"/>
                </a:lnTo>
                <a:lnTo>
                  <a:pt x="110067" y="160866"/>
                </a:lnTo>
                <a:lnTo>
                  <a:pt x="127000" y="186266"/>
                </a:lnTo>
                <a:lnTo>
                  <a:pt x="143934" y="203200"/>
                </a:lnTo>
                <a:lnTo>
                  <a:pt x="152400" y="228600"/>
                </a:lnTo>
                <a:lnTo>
                  <a:pt x="169334" y="245533"/>
                </a:lnTo>
                <a:lnTo>
                  <a:pt x="177800" y="254000"/>
                </a:lnTo>
                <a:lnTo>
                  <a:pt x="194734" y="262466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116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200400" y="5452533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33867" y="203200"/>
                </a:lnTo>
                <a:lnTo>
                  <a:pt x="42333" y="220134"/>
                </a:lnTo>
                <a:lnTo>
                  <a:pt x="59267" y="245534"/>
                </a:lnTo>
                <a:lnTo>
                  <a:pt x="76200" y="262467"/>
                </a:lnTo>
                <a:lnTo>
                  <a:pt x="93133" y="279400"/>
                </a:lnTo>
                <a:lnTo>
                  <a:pt x="110067" y="287867"/>
                </a:lnTo>
                <a:lnTo>
                  <a:pt x="127000" y="296334"/>
                </a:lnTo>
                <a:lnTo>
                  <a:pt x="143933" y="304800"/>
                </a:lnTo>
                <a:lnTo>
                  <a:pt x="160867" y="304800"/>
                </a:lnTo>
                <a:lnTo>
                  <a:pt x="177800" y="304800"/>
                </a:lnTo>
                <a:lnTo>
                  <a:pt x="186267" y="304800"/>
                </a:lnTo>
                <a:lnTo>
                  <a:pt x="194733" y="287867"/>
                </a:lnTo>
                <a:lnTo>
                  <a:pt x="211667" y="279400"/>
                </a:lnTo>
                <a:lnTo>
                  <a:pt x="211667" y="262467"/>
                </a:lnTo>
                <a:lnTo>
                  <a:pt x="228600" y="237067"/>
                </a:lnTo>
                <a:lnTo>
                  <a:pt x="228600" y="220134"/>
                </a:lnTo>
                <a:lnTo>
                  <a:pt x="237067" y="194734"/>
                </a:lnTo>
                <a:lnTo>
                  <a:pt x="237067" y="194734"/>
                </a:lnTo>
                <a:lnTo>
                  <a:pt x="237067" y="169334"/>
                </a:lnTo>
                <a:lnTo>
                  <a:pt x="237067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997200" y="5452533"/>
            <a:ext cx="440268" cy="702735"/>
          </a:xfrm>
          <a:custGeom>
            <a:avLst/>
            <a:gdLst/>
            <a:ahLst/>
            <a:cxnLst/>
            <a:rect l="0" t="0" r="0" b="0"/>
            <a:pathLst>
              <a:path w="440268" h="702735">
                <a:moveTo>
                  <a:pt x="423333" y="0"/>
                </a:moveTo>
                <a:lnTo>
                  <a:pt x="414867" y="0"/>
                </a:lnTo>
                <a:lnTo>
                  <a:pt x="414867" y="8467"/>
                </a:lnTo>
                <a:lnTo>
                  <a:pt x="414867" y="16934"/>
                </a:lnTo>
                <a:lnTo>
                  <a:pt x="414867" y="25400"/>
                </a:lnTo>
                <a:lnTo>
                  <a:pt x="406400" y="42334"/>
                </a:lnTo>
                <a:lnTo>
                  <a:pt x="406400" y="59267"/>
                </a:lnTo>
                <a:lnTo>
                  <a:pt x="406400" y="76200"/>
                </a:lnTo>
                <a:lnTo>
                  <a:pt x="406400" y="101600"/>
                </a:lnTo>
                <a:lnTo>
                  <a:pt x="414867" y="127000"/>
                </a:lnTo>
                <a:lnTo>
                  <a:pt x="414867" y="160867"/>
                </a:lnTo>
                <a:lnTo>
                  <a:pt x="423333" y="194734"/>
                </a:lnTo>
                <a:lnTo>
                  <a:pt x="423333" y="228600"/>
                </a:lnTo>
                <a:lnTo>
                  <a:pt x="431800" y="270934"/>
                </a:lnTo>
                <a:lnTo>
                  <a:pt x="431800" y="313267"/>
                </a:lnTo>
                <a:lnTo>
                  <a:pt x="440267" y="355600"/>
                </a:lnTo>
                <a:lnTo>
                  <a:pt x="440267" y="397934"/>
                </a:lnTo>
                <a:lnTo>
                  <a:pt x="440267" y="440267"/>
                </a:lnTo>
                <a:lnTo>
                  <a:pt x="431800" y="482600"/>
                </a:lnTo>
                <a:lnTo>
                  <a:pt x="431800" y="524934"/>
                </a:lnTo>
                <a:lnTo>
                  <a:pt x="414867" y="558800"/>
                </a:lnTo>
                <a:lnTo>
                  <a:pt x="397933" y="592667"/>
                </a:lnTo>
                <a:lnTo>
                  <a:pt x="381000" y="626534"/>
                </a:lnTo>
                <a:lnTo>
                  <a:pt x="347133" y="651934"/>
                </a:lnTo>
                <a:lnTo>
                  <a:pt x="313267" y="677334"/>
                </a:lnTo>
                <a:lnTo>
                  <a:pt x="279400" y="694267"/>
                </a:lnTo>
                <a:lnTo>
                  <a:pt x="237067" y="702734"/>
                </a:lnTo>
                <a:lnTo>
                  <a:pt x="186267" y="702734"/>
                </a:lnTo>
                <a:lnTo>
                  <a:pt x="127000" y="702734"/>
                </a:lnTo>
                <a:lnTo>
                  <a:pt x="59267" y="694267"/>
                </a:lnTo>
                <a:lnTo>
                  <a:pt x="59267" y="694267"/>
                </a:lnTo>
                <a:lnTo>
                  <a:pt x="0" y="677334"/>
                </a:lnTo>
                <a:lnTo>
                  <a:pt x="0" y="677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278467" y="39031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946400" y="2971800"/>
            <a:ext cx="220134" cy="118534"/>
          </a:xfrm>
          <a:custGeom>
            <a:avLst/>
            <a:gdLst/>
            <a:ahLst/>
            <a:cxnLst/>
            <a:rect l="0" t="0" r="0" b="0"/>
            <a:pathLst>
              <a:path w="220134" h="118534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42333"/>
                </a:lnTo>
                <a:lnTo>
                  <a:pt x="50800" y="42333"/>
                </a:lnTo>
                <a:lnTo>
                  <a:pt x="59267" y="50800"/>
                </a:lnTo>
                <a:lnTo>
                  <a:pt x="67733" y="59267"/>
                </a:lnTo>
                <a:lnTo>
                  <a:pt x="67733" y="67733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3" y="84667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43933" y="118533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7" y="110067"/>
                </a:lnTo>
                <a:lnTo>
                  <a:pt x="169333" y="110067"/>
                </a:lnTo>
                <a:lnTo>
                  <a:pt x="169333" y="101600"/>
                </a:lnTo>
                <a:lnTo>
                  <a:pt x="177800" y="93133"/>
                </a:lnTo>
                <a:lnTo>
                  <a:pt x="177800" y="84667"/>
                </a:lnTo>
                <a:lnTo>
                  <a:pt x="186267" y="76200"/>
                </a:lnTo>
                <a:lnTo>
                  <a:pt x="186267" y="67733"/>
                </a:lnTo>
                <a:lnTo>
                  <a:pt x="194733" y="67733"/>
                </a:lnTo>
                <a:lnTo>
                  <a:pt x="194733" y="50800"/>
                </a:lnTo>
                <a:lnTo>
                  <a:pt x="203200" y="42333"/>
                </a:lnTo>
                <a:lnTo>
                  <a:pt x="203200" y="42333"/>
                </a:lnTo>
                <a:lnTo>
                  <a:pt x="211667" y="33867"/>
                </a:lnTo>
                <a:lnTo>
                  <a:pt x="211667" y="25400"/>
                </a:lnTo>
                <a:lnTo>
                  <a:pt x="211667" y="16933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201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311400" y="2260600"/>
            <a:ext cx="736601" cy="787401"/>
          </a:xfrm>
          <a:custGeom>
            <a:avLst/>
            <a:gdLst/>
            <a:ahLst/>
            <a:cxnLst/>
            <a:rect l="0" t="0" r="0" b="0"/>
            <a:pathLst>
              <a:path w="736601" h="787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27000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3" y="169333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86267"/>
                </a:lnTo>
                <a:lnTo>
                  <a:pt x="93133" y="194733"/>
                </a:lnTo>
                <a:lnTo>
                  <a:pt x="110067" y="194733"/>
                </a:lnTo>
                <a:lnTo>
                  <a:pt x="118533" y="194733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9333" y="194733"/>
                </a:lnTo>
                <a:lnTo>
                  <a:pt x="186267" y="194733"/>
                </a:lnTo>
                <a:lnTo>
                  <a:pt x="203200" y="194733"/>
                </a:lnTo>
                <a:lnTo>
                  <a:pt x="220133" y="194733"/>
                </a:lnTo>
                <a:lnTo>
                  <a:pt x="237067" y="194733"/>
                </a:lnTo>
                <a:lnTo>
                  <a:pt x="254000" y="203200"/>
                </a:lnTo>
                <a:lnTo>
                  <a:pt x="270933" y="203200"/>
                </a:lnTo>
                <a:lnTo>
                  <a:pt x="287867" y="203200"/>
                </a:lnTo>
                <a:lnTo>
                  <a:pt x="304800" y="211667"/>
                </a:lnTo>
                <a:lnTo>
                  <a:pt x="321733" y="211667"/>
                </a:lnTo>
                <a:lnTo>
                  <a:pt x="338667" y="220133"/>
                </a:lnTo>
                <a:lnTo>
                  <a:pt x="355600" y="220133"/>
                </a:lnTo>
                <a:lnTo>
                  <a:pt x="372533" y="228600"/>
                </a:lnTo>
                <a:lnTo>
                  <a:pt x="389467" y="228600"/>
                </a:lnTo>
                <a:lnTo>
                  <a:pt x="397933" y="237067"/>
                </a:lnTo>
                <a:lnTo>
                  <a:pt x="423333" y="245533"/>
                </a:lnTo>
                <a:lnTo>
                  <a:pt x="431800" y="254000"/>
                </a:lnTo>
                <a:lnTo>
                  <a:pt x="448733" y="262467"/>
                </a:lnTo>
                <a:lnTo>
                  <a:pt x="465667" y="270933"/>
                </a:lnTo>
                <a:lnTo>
                  <a:pt x="474133" y="279400"/>
                </a:lnTo>
                <a:lnTo>
                  <a:pt x="491067" y="287867"/>
                </a:lnTo>
                <a:lnTo>
                  <a:pt x="508000" y="304800"/>
                </a:lnTo>
                <a:lnTo>
                  <a:pt x="524933" y="313267"/>
                </a:lnTo>
                <a:lnTo>
                  <a:pt x="533400" y="321733"/>
                </a:lnTo>
                <a:lnTo>
                  <a:pt x="541867" y="338667"/>
                </a:lnTo>
                <a:lnTo>
                  <a:pt x="558800" y="347133"/>
                </a:lnTo>
                <a:lnTo>
                  <a:pt x="567267" y="364067"/>
                </a:lnTo>
                <a:lnTo>
                  <a:pt x="575733" y="372533"/>
                </a:lnTo>
                <a:lnTo>
                  <a:pt x="584200" y="389467"/>
                </a:lnTo>
                <a:lnTo>
                  <a:pt x="592667" y="397933"/>
                </a:lnTo>
                <a:lnTo>
                  <a:pt x="601133" y="414867"/>
                </a:lnTo>
                <a:lnTo>
                  <a:pt x="609600" y="431800"/>
                </a:lnTo>
                <a:lnTo>
                  <a:pt x="618067" y="448733"/>
                </a:lnTo>
                <a:lnTo>
                  <a:pt x="626533" y="465667"/>
                </a:lnTo>
                <a:lnTo>
                  <a:pt x="635000" y="482600"/>
                </a:lnTo>
                <a:lnTo>
                  <a:pt x="643467" y="491067"/>
                </a:lnTo>
                <a:lnTo>
                  <a:pt x="643467" y="508000"/>
                </a:lnTo>
                <a:lnTo>
                  <a:pt x="651933" y="524933"/>
                </a:lnTo>
                <a:lnTo>
                  <a:pt x="660400" y="541867"/>
                </a:lnTo>
                <a:lnTo>
                  <a:pt x="660400" y="550333"/>
                </a:lnTo>
                <a:lnTo>
                  <a:pt x="668867" y="567267"/>
                </a:lnTo>
                <a:lnTo>
                  <a:pt x="668867" y="584200"/>
                </a:lnTo>
                <a:lnTo>
                  <a:pt x="677333" y="601133"/>
                </a:lnTo>
                <a:lnTo>
                  <a:pt x="685800" y="618067"/>
                </a:lnTo>
                <a:lnTo>
                  <a:pt x="685800" y="635000"/>
                </a:lnTo>
                <a:lnTo>
                  <a:pt x="685800" y="643467"/>
                </a:lnTo>
                <a:lnTo>
                  <a:pt x="694267" y="668867"/>
                </a:lnTo>
                <a:lnTo>
                  <a:pt x="694267" y="677333"/>
                </a:lnTo>
                <a:lnTo>
                  <a:pt x="702733" y="694267"/>
                </a:lnTo>
                <a:lnTo>
                  <a:pt x="702733" y="711200"/>
                </a:lnTo>
                <a:lnTo>
                  <a:pt x="711200" y="728133"/>
                </a:lnTo>
                <a:lnTo>
                  <a:pt x="711200" y="736600"/>
                </a:lnTo>
                <a:lnTo>
                  <a:pt x="719667" y="753533"/>
                </a:lnTo>
                <a:lnTo>
                  <a:pt x="728133" y="762000"/>
                </a:lnTo>
                <a:lnTo>
                  <a:pt x="728133" y="770467"/>
                </a:lnTo>
                <a:lnTo>
                  <a:pt x="736600" y="778933"/>
                </a:lnTo>
                <a:lnTo>
                  <a:pt x="736600" y="778933"/>
                </a:lnTo>
                <a:lnTo>
                  <a:pt x="736600" y="787400"/>
                </a:lnTo>
                <a:lnTo>
                  <a:pt x="736600" y="787400"/>
                </a:lnTo>
                <a:lnTo>
                  <a:pt x="736600" y="787400"/>
                </a:lnTo>
                <a:lnTo>
                  <a:pt x="728133" y="787400"/>
                </a:lnTo>
                <a:lnTo>
                  <a:pt x="728133" y="787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887133" y="2946400"/>
            <a:ext cx="304801" cy="169334"/>
          </a:xfrm>
          <a:custGeom>
            <a:avLst/>
            <a:gdLst/>
            <a:ahLst/>
            <a:cxnLst/>
            <a:rect l="0" t="0" r="0" b="0"/>
            <a:pathLst>
              <a:path w="304801" h="169334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59267"/>
                </a:lnTo>
                <a:lnTo>
                  <a:pt x="42334" y="67733"/>
                </a:lnTo>
                <a:lnTo>
                  <a:pt x="59267" y="76200"/>
                </a:lnTo>
                <a:lnTo>
                  <a:pt x="67734" y="84667"/>
                </a:lnTo>
                <a:lnTo>
                  <a:pt x="84667" y="93133"/>
                </a:lnTo>
                <a:lnTo>
                  <a:pt x="101600" y="101600"/>
                </a:lnTo>
                <a:lnTo>
                  <a:pt x="118534" y="110067"/>
                </a:lnTo>
                <a:lnTo>
                  <a:pt x="135467" y="127000"/>
                </a:lnTo>
                <a:lnTo>
                  <a:pt x="143934" y="135467"/>
                </a:lnTo>
                <a:lnTo>
                  <a:pt x="160867" y="143933"/>
                </a:lnTo>
                <a:lnTo>
                  <a:pt x="177800" y="152400"/>
                </a:lnTo>
                <a:lnTo>
                  <a:pt x="186267" y="160867"/>
                </a:lnTo>
                <a:lnTo>
                  <a:pt x="194734" y="160867"/>
                </a:lnTo>
                <a:lnTo>
                  <a:pt x="203200" y="169333"/>
                </a:lnTo>
                <a:lnTo>
                  <a:pt x="211667" y="169333"/>
                </a:lnTo>
                <a:lnTo>
                  <a:pt x="220134" y="169333"/>
                </a:lnTo>
                <a:lnTo>
                  <a:pt x="220134" y="169333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0867"/>
                </a:lnTo>
                <a:lnTo>
                  <a:pt x="237067" y="160867"/>
                </a:lnTo>
                <a:lnTo>
                  <a:pt x="237067" y="152400"/>
                </a:lnTo>
                <a:lnTo>
                  <a:pt x="237067" y="143933"/>
                </a:lnTo>
                <a:lnTo>
                  <a:pt x="237067" y="127000"/>
                </a:lnTo>
                <a:lnTo>
                  <a:pt x="245534" y="110067"/>
                </a:lnTo>
                <a:lnTo>
                  <a:pt x="245534" y="93133"/>
                </a:lnTo>
                <a:lnTo>
                  <a:pt x="245534" y="84667"/>
                </a:lnTo>
                <a:lnTo>
                  <a:pt x="254000" y="67733"/>
                </a:lnTo>
                <a:lnTo>
                  <a:pt x="254000" y="50800"/>
                </a:lnTo>
                <a:lnTo>
                  <a:pt x="254000" y="42333"/>
                </a:lnTo>
                <a:lnTo>
                  <a:pt x="262467" y="25400"/>
                </a:lnTo>
                <a:lnTo>
                  <a:pt x="270934" y="16933"/>
                </a:lnTo>
                <a:lnTo>
                  <a:pt x="279400" y="16933"/>
                </a:lnTo>
                <a:lnTo>
                  <a:pt x="287867" y="8467"/>
                </a:lnTo>
                <a:lnTo>
                  <a:pt x="296334" y="0"/>
                </a:lnTo>
                <a:lnTo>
                  <a:pt x="296334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143000" y="2201333"/>
            <a:ext cx="93134" cy="677335"/>
          </a:xfrm>
          <a:custGeom>
            <a:avLst/>
            <a:gdLst/>
            <a:ahLst/>
            <a:cxnLst/>
            <a:rect l="0" t="0" r="0" b="0"/>
            <a:pathLst>
              <a:path w="93134" h="677335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76200" y="76200"/>
                </a:lnTo>
                <a:lnTo>
                  <a:pt x="76200" y="93134"/>
                </a:lnTo>
                <a:lnTo>
                  <a:pt x="67733" y="118534"/>
                </a:lnTo>
                <a:lnTo>
                  <a:pt x="67733" y="135467"/>
                </a:lnTo>
                <a:lnTo>
                  <a:pt x="59267" y="160867"/>
                </a:lnTo>
                <a:lnTo>
                  <a:pt x="59267" y="186267"/>
                </a:lnTo>
                <a:lnTo>
                  <a:pt x="59267" y="211667"/>
                </a:lnTo>
                <a:lnTo>
                  <a:pt x="50800" y="237067"/>
                </a:lnTo>
                <a:lnTo>
                  <a:pt x="42333" y="270934"/>
                </a:lnTo>
                <a:lnTo>
                  <a:pt x="42333" y="296334"/>
                </a:lnTo>
                <a:lnTo>
                  <a:pt x="33867" y="321734"/>
                </a:lnTo>
                <a:lnTo>
                  <a:pt x="33867" y="347134"/>
                </a:lnTo>
                <a:lnTo>
                  <a:pt x="33867" y="381000"/>
                </a:lnTo>
                <a:lnTo>
                  <a:pt x="25400" y="406400"/>
                </a:lnTo>
                <a:lnTo>
                  <a:pt x="25400" y="440267"/>
                </a:lnTo>
                <a:lnTo>
                  <a:pt x="16933" y="465667"/>
                </a:lnTo>
                <a:lnTo>
                  <a:pt x="16933" y="499534"/>
                </a:lnTo>
                <a:lnTo>
                  <a:pt x="16933" y="524934"/>
                </a:lnTo>
                <a:lnTo>
                  <a:pt x="8467" y="550334"/>
                </a:lnTo>
                <a:lnTo>
                  <a:pt x="8467" y="575734"/>
                </a:lnTo>
                <a:lnTo>
                  <a:pt x="8467" y="592667"/>
                </a:lnTo>
                <a:lnTo>
                  <a:pt x="0" y="618067"/>
                </a:lnTo>
                <a:lnTo>
                  <a:pt x="0" y="635000"/>
                </a:lnTo>
                <a:lnTo>
                  <a:pt x="0" y="651934"/>
                </a:lnTo>
                <a:lnTo>
                  <a:pt x="0" y="660400"/>
                </a:lnTo>
                <a:lnTo>
                  <a:pt x="0" y="677334"/>
                </a:lnTo>
                <a:lnTo>
                  <a:pt x="0" y="677334"/>
                </a:lnTo>
                <a:lnTo>
                  <a:pt x="0" y="677334"/>
                </a:lnTo>
                <a:lnTo>
                  <a:pt x="0" y="677334"/>
                </a:lnTo>
                <a:lnTo>
                  <a:pt x="0" y="677334"/>
                </a:lnTo>
                <a:lnTo>
                  <a:pt x="0" y="677334"/>
                </a:lnTo>
                <a:lnTo>
                  <a:pt x="0" y="677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66800" y="2700867"/>
            <a:ext cx="228601" cy="262467"/>
          </a:xfrm>
          <a:custGeom>
            <a:avLst/>
            <a:gdLst/>
            <a:ahLst/>
            <a:cxnLst/>
            <a:rect l="0" t="0" r="0" b="0"/>
            <a:pathLst>
              <a:path w="228601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0800"/>
                </a:lnTo>
                <a:lnTo>
                  <a:pt x="33867" y="67733"/>
                </a:lnTo>
                <a:lnTo>
                  <a:pt x="42333" y="84666"/>
                </a:lnTo>
                <a:lnTo>
                  <a:pt x="42333" y="101600"/>
                </a:lnTo>
                <a:lnTo>
                  <a:pt x="50800" y="127000"/>
                </a:lnTo>
                <a:lnTo>
                  <a:pt x="50800" y="143933"/>
                </a:lnTo>
                <a:lnTo>
                  <a:pt x="59267" y="160866"/>
                </a:lnTo>
                <a:lnTo>
                  <a:pt x="59267" y="177800"/>
                </a:lnTo>
                <a:lnTo>
                  <a:pt x="67733" y="194733"/>
                </a:lnTo>
                <a:lnTo>
                  <a:pt x="67733" y="211666"/>
                </a:lnTo>
                <a:lnTo>
                  <a:pt x="76200" y="228600"/>
                </a:lnTo>
                <a:lnTo>
                  <a:pt x="76200" y="237066"/>
                </a:lnTo>
                <a:lnTo>
                  <a:pt x="76200" y="245533"/>
                </a:lnTo>
                <a:lnTo>
                  <a:pt x="76200" y="254000"/>
                </a:lnTo>
                <a:lnTo>
                  <a:pt x="84667" y="254000"/>
                </a:lnTo>
                <a:lnTo>
                  <a:pt x="84667" y="262466"/>
                </a:lnTo>
                <a:lnTo>
                  <a:pt x="84667" y="262466"/>
                </a:lnTo>
                <a:lnTo>
                  <a:pt x="84667" y="262466"/>
                </a:lnTo>
                <a:lnTo>
                  <a:pt x="93133" y="254000"/>
                </a:lnTo>
                <a:lnTo>
                  <a:pt x="93133" y="254000"/>
                </a:lnTo>
                <a:lnTo>
                  <a:pt x="101600" y="237066"/>
                </a:lnTo>
                <a:lnTo>
                  <a:pt x="110067" y="228600"/>
                </a:lnTo>
                <a:lnTo>
                  <a:pt x="118533" y="203200"/>
                </a:lnTo>
                <a:lnTo>
                  <a:pt x="135467" y="186266"/>
                </a:lnTo>
                <a:lnTo>
                  <a:pt x="152400" y="160866"/>
                </a:lnTo>
                <a:lnTo>
                  <a:pt x="160867" y="143933"/>
                </a:lnTo>
                <a:lnTo>
                  <a:pt x="169333" y="127000"/>
                </a:lnTo>
                <a:lnTo>
                  <a:pt x="186267" y="110066"/>
                </a:lnTo>
                <a:lnTo>
                  <a:pt x="194733" y="93133"/>
                </a:lnTo>
                <a:lnTo>
                  <a:pt x="203200" y="76200"/>
                </a:lnTo>
                <a:lnTo>
                  <a:pt x="211667" y="59266"/>
                </a:lnTo>
                <a:lnTo>
                  <a:pt x="220133" y="50800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33866"/>
                </a:lnTo>
                <a:lnTo>
                  <a:pt x="22860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583267" y="4191000"/>
            <a:ext cx="8467" cy="160868"/>
          </a:xfrm>
          <a:custGeom>
            <a:avLst/>
            <a:gdLst/>
            <a:ahLst/>
            <a:cxnLst/>
            <a:rect l="0" t="0" r="0" b="0"/>
            <a:pathLst>
              <a:path w="8467" h="1608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667933" y="4165600"/>
            <a:ext cx="110068" cy="160868"/>
          </a:xfrm>
          <a:custGeom>
            <a:avLst/>
            <a:gdLst/>
            <a:ahLst/>
            <a:cxnLst/>
            <a:rect l="0" t="0" r="0" b="0"/>
            <a:pathLst>
              <a:path w="110068" h="160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59267" y="67733"/>
                </a:lnTo>
                <a:lnTo>
                  <a:pt x="76200" y="76200"/>
                </a:lnTo>
                <a:lnTo>
                  <a:pt x="84667" y="76200"/>
                </a:lnTo>
                <a:lnTo>
                  <a:pt x="93134" y="84667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93134" y="135467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52400"/>
                </a:lnTo>
                <a:lnTo>
                  <a:pt x="59267" y="152400"/>
                </a:lnTo>
                <a:lnTo>
                  <a:pt x="50800" y="160867"/>
                </a:lnTo>
                <a:lnTo>
                  <a:pt x="42334" y="160867"/>
                </a:lnTo>
                <a:lnTo>
                  <a:pt x="33867" y="160867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43933"/>
                </a:lnTo>
                <a:lnTo>
                  <a:pt x="16934" y="135467"/>
                </a:lnTo>
                <a:lnTo>
                  <a:pt x="16934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676400" y="4148667"/>
            <a:ext cx="101601" cy="1"/>
          </a:xfrm>
          <a:custGeom>
            <a:avLst/>
            <a:gdLst/>
            <a:ahLst/>
            <a:cxnLst/>
            <a:rect l="0" t="0" r="0" b="0"/>
            <a:pathLst>
              <a:path w="1016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828800" y="4165600"/>
            <a:ext cx="76201" cy="160868"/>
          </a:xfrm>
          <a:custGeom>
            <a:avLst/>
            <a:gdLst/>
            <a:ahLst/>
            <a:cxnLst/>
            <a:rect l="0" t="0" r="0" b="0"/>
            <a:pathLst>
              <a:path w="76201" h="160868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67733" y="59267"/>
                </a:lnTo>
                <a:lnTo>
                  <a:pt x="59267" y="76200"/>
                </a:lnTo>
                <a:lnTo>
                  <a:pt x="50800" y="93133"/>
                </a:lnTo>
                <a:lnTo>
                  <a:pt x="42333" y="110067"/>
                </a:lnTo>
                <a:lnTo>
                  <a:pt x="33867" y="127000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828800" y="4157133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3" y="50800"/>
                </a:lnTo>
                <a:lnTo>
                  <a:pt x="25400" y="67734"/>
                </a:lnTo>
                <a:lnTo>
                  <a:pt x="42333" y="84667"/>
                </a:lnTo>
                <a:lnTo>
                  <a:pt x="50800" y="93134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18534"/>
                </a:lnTo>
                <a:lnTo>
                  <a:pt x="93133" y="127000"/>
                </a:lnTo>
                <a:lnTo>
                  <a:pt x="101600" y="118534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10067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955800" y="4165600"/>
            <a:ext cx="84668" cy="118534"/>
          </a:xfrm>
          <a:custGeom>
            <a:avLst/>
            <a:gdLst/>
            <a:ahLst/>
            <a:cxnLst/>
            <a:rect l="0" t="0" r="0" b="0"/>
            <a:pathLst>
              <a:path w="84668" h="118534">
                <a:moveTo>
                  <a:pt x="8467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33867" y="101600"/>
                </a:lnTo>
                <a:lnTo>
                  <a:pt x="42333" y="110067"/>
                </a:lnTo>
                <a:lnTo>
                  <a:pt x="59267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76200" y="118533"/>
                </a:lnTo>
                <a:lnTo>
                  <a:pt x="84667" y="118533"/>
                </a:lnTo>
                <a:lnTo>
                  <a:pt x="84667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947333" y="4174067"/>
            <a:ext cx="118535" cy="296334"/>
          </a:xfrm>
          <a:custGeom>
            <a:avLst/>
            <a:gdLst/>
            <a:ahLst/>
            <a:cxnLst/>
            <a:rect l="0" t="0" r="0" b="0"/>
            <a:pathLst>
              <a:path w="118535" h="296334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93134" y="25400"/>
                </a:lnTo>
                <a:lnTo>
                  <a:pt x="101600" y="33866"/>
                </a:lnTo>
                <a:lnTo>
                  <a:pt x="101600" y="59266"/>
                </a:lnTo>
                <a:lnTo>
                  <a:pt x="101600" y="76200"/>
                </a:lnTo>
                <a:lnTo>
                  <a:pt x="110067" y="101600"/>
                </a:lnTo>
                <a:lnTo>
                  <a:pt x="118534" y="127000"/>
                </a:lnTo>
                <a:lnTo>
                  <a:pt x="118534" y="152400"/>
                </a:lnTo>
                <a:lnTo>
                  <a:pt x="118534" y="177800"/>
                </a:lnTo>
                <a:lnTo>
                  <a:pt x="110067" y="203200"/>
                </a:lnTo>
                <a:lnTo>
                  <a:pt x="101600" y="228600"/>
                </a:lnTo>
                <a:lnTo>
                  <a:pt x="93134" y="245533"/>
                </a:lnTo>
                <a:lnTo>
                  <a:pt x="76200" y="262466"/>
                </a:lnTo>
                <a:lnTo>
                  <a:pt x="67734" y="270933"/>
                </a:lnTo>
                <a:lnTo>
                  <a:pt x="42334" y="287866"/>
                </a:lnTo>
                <a:lnTo>
                  <a:pt x="25400" y="296333"/>
                </a:lnTo>
                <a:lnTo>
                  <a:pt x="2540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04333" y="3903133"/>
            <a:ext cx="1524001" cy="194735"/>
          </a:xfrm>
          <a:custGeom>
            <a:avLst/>
            <a:gdLst/>
            <a:ahLst/>
            <a:cxnLst/>
            <a:rect l="0" t="0" r="0" b="0"/>
            <a:pathLst>
              <a:path w="1524001" h="194735">
                <a:moveTo>
                  <a:pt x="8467" y="25400"/>
                </a:moveTo>
                <a:lnTo>
                  <a:pt x="8467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43934"/>
                </a:lnTo>
                <a:lnTo>
                  <a:pt x="16934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4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67734" y="160867"/>
                </a:lnTo>
                <a:lnTo>
                  <a:pt x="76200" y="160867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35467" y="152400"/>
                </a:lnTo>
                <a:lnTo>
                  <a:pt x="143934" y="143934"/>
                </a:lnTo>
                <a:lnTo>
                  <a:pt x="160867" y="143934"/>
                </a:lnTo>
                <a:lnTo>
                  <a:pt x="177800" y="143934"/>
                </a:lnTo>
                <a:lnTo>
                  <a:pt x="194734" y="143934"/>
                </a:lnTo>
                <a:lnTo>
                  <a:pt x="211667" y="143934"/>
                </a:lnTo>
                <a:lnTo>
                  <a:pt x="228600" y="143934"/>
                </a:lnTo>
                <a:lnTo>
                  <a:pt x="245534" y="135467"/>
                </a:lnTo>
                <a:lnTo>
                  <a:pt x="262467" y="135467"/>
                </a:lnTo>
                <a:lnTo>
                  <a:pt x="279400" y="135467"/>
                </a:lnTo>
                <a:lnTo>
                  <a:pt x="304800" y="135467"/>
                </a:lnTo>
                <a:lnTo>
                  <a:pt x="321734" y="135467"/>
                </a:lnTo>
                <a:lnTo>
                  <a:pt x="338667" y="135467"/>
                </a:lnTo>
                <a:lnTo>
                  <a:pt x="355600" y="135467"/>
                </a:lnTo>
                <a:lnTo>
                  <a:pt x="372534" y="135467"/>
                </a:lnTo>
                <a:lnTo>
                  <a:pt x="397934" y="135467"/>
                </a:lnTo>
                <a:lnTo>
                  <a:pt x="423334" y="135467"/>
                </a:lnTo>
                <a:lnTo>
                  <a:pt x="440267" y="135467"/>
                </a:lnTo>
                <a:lnTo>
                  <a:pt x="465667" y="135467"/>
                </a:lnTo>
                <a:lnTo>
                  <a:pt x="482600" y="135467"/>
                </a:lnTo>
                <a:lnTo>
                  <a:pt x="508000" y="135467"/>
                </a:lnTo>
                <a:lnTo>
                  <a:pt x="533400" y="135467"/>
                </a:lnTo>
                <a:lnTo>
                  <a:pt x="558800" y="135467"/>
                </a:lnTo>
                <a:lnTo>
                  <a:pt x="575734" y="135467"/>
                </a:lnTo>
                <a:lnTo>
                  <a:pt x="601134" y="135467"/>
                </a:lnTo>
                <a:lnTo>
                  <a:pt x="618067" y="135467"/>
                </a:lnTo>
                <a:lnTo>
                  <a:pt x="643467" y="143934"/>
                </a:lnTo>
                <a:lnTo>
                  <a:pt x="668867" y="143934"/>
                </a:lnTo>
                <a:lnTo>
                  <a:pt x="685800" y="143934"/>
                </a:lnTo>
                <a:lnTo>
                  <a:pt x="711200" y="152400"/>
                </a:lnTo>
                <a:lnTo>
                  <a:pt x="736600" y="152400"/>
                </a:lnTo>
                <a:lnTo>
                  <a:pt x="762000" y="152400"/>
                </a:lnTo>
                <a:lnTo>
                  <a:pt x="778934" y="152400"/>
                </a:lnTo>
                <a:lnTo>
                  <a:pt x="804334" y="152400"/>
                </a:lnTo>
                <a:lnTo>
                  <a:pt x="829734" y="152400"/>
                </a:lnTo>
                <a:lnTo>
                  <a:pt x="855134" y="152400"/>
                </a:lnTo>
                <a:lnTo>
                  <a:pt x="880534" y="160867"/>
                </a:lnTo>
                <a:lnTo>
                  <a:pt x="905934" y="160867"/>
                </a:lnTo>
                <a:lnTo>
                  <a:pt x="922867" y="160867"/>
                </a:lnTo>
                <a:lnTo>
                  <a:pt x="956734" y="160867"/>
                </a:lnTo>
                <a:lnTo>
                  <a:pt x="973667" y="169334"/>
                </a:lnTo>
                <a:lnTo>
                  <a:pt x="999067" y="169334"/>
                </a:lnTo>
                <a:lnTo>
                  <a:pt x="1024467" y="169334"/>
                </a:lnTo>
                <a:lnTo>
                  <a:pt x="1049867" y="169334"/>
                </a:lnTo>
                <a:lnTo>
                  <a:pt x="1075267" y="169334"/>
                </a:lnTo>
                <a:lnTo>
                  <a:pt x="1100667" y="169334"/>
                </a:lnTo>
                <a:lnTo>
                  <a:pt x="1126067" y="177800"/>
                </a:lnTo>
                <a:lnTo>
                  <a:pt x="1143000" y="177800"/>
                </a:lnTo>
                <a:lnTo>
                  <a:pt x="1168400" y="177800"/>
                </a:lnTo>
                <a:lnTo>
                  <a:pt x="1193800" y="177800"/>
                </a:lnTo>
                <a:lnTo>
                  <a:pt x="1219200" y="186267"/>
                </a:lnTo>
                <a:lnTo>
                  <a:pt x="1244600" y="186267"/>
                </a:lnTo>
                <a:lnTo>
                  <a:pt x="1270000" y="186267"/>
                </a:lnTo>
                <a:lnTo>
                  <a:pt x="1286934" y="186267"/>
                </a:lnTo>
                <a:lnTo>
                  <a:pt x="1303867" y="194734"/>
                </a:lnTo>
                <a:lnTo>
                  <a:pt x="1329267" y="194734"/>
                </a:lnTo>
                <a:lnTo>
                  <a:pt x="1346200" y="194734"/>
                </a:lnTo>
                <a:lnTo>
                  <a:pt x="1371600" y="194734"/>
                </a:lnTo>
                <a:lnTo>
                  <a:pt x="1388534" y="194734"/>
                </a:lnTo>
                <a:lnTo>
                  <a:pt x="1405467" y="194734"/>
                </a:lnTo>
                <a:lnTo>
                  <a:pt x="1422400" y="194734"/>
                </a:lnTo>
                <a:lnTo>
                  <a:pt x="1439334" y="194734"/>
                </a:lnTo>
                <a:lnTo>
                  <a:pt x="1456267" y="194734"/>
                </a:lnTo>
                <a:lnTo>
                  <a:pt x="1464734" y="194734"/>
                </a:lnTo>
                <a:lnTo>
                  <a:pt x="1481667" y="194734"/>
                </a:lnTo>
                <a:lnTo>
                  <a:pt x="1490134" y="194734"/>
                </a:lnTo>
                <a:lnTo>
                  <a:pt x="1498600" y="194734"/>
                </a:lnTo>
                <a:lnTo>
                  <a:pt x="1507067" y="186267"/>
                </a:lnTo>
                <a:lnTo>
                  <a:pt x="1515534" y="186267"/>
                </a:lnTo>
                <a:lnTo>
                  <a:pt x="1515534" y="177800"/>
                </a:lnTo>
                <a:lnTo>
                  <a:pt x="1524000" y="169334"/>
                </a:lnTo>
                <a:lnTo>
                  <a:pt x="1524000" y="160867"/>
                </a:lnTo>
                <a:lnTo>
                  <a:pt x="1524000" y="152400"/>
                </a:lnTo>
                <a:lnTo>
                  <a:pt x="1524000" y="143934"/>
                </a:lnTo>
                <a:lnTo>
                  <a:pt x="1515534" y="135467"/>
                </a:lnTo>
                <a:lnTo>
                  <a:pt x="1515534" y="118534"/>
                </a:lnTo>
                <a:lnTo>
                  <a:pt x="1515534" y="101600"/>
                </a:lnTo>
                <a:lnTo>
                  <a:pt x="1507067" y="84667"/>
                </a:lnTo>
                <a:lnTo>
                  <a:pt x="1507067" y="76200"/>
                </a:lnTo>
                <a:lnTo>
                  <a:pt x="1498600" y="59267"/>
                </a:lnTo>
                <a:lnTo>
                  <a:pt x="1498600" y="42334"/>
                </a:lnTo>
                <a:lnTo>
                  <a:pt x="1498600" y="25400"/>
                </a:lnTo>
                <a:lnTo>
                  <a:pt x="1498600" y="16934"/>
                </a:lnTo>
                <a:lnTo>
                  <a:pt x="1498600" y="8467"/>
                </a:lnTo>
                <a:lnTo>
                  <a:pt x="1490134" y="0"/>
                </a:lnTo>
                <a:lnTo>
                  <a:pt x="1490134" y="0"/>
                </a:lnTo>
                <a:lnTo>
                  <a:pt x="1490134" y="0"/>
                </a:lnTo>
                <a:lnTo>
                  <a:pt x="1490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895600" y="3970867"/>
            <a:ext cx="1642534" cy="279401"/>
          </a:xfrm>
          <a:custGeom>
            <a:avLst/>
            <a:gdLst/>
            <a:ahLst/>
            <a:cxnLst/>
            <a:rect l="0" t="0" r="0" b="0"/>
            <a:pathLst>
              <a:path w="1642534" h="279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0800"/>
                </a:lnTo>
                <a:lnTo>
                  <a:pt x="42333" y="67733"/>
                </a:lnTo>
                <a:lnTo>
                  <a:pt x="42333" y="76200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59267" y="135466"/>
                </a:lnTo>
                <a:lnTo>
                  <a:pt x="59267" y="135466"/>
                </a:lnTo>
                <a:lnTo>
                  <a:pt x="67733" y="143933"/>
                </a:lnTo>
                <a:lnTo>
                  <a:pt x="67733" y="143933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60866"/>
                </a:lnTo>
                <a:lnTo>
                  <a:pt x="135467" y="160866"/>
                </a:lnTo>
                <a:lnTo>
                  <a:pt x="152400" y="160866"/>
                </a:lnTo>
                <a:lnTo>
                  <a:pt x="169333" y="160866"/>
                </a:lnTo>
                <a:lnTo>
                  <a:pt x="177800" y="160866"/>
                </a:lnTo>
                <a:lnTo>
                  <a:pt x="194733" y="160866"/>
                </a:lnTo>
                <a:lnTo>
                  <a:pt x="211667" y="169333"/>
                </a:lnTo>
                <a:lnTo>
                  <a:pt x="228600" y="169333"/>
                </a:lnTo>
                <a:lnTo>
                  <a:pt x="245533" y="169333"/>
                </a:lnTo>
                <a:lnTo>
                  <a:pt x="270933" y="177800"/>
                </a:lnTo>
                <a:lnTo>
                  <a:pt x="287867" y="177800"/>
                </a:lnTo>
                <a:lnTo>
                  <a:pt x="304800" y="177800"/>
                </a:lnTo>
                <a:lnTo>
                  <a:pt x="321733" y="177800"/>
                </a:lnTo>
                <a:lnTo>
                  <a:pt x="338667" y="177800"/>
                </a:lnTo>
                <a:lnTo>
                  <a:pt x="355600" y="186266"/>
                </a:lnTo>
                <a:lnTo>
                  <a:pt x="381000" y="186266"/>
                </a:lnTo>
                <a:lnTo>
                  <a:pt x="397933" y="186266"/>
                </a:lnTo>
                <a:lnTo>
                  <a:pt x="414867" y="194733"/>
                </a:lnTo>
                <a:lnTo>
                  <a:pt x="440267" y="194733"/>
                </a:lnTo>
                <a:lnTo>
                  <a:pt x="457200" y="194733"/>
                </a:lnTo>
                <a:lnTo>
                  <a:pt x="482600" y="203200"/>
                </a:lnTo>
                <a:lnTo>
                  <a:pt x="499533" y="203200"/>
                </a:lnTo>
                <a:lnTo>
                  <a:pt x="524933" y="203200"/>
                </a:lnTo>
                <a:lnTo>
                  <a:pt x="541867" y="211666"/>
                </a:lnTo>
                <a:lnTo>
                  <a:pt x="567267" y="211666"/>
                </a:lnTo>
                <a:lnTo>
                  <a:pt x="584200" y="211666"/>
                </a:lnTo>
                <a:lnTo>
                  <a:pt x="609600" y="220133"/>
                </a:lnTo>
                <a:lnTo>
                  <a:pt x="626533" y="220133"/>
                </a:lnTo>
                <a:lnTo>
                  <a:pt x="651933" y="220133"/>
                </a:lnTo>
                <a:lnTo>
                  <a:pt x="668867" y="220133"/>
                </a:lnTo>
                <a:lnTo>
                  <a:pt x="694267" y="228600"/>
                </a:lnTo>
                <a:lnTo>
                  <a:pt x="719667" y="228600"/>
                </a:lnTo>
                <a:lnTo>
                  <a:pt x="745067" y="228600"/>
                </a:lnTo>
                <a:lnTo>
                  <a:pt x="770467" y="237066"/>
                </a:lnTo>
                <a:lnTo>
                  <a:pt x="795867" y="237066"/>
                </a:lnTo>
                <a:lnTo>
                  <a:pt x="821267" y="237066"/>
                </a:lnTo>
                <a:lnTo>
                  <a:pt x="846667" y="237066"/>
                </a:lnTo>
                <a:lnTo>
                  <a:pt x="872067" y="245533"/>
                </a:lnTo>
                <a:lnTo>
                  <a:pt x="889000" y="245533"/>
                </a:lnTo>
                <a:lnTo>
                  <a:pt x="914400" y="245533"/>
                </a:lnTo>
                <a:lnTo>
                  <a:pt x="939800" y="245533"/>
                </a:lnTo>
                <a:lnTo>
                  <a:pt x="965200" y="245533"/>
                </a:lnTo>
                <a:lnTo>
                  <a:pt x="990600" y="254000"/>
                </a:lnTo>
                <a:lnTo>
                  <a:pt x="1024467" y="254000"/>
                </a:lnTo>
                <a:lnTo>
                  <a:pt x="1049867" y="254000"/>
                </a:lnTo>
                <a:lnTo>
                  <a:pt x="1075267" y="254000"/>
                </a:lnTo>
                <a:lnTo>
                  <a:pt x="1100667" y="262466"/>
                </a:lnTo>
                <a:lnTo>
                  <a:pt x="1117600" y="262466"/>
                </a:lnTo>
                <a:lnTo>
                  <a:pt x="1143000" y="262466"/>
                </a:lnTo>
                <a:lnTo>
                  <a:pt x="1168400" y="270933"/>
                </a:lnTo>
                <a:lnTo>
                  <a:pt x="1193800" y="270933"/>
                </a:lnTo>
                <a:lnTo>
                  <a:pt x="1219200" y="270933"/>
                </a:lnTo>
                <a:lnTo>
                  <a:pt x="1244600" y="270933"/>
                </a:lnTo>
                <a:lnTo>
                  <a:pt x="1270000" y="279400"/>
                </a:lnTo>
                <a:lnTo>
                  <a:pt x="1295400" y="279400"/>
                </a:lnTo>
                <a:lnTo>
                  <a:pt x="1312333" y="279400"/>
                </a:lnTo>
                <a:lnTo>
                  <a:pt x="1337733" y="279400"/>
                </a:lnTo>
                <a:lnTo>
                  <a:pt x="1363133" y="279400"/>
                </a:lnTo>
                <a:lnTo>
                  <a:pt x="1380067" y="279400"/>
                </a:lnTo>
                <a:lnTo>
                  <a:pt x="1397000" y="279400"/>
                </a:lnTo>
                <a:lnTo>
                  <a:pt x="1422400" y="279400"/>
                </a:lnTo>
                <a:lnTo>
                  <a:pt x="1439333" y="279400"/>
                </a:lnTo>
                <a:lnTo>
                  <a:pt x="1456267" y="279400"/>
                </a:lnTo>
                <a:lnTo>
                  <a:pt x="1473200" y="279400"/>
                </a:lnTo>
                <a:lnTo>
                  <a:pt x="1490133" y="279400"/>
                </a:lnTo>
                <a:lnTo>
                  <a:pt x="1515533" y="279400"/>
                </a:lnTo>
                <a:lnTo>
                  <a:pt x="1532467" y="279400"/>
                </a:lnTo>
                <a:lnTo>
                  <a:pt x="1540933" y="279400"/>
                </a:lnTo>
                <a:lnTo>
                  <a:pt x="1557867" y="279400"/>
                </a:lnTo>
                <a:lnTo>
                  <a:pt x="1574800" y="279400"/>
                </a:lnTo>
                <a:lnTo>
                  <a:pt x="1583267" y="279400"/>
                </a:lnTo>
                <a:lnTo>
                  <a:pt x="1591733" y="279400"/>
                </a:lnTo>
                <a:lnTo>
                  <a:pt x="1600200" y="279400"/>
                </a:lnTo>
                <a:lnTo>
                  <a:pt x="1608667" y="279400"/>
                </a:lnTo>
                <a:lnTo>
                  <a:pt x="1608667" y="270933"/>
                </a:lnTo>
                <a:lnTo>
                  <a:pt x="1617133" y="270933"/>
                </a:lnTo>
                <a:lnTo>
                  <a:pt x="1625600" y="270933"/>
                </a:lnTo>
                <a:lnTo>
                  <a:pt x="1625600" y="262466"/>
                </a:lnTo>
                <a:lnTo>
                  <a:pt x="1625600" y="262466"/>
                </a:lnTo>
                <a:lnTo>
                  <a:pt x="1634067" y="254000"/>
                </a:lnTo>
                <a:lnTo>
                  <a:pt x="1634067" y="245533"/>
                </a:lnTo>
                <a:lnTo>
                  <a:pt x="1634067" y="237066"/>
                </a:lnTo>
                <a:lnTo>
                  <a:pt x="1634067" y="228600"/>
                </a:lnTo>
                <a:lnTo>
                  <a:pt x="1634067" y="220133"/>
                </a:lnTo>
                <a:lnTo>
                  <a:pt x="1634067" y="203200"/>
                </a:lnTo>
                <a:lnTo>
                  <a:pt x="1634067" y="194733"/>
                </a:lnTo>
                <a:lnTo>
                  <a:pt x="1634067" y="186266"/>
                </a:lnTo>
                <a:lnTo>
                  <a:pt x="1634067" y="169333"/>
                </a:lnTo>
                <a:lnTo>
                  <a:pt x="1634067" y="152400"/>
                </a:lnTo>
                <a:lnTo>
                  <a:pt x="1634067" y="143933"/>
                </a:lnTo>
                <a:lnTo>
                  <a:pt x="1634067" y="127000"/>
                </a:lnTo>
                <a:lnTo>
                  <a:pt x="1634067" y="118533"/>
                </a:lnTo>
                <a:lnTo>
                  <a:pt x="1642533" y="101600"/>
                </a:lnTo>
                <a:lnTo>
                  <a:pt x="1642533" y="93133"/>
                </a:lnTo>
                <a:lnTo>
                  <a:pt x="1642533" y="84666"/>
                </a:lnTo>
                <a:lnTo>
                  <a:pt x="1642533" y="76200"/>
                </a:lnTo>
                <a:lnTo>
                  <a:pt x="1642533" y="67733"/>
                </a:lnTo>
                <a:lnTo>
                  <a:pt x="1642533" y="67733"/>
                </a:lnTo>
                <a:lnTo>
                  <a:pt x="1634067" y="59266"/>
                </a:lnTo>
                <a:lnTo>
                  <a:pt x="1634067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716867" y="4267200"/>
            <a:ext cx="8467" cy="186268"/>
          </a:xfrm>
          <a:custGeom>
            <a:avLst/>
            <a:gdLst/>
            <a:ahLst/>
            <a:cxnLst/>
            <a:rect l="0" t="0" r="0" b="0"/>
            <a:pathLst>
              <a:path w="8467" h="1862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6" y="186267"/>
                </a:lnTo>
                <a:lnTo>
                  <a:pt x="8466" y="186267"/>
                </a:lnTo>
                <a:lnTo>
                  <a:pt x="8466" y="186267"/>
                </a:lnTo>
                <a:lnTo>
                  <a:pt x="8466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776133" y="4275667"/>
            <a:ext cx="118535" cy="169334"/>
          </a:xfrm>
          <a:custGeom>
            <a:avLst/>
            <a:gdLst/>
            <a:ahLst/>
            <a:cxnLst/>
            <a:rect l="0" t="0" r="0" b="0"/>
            <a:pathLst>
              <a:path w="118535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16934" y="59266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4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84666"/>
                </a:lnTo>
                <a:lnTo>
                  <a:pt x="93134" y="84666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8534" y="118533"/>
                </a:lnTo>
                <a:lnTo>
                  <a:pt x="118534" y="127000"/>
                </a:lnTo>
                <a:lnTo>
                  <a:pt x="118534" y="135466"/>
                </a:lnTo>
                <a:lnTo>
                  <a:pt x="118534" y="143933"/>
                </a:lnTo>
                <a:lnTo>
                  <a:pt x="110067" y="152400"/>
                </a:lnTo>
                <a:lnTo>
                  <a:pt x="101600" y="160866"/>
                </a:lnTo>
                <a:lnTo>
                  <a:pt x="93134" y="160866"/>
                </a:lnTo>
                <a:lnTo>
                  <a:pt x="76200" y="169333"/>
                </a:lnTo>
                <a:lnTo>
                  <a:pt x="67734" y="169333"/>
                </a:lnTo>
                <a:lnTo>
                  <a:pt x="50800" y="160866"/>
                </a:lnTo>
                <a:lnTo>
                  <a:pt x="42334" y="160866"/>
                </a:lnTo>
                <a:lnTo>
                  <a:pt x="33867" y="152400"/>
                </a:lnTo>
                <a:lnTo>
                  <a:pt x="25400" y="135466"/>
                </a:lnTo>
                <a:lnTo>
                  <a:pt x="25400" y="135466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67667" y="42672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937000" y="4334933"/>
            <a:ext cx="84668" cy="127001"/>
          </a:xfrm>
          <a:custGeom>
            <a:avLst/>
            <a:gdLst/>
            <a:ahLst/>
            <a:cxnLst/>
            <a:rect l="0" t="0" r="0" b="0"/>
            <a:pathLst>
              <a:path w="84668" h="127001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3" y="50800"/>
                </a:lnTo>
                <a:lnTo>
                  <a:pt x="59267" y="59267"/>
                </a:lnTo>
                <a:lnTo>
                  <a:pt x="50800" y="76200"/>
                </a:lnTo>
                <a:lnTo>
                  <a:pt x="33867" y="93134"/>
                </a:lnTo>
                <a:lnTo>
                  <a:pt x="16933" y="110067"/>
                </a:lnTo>
                <a:lnTo>
                  <a:pt x="8467" y="118534"/>
                </a:lnTo>
                <a:lnTo>
                  <a:pt x="8467" y="118534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03133" y="4326467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33866"/>
                </a:lnTo>
                <a:lnTo>
                  <a:pt x="33867" y="42333"/>
                </a:lnTo>
                <a:lnTo>
                  <a:pt x="42334" y="59266"/>
                </a:lnTo>
                <a:lnTo>
                  <a:pt x="59267" y="76200"/>
                </a:lnTo>
                <a:lnTo>
                  <a:pt x="76200" y="93133"/>
                </a:lnTo>
                <a:lnTo>
                  <a:pt x="84667" y="101600"/>
                </a:lnTo>
                <a:lnTo>
                  <a:pt x="101600" y="110066"/>
                </a:lnTo>
                <a:lnTo>
                  <a:pt x="118534" y="118533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064000" y="4318000"/>
            <a:ext cx="93134" cy="135468"/>
          </a:xfrm>
          <a:custGeom>
            <a:avLst/>
            <a:gdLst/>
            <a:ahLst/>
            <a:cxnLst/>
            <a:rect l="0" t="0" r="0" b="0"/>
            <a:pathLst>
              <a:path w="93134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3" y="84667"/>
                </a:lnTo>
                <a:lnTo>
                  <a:pt x="50800" y="101600"/>
                </a:lnTo>
                <a:lnTo>
                  <a:pt x="67733" y="118533"/>
                </a:lnTo>
                <a:lnTo>
                  <a:pt x="76200" y="127000"/>
                </a:lnTo>
                <a:lnTo>
                  <a:pt x="84667" y="135467"/>
                </a:lnTo>
                <a:lnTo>
                  <a:pt x="84667" y="135467"/>
                </a:lnTo>
                <a:lnTo>
                  <a:pt x="93133" y="135467"/>
                </a:lnTo>
                <a:lnTo>
                  <a:pt x="93133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064000" y="4309533"/>
            <a:ext cx="118534" cy="270935"/>
          </a:xfrm>
          <a:custGeom>
            <a:avLst/>
            <a:gdLst/>
            <a:ahLst/>
            <a:cxnLst/>
            <a:rect l="0" t="0" r="0" b="0"/>
            <a:pathLst>
              <a:path w="118534" h="270935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76200"/>
                </a:lnTo>
                <a:lnTo>
                  <a:pt x="118533" y="101600"/>
                </a:lnTo>
                <a:lnTo>
                  <a:pt x="118533" y="127000"/>
                </a:lnTo>
                <a:lnTo>
                  <a:pt x="118533" y="160867"/>
                </a:lnTo>
                <a:lnTo>
                  <a:pt x="110067" y="186267"/>
                </a:lnTo>
                <a:lnTo>
                  <a:pt x="101600" y="211667"/>
                </a:lnTo>
                <a:lnTo>
                  <a:pt x="84667" y="228600"/>
                </a:lnTo>
                <a:lnTo>
                  <a:pt x="59267" y="245534"/>
                </a:lnTo>
                <a:lnTo>
                  <a:pt x="25400" y="262467"/>
                </a:lnTo>
                <a:lnTo>
                  <a:pt x="25400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805334" y="431800"/>
            <a:ext cx="203200" cy="313268"/>
          </a:xfrm>
          <a:custGeom>
            <a:avLst/>
            <a:gdLst/>
            <a:ahLst/>
            <a:cxnLst/>
            <a:rect l="0" t="0" r="0" b="0"/>
            <a:pathLst>
              <a:path w="203200" h="313268">
                <a:moveTo>
                  <a:pt x="50799" y="8467"/>
                </a:moveTo>
                <a:lnTo>
                  <a:pt x="50799" y="8467"/>
                </a:lnTo>
                <a:lnTo>
                  <a:pt x="50799" y="8467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16933"/>
                </a:lnTo>
                <a:lnTo>
                  <a:pt x="50799" y="33867"/>
                </a:lnTo>
                <a:lnTo>
                  <a:pt x="50799" y="50800"/>
                </a:lnTo>
                <a:lnTo>
                  <a:pt x="42333" y="76200"/>
                </a:lnTo>
                <a:lnTo>
                  <a:pt x="33866" y="101600"/>
                </a:lnTo>
                <a:lnTo>
                  <a:pt x="25399" y="135467"/>
                </a:lnTo>
                <a:lnTo>
                  <a:pt x="16933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54000"/>
                </a:lnTo>
                <a:lnTo>
                  <a:pt x="0" y="270933"/>
                </a:lnTo>
                <a:lnTo>
                  <a:pt x="8466" y="279400"/>
                </a:lnTo>
                <a:lnTo>
                  <a:pt x="16933" y="287867"/>
                </a:lnTo>
                <a:lnTo>
                  <a:pt x="33866" y="296333"/>
                </a:lnTo>
                <a:lnTo>
                  <a:pt x="42333" y="304800"/>
                </a:lnTo>
                <a:lnTo>
                  <a:pt x="59266" y="304800"/>
                </a:lnTo>
                <a:lnTo>
                  <a:pt x="76200" y="304800"/>
                </a:lnTo>
                <a:lnTo>
                  <a:pt x="101599" y="313267"/>
                </a:lnTo>
                <a:lnTo>
                  <a:pt x="118533" y="304800"/>
                </a:lnTo>
                <a:lnTo>
                  <a:pt x="135466" y="304800"/>
                </a:lnTo>
                <a:lnTo>
                  <a:pt x="152400" y="304800"/>
                </a:lnTo>
                <a:lnTo>
                  <a:pt x="169333" y="296333"/>
                </a:lnTo>
                <a:lnTo>
                  <a:pt x="186266" y="296333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203199" y="287867"/>
                </a:lnTo>
                <a:lnTo>
                  <a:pt x="203199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050867" y="474133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118533" y="42334"/>
                </a:moveTo>
                <a:lnTo>
                  <a:pt x="118533" y="33867"/>
                </a:lnTo>
                <a:lnTo>
                  <a:pt x="126999" y="33867"/>
                </a:lnTo>
                <a:lnTo>
                  <a:pt x="126999" y="33867"/>
                </a:lnTo>
                <a:lnTo>
                  <a:pt x="126999" y="33867"/>
                </a:lnTo>
                <a:lnTo>
                  <a:pt x="126999" y="25400"/>
                </a:lnTo>
                <a:lnTo>
                  <a:pt x="118533" y="25400"/>
                </a:lnTo>
                <a:lnTo>
                  <a:pt x="118533" y="16934"/>
                </a:lnTo>
                <a:lnTo>
                  <a:pt x="110066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799" y="0"/>
                </a:lnTo>
                <a:lnTo>
                  <a:pt x="42333" y="8467"/>
                </a:lnTo>
                <a:lnTo>
                  <a:pt x="25400" y="25400"/>
                </a:lnTo>
                <a:lnTo>
                  <a:pt x="16933" y="42334"/>
                </a:lnTo>
                <a:lnTo>
                  <a:pt x="8466" y="67734"/>
                </a:lnTo>
                <a:lnTo>
                  <a:pt x="0" y="93134"/>
                </a:lnTo>
                <a:lnTo>
                  <a:pt x="0" y="127000"/>
                </a:lnTo>
                <a:lnTo>
                  <a:pt x="8466" y="160867"/>
                </a:lnTo>
                <a:lnTo>
                  <a:pt x="8466" y="186267"/>
                </a:lnTo>
                <a:lnTo>
                  <a:pt x="16933" y="211667"/>
                </a:lnTo>
                <a:lnTo>
                  <a:pt x="25400" y="228600"/>
                </a:lnTo>
                <a:lnTo>
                  <a:pt x="42333" y="237067"/>
                </a:lnTo>
                <a:lnTo>
                  <a:pt x="50799" y="245534"/>
                </a:lnTo>
                <a:lnTo>
                  <a:pt x="67733" y="254000"/>
                </a:lnTo>
                <a:lnTo>
                  <a:pt x="93133" y="254000"/>
                </a:lnTo>
                <a:lnTo>
                  <a:pt x="101600" y="245534"/>
                </a:lnTo>
                <a:lnTo>
                  <a:pt x="118533" y="237067"/>
                </a:lnTo>
                <a:lnTo>
                  <a:pt x="118533" y="237067"/>
                </a:lnTo>
                <a:lnTo>
                  <a:pt x="135467" y="228600"/>
                </a:lnTo>
                <a:lnTo>
                  <a:pt x="1354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262534" y="448733"/>
            <a:ext cx="313267" cy="270935"/>
          </a:xfrm>
          <a:custGeom>
            <a:avLst/>
            <a:gdLst/>
            <a:ahLst/>
            <a:cxnLst/>
            <a:rect l="0" t="0" r="0" b="0"/>
            <a:pathLst>
              <a:path w="313267" h="270935">
                <a:moveTo>
                  <a:pt x="0" y="42334"/>
                </a:move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54000"/>
                </a:lnTo>
                <a:lnTo>
                  <a:pt x="0" y="245534"/>
                </a:lnTo>
                <a:lnTo>
                  <a:pt x="0" y="228600"/>
                </a:lnTo>
                <a:lnTo>
                  <a:pt x="8466" y="203200"/>
                </a:lnTo>
                <a:lnTo>
                  <a:pt x="16933" y="177800"/>
                </a:lnTo>
                <a:lnTo>
                  <a:pt x="25399" y="152400"/>
                </a:lnTo>
                <a:lnTo>
                  <a:pt x="33866" y="118534"/>
                </a:lnTo>
                <a:lnTo>
                  <a:pt x="50799" y="93134"/>
                </a:lnTo>
                <a:lnTo>
                  <a:pt x="67732" y="67734"/>
                </a:lnTo>
                <a:lnTo>
                  <a:pt x="76200" y="50800"/>
                </a:lnTo>
                <a:lnTo>
                  <a:pt x="84666" y="33867"/>
                </a:lnTo>
                <a:lnTo>
                  <a:pt x="101599" y="25400"/>
                </a:lnTo>
                <a:lnTo>
                  <a:pt x="110066" y="25400"/>
                </a:lnTo>
                <a:lnTo>
                  <a:pt x="118533" y="33867"/>
                </a:lnTo>
                <a:lnTo>
                  <a:pt x="126999" y="42334"/>
                </a:lnTo>
                <a:lnTo>
                  <a:pt x="135466" y="50800"/>
                </a:lnTo>
                <a:lnTo>
                  <a:pt x="143932" y="76200"/>
                </a:lnTo>
                <a:lnTo>
                  <a:pt x="143932" y="101600"/>
                </a:lnTo>
                <a:lnTo>
                  <a:pt x="143932" y="127000"/>
                </a:lnTo>
                <a:lnTo>
                  <a:pt x="143932" y="152400"/>
                </a:lnTo>
                <a:lnTo>
                  <a:pt x="143932" y="177800"/>
                </a:lnTo>
                <a:lnTo>
                  <a:pt x="143932" y="203200"/>
                </a:lnTo>
                <a:lnTo>
                  <a:pt x="143932" y="220134"/>
                </a:lnTo>
                <a:lnTo>
                  <a:pt x="143932" y="237067"/>
                </a:lnTo>
                <a:lnTo>
                  <a:pt x="143932" y="245534"/>
                </a:lnTo>
                <a:lnTo>
                  <a:pt x="143932" y="245534"/>
                </a:lnTo>
                <a:lnTo>
                  <a:pt x="143932" y="245534"/>
                </a:lnTo>
                <a:lnTo>
                  <a:pt x="143932" y="245534"/>
                </a:lnTo>
                <a:lnTo>
                  <a:pt x="143932" y="245534"/>
                </a:lnTo>
                <a:lnTo>
                  <a:pt x="143932" y="237067"/>
                </a:lnTo>
                <a:lnTo>
                  <a:pt x="152400" y="228600"/>
                </a:lnTo>
                <a:lnTo>
                  <a:pt x="160866" y="211667"/>
                </a:lnTo>
                <a:lnTo>
                  <a:pt x="169333" y="186267"/>
                </a:lnTo>
                <a:lnTo>
                  <a:pt x="177799" y="160867"/>
                </a:lnTo>
                <a:lnTo>
                  <a:pt x="186266" y="127000"/>
                </a:lnTo>
                <a:lnTo>
                  <a:pt x="194733" y="93134"/>
                </a:lnTo>
                <a:lnTo>
                  <a:pt x="211666" y="67734"/>
                </a:lnTo>
                <a:lnTo>
                  <a:pt x="220132" y="42334"/>
                </a:lnTo>
                <a:lnTo>
                  <a:pt x="228600" y="25400"/>
                </a:lnTo>
                <a:lnTo>
                  <a:pt x="237066" y="8467"/>
                </a:lnTo>
                <a:lnTo>
                  <a:pt x="245533" y="0"/>
                </a:lnTo>
                <a:lnTo>
                  <a:pt x="253999" y="0"/>
                </a:lnTo>
                <a:lnTo>
                  <a:pt x="262466" y="0"/>
                </a:lnTo>
                <a:lnTo>
                  <a:pt x="270933" y="8467"/>
                </a:lnTo>
                <a:lnTo>
                  <a:pt x="279399" y="8467"/>
                </a:lnTo>
                <a:lnTo>
                  <a:pt x="287866" y="25400"/>
                </a:lnTo>
                <a:lnTo>
                  <a:pt x="287866" y="33867"/>
                </a:lnTo>
                <a:lnTo>
                  <a:pt x="296332" y="59267"/>
                </a:lnTo>
                <a:lnTo>
                  <a:pt x="296332" y="84667"/>
                </a:lnTo>
                <a:lnTo>
                  <a:pt x="304800" y="110067"/>
                </a:lnTo>
                <a:lnTo>
                  <a:pt x="304800" y="135467"/>
                </a:lnTo>
                <a:lnTo>
                  <a:pt x="304800" y="169334"/>
                </a:lnTo>
                <a:lnTo>
                  <a:pt x="304800" y="194734"/>
                </a:lnTo>
                <a:lnTo>
                  <a:pt x="296332" y="211667"/>
                </a:lnTo>
                <a:lnTo>
                  <a:pt x="296332" y="228600"/>
                </a:lnTo>
                <a:lnTo>
                  <a:pt x="296332" y="245534"/>
                </a:lnTo>
                <a:lnTo>
                  <a:pt x="296332" y="254000"/>
                </a:lnTo>
                <a:lnTo>
                  <a:pt x="296332" y="262467"/>
                </a:lnTo>
                <a:lnTo>
                  <a:pt x="296332" y="270934"/>
                </a:lnTo>
                <a:lnTo>
                  <a:pt x="296332" y="270934"/>
                </a:lnTo>
                <a:lnTo>
                  <a:pt x="296332" y="270934"/>
                </a:lnTo>
                <a:lnTo>
                  <a:pt x="304800" y="262467"/>
                </a:lnTo>
                <a:lnTo>
                  <a:pt x="304800" y="254000"/>
                </a:lnTo>
                <a:lnTo>
                  <a:pt x="304800" y="254000"/>
                </a:lnTo>
                <a:lnTo>
                  <a:pt x="313266" y="237067"/>
                </a:lnTo>
                <a:lnTo>
                  <a:pt x="313266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711266" y="465667"/>
            <a:ext cx="16935" cy="33867"/>
          </a:xfrm>
          <a:custGeom>
            <a:avLst/>
            <a:gdLst/>
            <a:ahLst/>
            <a:cxnLst/>
            <a:rect l="0" t="0" r="0" b="0"/>
            <a:pathLst>
              <a:path w="16935" h="33867">
                <a:moveTo>
                  <a:pt x="0" y="0"/>
                </a:move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9702800" y="609600"/>
            <a:ext cx="8467" cy="33868"/>
          </a:xfrm>
          <a:custGeom>
            <a:avLst/>
            <a:gdLst/>
            <a:ahLst/>
            <a:cxnLst/>
            <a:rect l="0" t="0" r="0" b="0"/>
            <a:pathLst>
              <a:path w="8467" h="33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9330266" y="973667"/>
            <a:ext cx="143935" cy="287867"/>
          </a:xfrm>
          <a:custGeom>
            <a:avLst/>
            <a:gdLst/>
            <a:ahLst/>
            <a:cxnLst/>
            <a:rect l="0" t="0" r="0" b="0"/>
            <a:pathLst>
              <a:path w="143935" h="287867">
                <a:moveTo>
                  <a:pt x="8468" y="50800"/>
                </a:moveTo>
                <a:lnTo>
                  <a:pt x="8468" y="50800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25401" y="42333"/>
                </a:lnTo>
                <a:lnTo>
                  <a:pt x="33867" y="33866"/>
                </a:lnTo>
                <a:lnTo>
                  <a:pt x="42334" y="25400"/>
                </a:lnTo>
                <a:lnTo>
                  <a:pt x="50801" y="8466"/>
                </a:lnTo>
                <a:lnTo>
                  <a:pt x="59267" y="8466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6"/>
                </a:lnTo>
                <a:lnTo>
                  <a:pt x="101601" y="16933"/>
                </a:lnTo>
                <a:lnTo>
                  <a:pt x="101601" y="33866"/>
                </a:lnTo>
                <a:lnTo>
                  <a:pt x="110067" y="50800"/>
                </a:lnTo>
                <a:lnTo>
                  <a:pt x="110067" y="76200"/>
                </a:lnTo>
                <a:lnTo>
                  <a:pt x="118534" y="101600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01601" y="177800"/>
                </a:lnTo>
                <a:lnTo>
                  <a:pt x="93134" y="194733"/>
                </a:lnTo>
                <a:lnTo>
                  <a:pt x="84668" y="211666"/>
                </a:lnTo>
                <a:lnTo>
                  <a:pt x="76200" y="228600"/>
                </a:lnTo>
                <a:lnTo>
                  <a:pt x="59267" y="237066"/>
                </a:lnTo>
                <a:lnTo>
                  <a:pt x="50801" y="245533"/>
                </a:lnTo>
                <a:lnTo>
                  <a:pt x="33867" y="254000"/>
                </a:lnTo>
                <a:lnTo>
                  <a:pt x="25401" y="262466"/>
                </a:lnTo>
                <a:lnTo>
                  <a:pt x="16934" y="262466"/>
                </a:lnTo>
                <a:lnTo>
                  <a:pt x="8468" y="262466"/>
                </a:lnTo>
                <a:lnTo>
                  <a:pt x="8468" y="262466"/>
                </a:lnTo>
                <a:lnTo>
                  <a:pt x="0" y="254000"/>
                </a:lnTo>
                <a:lnTo>
                  <a:pt x="0" y="237066"/>
                </a:lnTo>
                <a:lnTo>
                  <a:pt x="0" y="228600"/>
                </a:lnTo>
                <a:lnTo>
                  <a:pt x="8468" y="211666"/>
                </a:lnTo>
                <a:lnTo>
                  <a:pt x="8468" y="194733"/>
                </a:lnTo>
                <a:lnTo>
                  <a:pt x="16934" y="177800"/>
                </a:lnTo>
                <a:lnTo>
                  <a:pt x="33867" y="160866"/>
                </a:lnTo>
                <a:lnTo>
                  <a:pt x="42334" y="160866"/>
                </a:lnTo>
                <a:lnTo>
                  <a:pt x="50801" y="152400"/>
                </a:lnTo>
                <a:lnTo>
                  <a:pt x="67734" y="152400"/>
                </a:lnTo>
                <a:lnTo>
                  <a:pt x="76200" y="160866"/>
                </a:lnTo>
                <a:lnTo>
                  <a:pt x="93134" y="169333"/>
                </a:lnTo>
                <a:lnTo>
                  <a:pt x="101601" y="186266"/>
                </a:lnTo>
                <a:lnTo>
                  <a:pt x="110067" y="203200"/>
                </a:lnTo>
                <a:lnTo>
                  <a:pt x="118534" y="220133"/>
                </a:lnTo>
                <a:lnTo>
                  <a:pt x="127001" y="237066"/>
                </a:lnTo>
                <a:lnTo>
                  <a:pt x="135467" y="254000"/>
                </a:lnTo>
                <a:lnTo>
                  <a:pt x="135467" y="270933"/>
                </a:lnTo>
                <a:lnTo>
                  <a:pt x="135467" y="279400"/>
                </a:lnTo>
                <a:lnTo>
                  <a:pt x="143934" y="287866"/>
                </a:lnTo>
                <a:lnTo>
                  <a:pt x="143934" y="287866"/>
                </a:lnTo>
                <a:lnTo>
                  <a:pt x="143934" y="287866"/>
                </a:lnTo>
                <a:lnTo>
                  <a:pt x="135467" y="279400"/>
                </a:lnTo>
                <a:lnTo>
                  <a:pt x="135467" y="270933"/>
                </a:lnTo>
                <a:lnTo>
                  <a:pt x="135467" y="270933"/>
                </a:lnTo>
                <a:lnTo>
                  <a:pt x="143934" y="254000"/>
                </a:lnTo>
                <a:lnTo>
                  <a:pt x="1439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558866" y="939800"/>
            <a:ext cx="50802" cy="279401"/>
          </a:xfrm>
          <a:custGeom>
            <a:avLst/>
            <a:gdLst/>
            <a:ahLst/>
            <a:cxnLst/>
            <a:rect l="0" t="0" r="0" b="0"/>
            <a:pathLst>
              <a:path w="50802" h="279401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16934" y="16933"/>
                </a:lnTo>
                <a:lnTo>
                  <a:pt x="25401" y="33867"/>
                </a:lnTo>
                <a:lnTo>
                  <a:pt x="25401" y="59267"/>
                </a:lnTo>
                <a:lnTo>
                  <a:pt x="25401" y="84667"/>
                </a:lnTo>
                <a:lnTo>
                  <a:pt x="25401" y="110067"/>
                </a:lnTo>
                <a:lnTo>
                  <a:pt x="25401" y="143933"/>
                </a:lnTo>
                <a:lnTo>
                  <a:pt x="25401" y="169333"/>
                </a:lnTo>
                <a:lnTo>
                  <a:pt x="33867" y="194733"/>
                </a:lnTo>
                <a:lnTo>
                  <a:pt x="33867" y="220133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54000"/>
                </a:lnTo>
                <a:lnTo>
                  <a:pt x="33867" y="262467"/>
                </a:lnTo>
                <a:lnTo>
                  <a:pt x="33867" y="270933"/>
                </a:lnTo>
                <a:lnTo>
                  <a:pt x="42334" y="270933"/>
                </a:lnTo>
                <a:lnTo>
                  <a:pt x="42334" y="279400"/>
                </a:lnTo>
                <a:lnTo>
                  <a:pt x="42334" y="279400"/>
                </a:lnTo>
                <a:lnTo>
                  <a:pt x="42334" y="279400"/>
                </a:lnTo>
                <a:lnTo>
                  <a:pt x="42334" y="279400"/>
                </a:lnTo>
                <a:lnTo>
                  <a:pt x="42334" y="270933"/>
                </a:lnTo>
                <a:lnTo>
                  <a:pt x="42334" y="262467"/>
                </a:lnTo>
                <a:lnTo>
                  <a:pt x="50801" y="254000"/>
                </a:lnTo>
                <a:lnTo>
                  <a:pt x="50801" y="254000"/>
                </a:lnTo>
                <a:lnTo>
                  <a:pt x="50801" y="237067"/>
                </a:lnTo>
                <a:lnTo>
                  <a:pt x="50801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9745133" y="982133"/>
            <a:ext cx="211668" cy="211668"/>
          </a:xfrm>
          <a:custGeom>
            <a:avLst/>
            <a:gdLst/>
            <a:ahLst/>
            <a:cxnLst/>
            <a:rect l="0" t="0" r="0" b="0"/>
            <a:pathLst>
              <a:path w="211668" h="211668">
                <a:moveTo>
                  <a:pt x="101601" y="76200"/>
                </a:moveTo>
                <a:lnTo>
                  <a:pt x="101601" y="76200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8533" y="42334"/>
                </a:lnTo>
                <a:lnTo>
                  <a:pt x="118533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1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0801" y="16934"/>
                </a:lnTo>
                <a:lnTo>
                  <a:pt x="33867" y="33867"/>
                </a:lnTo>
                <a:lnTo>
                  <a:pt x="25401" y="50800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0" y="177800"/>
                </a:lnTo>
                <a:lnTo>
                  <a:pt x="8467" y="194734"/>
                </a:lnTo>
                <a:lnTo>
                  <a:pt x="8467" y="203200"/>
                </a:lnTo>
                <a:lnTo>
                  <a:pt x="16934" y="211667"/>
                </a:lnTo>
                <a:lnTo>
                  <a:pt x="16934" y="211667"/>
                </a:lnTo>
                <a:lnTo>
                  <a:pt x="25401" y="211667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1" y="186267"/>
                </a:lnTo>
                <a:lnTo>
                  <a:pt x="59267" y="169334"/>
                </a:lnTo>
                <a:lnTo>
                  <a:pt x="67733" y="152400"/>
                </a:lnTo>
                <a:lnTo>
                  <a:pt x="76200" y="135467"/>
                </a:lnTo>
                <a:lnTo>
                  <a:pt x="84667" y="110067"/>
                </a:lnTo>
                <a:lnTo>
                  <a:pt x="84667" y="84667"/>
                </a:lnTo>
                <a:lnTo>
                  <a:pt x="93134" y="67734"/>
                </a:lnTo>
                <a:lnTo>
                  <a:pt x="93134" y="50800"/>
                </a:lnTo>
                <a:lnTo>
                  <a:pt x="93134" y="42334"/>
                </a:lnTo>
                <a:lnTo>
                  <a:pt x="93134" y="42334"/>
                </a:lnTo>
                <a:lnTo>
                  <a:pt x="93134" y="42334"/>
                </a:lnTo>
                <a:lnTo>
                  <a:pt x="93134" y="50800"/>
                </a:lnTo>
                <a:lnTo>
                  <a:pt x="93134" y="67734"/>
                </a:lnTo>
                <a:lnTo>
                  <a:pt x="93134" y="84667"/>
                </a:lnTo>
                <a:lnTo>
                  <a:pt x="93134" y="110067"/>
                </a:lnTo>
                <a:lnTo>
                  <a:pt x="93134" y="135467"/>
                </a:lnTo>
                <a:lnTo>
                  <a:pt x="101601" y="160867"/>
                </a:lnTo>
                <a:lnTo>
                  <a:pt x="110067" y="177800"/>
                </a:lnTo>
                <a:lnTo>
                  <a:pt x="118533" y="194734"/>
                </a:lnTo>
                <a:lnTo>
                  <a:pt x="135467" y="203200"/>
                </a:lnTo>
                <a:lnTo>
                  <a:pt x="143933" y="211667"/>
                </a:lnTo>
                <a:lnTo>
                  <a:pt x="160867" y="211667"/>
                </a:lnTo>
                <a:lnTo>
                  <a:pt x="177801" y="203200"/>
                </a:lnTo>
                <a:lnTo>
                  <a:pt x="186267" y="194734"/>
                </a:lnTo>
                <a:lnTo>
                  <a:pt x="203201" y="177800"/>
                </a:lnTo>
                <a:lnTo>
                  <a:pt x="203201" y="177800"/>
                </a:lnTo>
                <a:lnTo>
                  <a:pt x="211667" y="160867"/>
                </a:lnTo>
                <a:lnTo>
                  <a:pt x="2116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0049933" y="897467"/>
            <a:ext cx="152401" cy="347134"/>
          </a:xfrm>
          <a:custGeom>
            <a:avLst/>
            <a:gdLst/>
            <a:ahLst/>
            <a:cxnLst/>
            <a:rect l="0" t="0" r="0" b="0"/>
            <a:pathLst>
              <a:path w="152401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4" y="50800"/>
                </a:lnTo>
                <a:lnTo>
                  <a:pt x="25401" y="76200"/>
                </a:lnTo>
                <a:lnTo>
                  <a:pt x="25401" y="110066"/>
                </a:lnTo>
                <a:lnTo>
                  <a:pt x="25401" y="143933"/>
                </a:lnTo>
                <a:lnTo>
                  <a:pt x="25401" y="177800"/>
                </a:lnTo>
                <a:lnTo>
                  <a:pt x="16934" y="211666"/>
                </a:lnTo>
                <a:lnTo>
                  <a:pt x="16934" y="237066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16934" y="279400"/>
                </a:lnTo>
                <a:lnTo>
                  <a:pt x="16934" y="270933"/>
                </a:lnTo>
                <a:lnTo>
                  <a:pt x="25401" y="254000"/>
                </a:lnTo>
                <a:lnTo>
                  <a:pt x="33867" y="237066"/>
                </a:lnTo>
                <a:lnTo>
                  <a:pt x="50801" y="211666"/>
                </a:lnTo>
                <a:lnTo>
                  <a:pt x="59267" y="194733"/>
                </a:lnTo>
                <a:lnTo>
                  <a:pt x="76200" y="169333"/>
                </a:lnTo>
                <a:lnTo>
                  <a:pt x="93134" y="143933"/>
                </a:lnTo>
                <a:lnTo>
                  <a:pt x="101601" y="135466"/>
                </a:lnTo>
                <a:lnTo>
                  <a:pt x="110067" y="127000"/>
                </a:lnTo>
                <a:lnTo>
                  <a:pt x="118533" y="135466"/>
                </a:lnTo>
                <a:lnTo>
                  <a:pt x="135467" y="143933"/>
                </a:lnTo>
                <a:lnTo>
                  <a:pt x="143933" y="160866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52400" y="228600"/>
                </a:lnTo>
                <a:lnTo>
                  <a:pt x="143933" y="254000"/>
                </a:lnTo>
                <a:lnTo>
                  <a:pt x="135467" y="279400"/>
                </a:lnTo>
                <a:lnTo>
                  <a:pt x="127001" y="296333"/>
                </a:lnTo>
                <a:lnTo>
                  <a:pt x="110067" y="313266"/>
                </a:lnTo>
                <a:lnTo>
                  <a:pt x="93134" y="330200"/>
                </a:lnTo>
                <a:lnTo>
                  <a:pt x="76200" y="338666"/>
                </a:lnTo>
                <a:lnTo>
                  <a:pt x="59267" y="347133"/>
                </a:lnTo>
                <a:lnTo>
                  <a:pt x="42333" y="347133"/>
                </a:lnTo>
                <a:lnTo>
                  <a:pt x="33867" y="338666"/>
                </a:lnTo>
                <a:lnTo>
                  <a:pt x="33867" y="330200"/>
                </a:lnTo>
                <a:lnTo>
                  <a:pt x="33867" y="330200"/>
                </a:lnTo>
                <a:lnTo>
                  <a:pt x="25401" y="321733"/>
                </a:lnTo>
                <a:lnTo>
                  <a:pt x="25401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236200" y="719667"/>
            <a:ext cx="245535" cy="152401"/>
          </a:xfrm>
          <a:custGeom>
            <a:avLst/>
            <a:gdLst/>
            <a:ahLst/>
            <a:cxnLst/>
            <a:rect l="0" t="0" r="0" b="0"/>
            <a:pathLst>
              <a:path w="245535" h="152401">
                <a:moveTo>
                  <a:pt x="0" y="33866"/>
                </a:moveTo>
                <a:lnTo>
                  <a:pt x="0" y="33866"/>
                </a:lnTo>
                <a:lnTo>
                  <a:pt x="8466" y="25400"/>
                </a:lnTo>
                <a:lnTo>
                  <a:pt x="8466" y="16933"/>
                </a:lnTo>
                <a:lnTo>
                  <a:pt x="16934" y="8466"/>
                </a:lnTo>
                <a:lnTo>
                  <a:pt x="33866" y="0"/>
                </a:lnTo>
                <a:lnTo>
                  <a:pt x="42333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10066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43934" y="50800"/>
                </a:lnTo>
                <a:lnTo>
                  <a:pt x="143934" y="76200"/>
                </a:lnTo>
                <a:lnTo>
                  <a:pt x="143934" y="93133"/>
                </a:lnTo>
                <a:lnTo>
                  <a:pt x="135467" y="110066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01600" y="143933"/>
                </a:lnTo>
                <a:lnTo>
                  <a:pt x="93134" y="152400"/>
                </a:lnTo>
                <a:lnTo>
                  <a:pt x="76200" y="152400"/>
                </a:lnTo>
                <a:lnTo>
                  <a:pt x="67734" y="152400"/>
                </a:lnTo>
                <a:lnTo>
                  <a:pt x="59267" y="152400"/>
                </a:lnTo>
                <a:lnTo>
                  <a:pt x="50800" y="152400"/>
                </a:lnTo>
                <a:lnTo>
                  <a:pt x="50800" y="143933"/>
                </a:lnTo>
                <a:lnTo>
                  <a:pt x="50800" y="135466"/>
                </a:lnTo>
                <a:lnTo>
                  <a:pt x="50800" y="135466"/>
                </a:lnTo>
                <a:lnTo>
                  <a:pt x="59267" y="127000"/>
                </a:lnTo>
                <a:lnTo>
                  <a:pt x="67734" y="118533"/>
                </a:lnTo>
                <a:lnTo>
                  <a:pt x="76200" y="110066"/>
                </a:lnTo>
                <a:lnTo>
                  <a:pt x="93134" y="93133"/>
                </a:lnTo>
                <a:lnTo>
                  <a:pt x="118533" y="84666"/>
                </a:lnTo>
                <a:lnTo>
                  <a:pt x="135467" y="76200"/>
                </a:lnTo>
                <a:lnTo>
                  <a:pt x="152400" y="76200"/>
                </a:lnTo>
                <a:lnTo>
                  <a:pt x="169334" y="84666"/>
                </a:lnTo>
                <a:lnTo>
                  <a:pt x="186266" y="84666"/>
                </a:lnTo>
                <a:lnTo>
                  <a:pt x="203200" y="93133"/>
                </a:lnTo>
                <a:lnTo>
                  <a:pt x="211667" y="110066"/>
                </a:lnTo>
                <a:lnTo>
                  <a:pt x="228600" y="118533"/>
                </a:lnTo>
                <a:lnTo>
                  <a:pt x="237066" y="127000"/>
                </a:lnTo>
                <a:lnTo>
                  <a:pt x="245534" y="127000"/>
                </a:lnTo>
                <a:lnTo>
                  <a:pt x="245534" y="135466"/>
                </a:lnTo>
                <a:lnTo>
                  <a:pt x="245534" y="135466"/>
                </a:lnTo>
                <a:lnTo>
                  <a:pt x="245534" y="135466"/>
                </a:lnTo>
                <a:lnTo>
                  <a:pt x="245534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841067" y="2785533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59267" y="0"/>
                </a:moveTo>
                <a:lnTo>
                  <a:pt x="59267" y="0"/>
                </a:lnTo>
                <a:lnTo>
                  <a:pt x="50799" y="8467"/>
                </a:lnTo>
                <a:lnTo>
                  <a:pt x="50799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33866" y="67734"/>
                </a:lnTo>
                <a:lnTo>
                  <a:pt x="25400" y="84667"/>
                </a:lnTo>
                <a:lnTo>
                  <a:pt x="16933" y="110067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8466" y="220134"/>
                </a:lnTo>
                <a:lnTo>
                  <a:pt x="16933" y="237067"/>
                </a:lnTo>
                <a:lnTo>
                  <a:pt x="25400" y="254000"/>
                </a:lnTo>
                <a:lnTo>
                  <a:pt x="42333" y="270934"/>
                </a:lnTo>
                <a:lnTo>
                  <a:pt x="50799" y="287867"/>
                </a:lnTo>
                <a:lnTo>
                  <a:pt x="76200" y="296334"/>
                </a:lnTo>
                <a:lnTo>
                  <a:pt x="93133" y="304800"/>
                </a:lnTo>
                <a:lnTo>
                  <a:pt x="110066" y="304800"/>
                </a:lnTo>
                <a:lnTo>
                  <a:pt x="135467" y="313267"/>
                </a:lnTo>
                <a:lnTo>
                  <a:pt x="152400" y="313267"/>
                </a:lnTo>
                <a:lnTo>
                  <a:pt x="169333" y="304800"/>
                </a:lnTo>
                <a:lnTo>
                  <a:pt x="186266" y="304800"/>
                </a:lnTo>
                <a:lnTo>
                  <a:pt x="203199" y="296334"/>
                </a:lnTo>
                <a:lnTo>
                  <a:pt x="211667" y="287867"/>
                </a:lnTo>
                <a:lnTo>
                  <a:pt x="220133" y="270934"/>
                </a:lnTo>
                <a:lnTo>
                  <a:pt x="228600" y="262467"/>
                </a:lnTo>
                <a:lnTo>
                  <a:pt x="228600" y="245534"/>
                </a:lnTo>
                <a:lnTo>
                  <a:pt x="220133" y="237067"/>
                </a:lnTo>
                <a:lnTo>
                  <a:pt x="211667" y="220134"/>
                </a:lnTo>
                <a:lnTo>
                  <a:pt x="211667" y="211667"/>
                </a:lnTo>
                <a:lnTo>
                  <a:pt x="194733" y="203200"/>
                </a:lnTo>
                <a:lnTo>
                  <a:pt x="186266" y="203200"/>
                </a:lnTo>
                <a:lnTo>
                  <a:pt x="169333" y="203200"/>
                </a:lnTo>
                <a:lnTo>
                  <a:pt x="160866" y="203200"/>
                </a:lnTo>
                <a:lnTo>
                  <a:pt x="152400" y="220134"/>
                </a:lnTo>
                <a:lnTo>
                  <a:pt x="143933" y="228600"/>
                </a:lnTo>
                <a:lnTo>
                  <a:pt x="135467" y="245534"/>
                </a:lnTo>
                <a:lnTo>
                  <a:pt x="126999" y="270934"/>
                </a:lnTo>
                <a:lnTo>
                  <a:pt x="118533" y="287867"/>
                </a:lnTo>
                <a:lnTo>
                  <a:pt x="110066" y="313267"/>
                </a:lnTo>
                <a:lnTo>
                  <a:pt x="110066" y="330200"/>
                </a:lnTo>
                <a:lnTo>
                  <a:pt x="110066" y="338667"/>
                </a:lnTo>
                <a:lnTo>
                  <a:pt x="118533" y="347134"/>
                </a:lnTo>
                <a:lnTo>
                  <a:pt x="126999" y="355600"/>
                </a:lnTo>
                <a:lnTo>
                  <a:pt x="135467" y="355600"/>
                </a:lnTo>
                <a:lnTo>
                  <a:pt x="135467" y="355600"/>
                </a:lnTo>
                <a:lnTo>
                  <a:pt x="152400" y="347134"/>
                </a:lnTo>
                <a:lnTo>
                  <a:pt x="152400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196666" y="2853267"/>
            <a:ext cx="245535" cy="254001"/>
          </a:xfrm>
          <a:custGeom>
            <a:avLst/>
            <a:gdLst/>
            <a:ahLst/>
            <a:cxnLst/>
            <a:rect l="0" t="0" r="0" b="0"/>
            <a:pathLst>
              <a:path w="245535" h="254001">
                <a:moveTo>
                  <a:pt x="152400" y="50800"/>
                </a:move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33866"/>
                </a:lnTo>
                <a:lnTo>
                  <a:pt x="152400" y="33866"/>
                </a:lnTo>
                <a:lnTo>
                  <a:pt x="152400" y="25400"/>
                </a:lnTo>
                <a:lnTo>
                  <a:pt x="152400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18534" y="0"/>
                </a:lnTo>
                <a:lnTo>
                  <a:pt x="101601" y="0"/>
                </a:lnTo>
                <a:lnTo>
                  <a:pt x="93134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1" y="50800"/>
                </a:lnTo>
                <a:lnTo>
                  <a:pt x="33867" y="67733"/>
                </a:lnTo>
                <a:lnTo>
                  <a:pt x="16934" y="93133"/>
                </a:lnTo>
                <a:lnTo>
                  <a:pt x="8468" y="118533"/>
                </a:lnTo>
                <a:lnTo>
                  <a:pt x="8468" y="143933"/>
                </a:lnTo>
                <a:lnTo>
                  <a:pt x="0" y="160866"/>
                </a:lnTo>
                <a:lnTo>
                  <a:pt x="8468" y="177800"/>
                </a:lnTo>
                <a:lnTo>
                  <a:pt x="16934" y="194733"/>
                </a:lnTo>
                <a:lnTo>
                  <a:pt x="25401" y="211666"/>
                </a:lnTo>
                <a:lnTo>
                  <a:pt x="50801" y="220133"/>
                </a:lnTo>
                <a:lnTo>
                  <a:pt x="67734" y="237066"/>
                </a:lnTo>
                <a:lnTo>
                  <a:pt x="93134" y="237066"/>
                </a:lnTo>
                <a:lnTo>
                  <a:pt x="118534" y="245533"/>
                </a:lnTo>
                <a:lnTo>
                  <a:pt x="152400" y="254000"/>
                </a:lnTo>
                <a:lnTo>
                  <a:pt x="177801" y="254000"/>
                </a:lnTo>
                <a:lnTo>
                  <a:pt x="211667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45534" y="254000"/>
                </a:lnTo>
                <a:lnTo>
                  <a:pt x="2455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451600" y="3234267"/>
            <a:ext cx="1447801" cy="33867"/>
          </a:xfrm>
          <a:custGeom>
            <a:avLst/>
            <a:gdLst/>
            <a:ahLst/>
            <a:cxnLst/>
            <a:rect l="0" t="0" r="0" b="0"/>
            <a:pathLst>
              <a:path w="1447801" h="33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7" y="0"/>
                </a:lnTo>
                <a:lnTo>
                  <a:pt x="110067" y="0"/>
                </a:lnTo>
                <a:lnTo>
                  <a:pt x="152400" y="0"/>
                </a:lnTo>
                <a:lnTo>
                  <a:pt x="186267" y="0"/>
                </a:lnTo>
                <a:lnTo>
                  <a:pt x="228600" y="0"/>
                </a:lnTo>
                <a:lnTo>
                  <a:pt x="270933" y="0"/>
                </a:lnTo>
                <a:lnTo>
                  <a:pt x="321733" y="0"/>
                </a:lnTo>
                <a:lnTo>
                  <a:pt x="364066" y="0"/>
                </a:lnTo>
                <a:lnTo>
                  <a:pt x="414867" y="0"/>
                </a:lnTo>
                <a:lnTo>
                  <a:pt x="474133" y="0"/>
                </a:lnTo>
                <a:lnTo>
                  <a:pt x="524934" y="0"/>
                </a:lnTo>
                <a:lnTo>
                  <a:pt x="575733" y="8466"/>
                </a:lnTo>
                <a:lnTo>
                  <a:pt x="626533" y="8466"/>
                </a:lnTo>
                <a:lnTo>
                  <a:pt x="685800" y="8466"/>
                </a:lnTo>
                <a:lnTo>
                  <a:pt x="745066" y="8466"/>
                </a:lnTo>
                <a:lnTo>
                  <a:pt x="795867" y="8466"/>
                </a:lnTo>
                <a:lnTo>
                  <a:pt x="855133" y="8466"/>
                </a:lnTo>
                <a:lnTo>
                  <a:pt x="914400" y="16933"/>
                </a:lnTo>
                <a:lnTo>
                  <a:pt x="973666" y="16933"/>
                </a:lnTo>
                <a:lnTo>
                  <a:pt x="1024467" y="16933"/>
                </a:lnTo>
                <a:lnTo>
                  <a:pt x="1083733" y="16933"/>
                </a:lnTo>
                <a:lnTo>
                  <a:pt x="1134534" y="25400"/>
                </a:lnTo>
                <a:lnTo>
                  <a:pt x="1185333" y="25400"/>
                </a:lnTo>
                <a:lnTo>
                  <a:pt x="1236133" y="25400"/>
                </a:lnTo>
                <a:lnTo>
                  <a:pt x="1286934" y="25400"/>
                </a:lnTo>
                <a:lnTo>
                  <a:pt x="1329267" y="25400"/>
                </a:lnTo>
                <a:lnTo>
                  <a:pt x="1363134" y="33866"/>
                </a:lnTo>
                <a:lnTo>
                  <a:pt x="1405467" y="33866"/>
                </a:lnTo>
                <a:lnTo>
                  <a:pt x="1430866" y="33866"/>
                </a:lnTo>
                <a:lnTo>
                  <a:pt x="1430866" y="33866"/>
                </a:lnTo>
                <a:lnTo>
                  <a:pt x="1447800" y="33866"/>
                </a:lnTo>
                <a:lnTo>
                  <a:pt x="144780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780867" y="3259667"/>
            <a:ext cx="618067" cy="42334"/>
          </a:xfrm>
          <a:custGeom>
            <a:avLst/>
            <a:gdLst/>
            <a:ahLst/>
            <a:cxnLst/>
            <a:rect l="0" t="0" r="0" b="0"/>
            <a:pathLst>
              <a:path w="618067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3" y="25400"/>
                </a:lnTo>
                <a:lnTo>
                  <a:pt x="84666" y="25400"/>
                </a:lnTo>
                <a:lnTo>
                  <a:pt x="101599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69333" y="25400"/>
                </a:lnTo>
                <a:lnTo>
                  <a:pt x="186267" y="25400"/>
                </a:lnTo>
                <a:lnTo>
                  <a:pt x="203200" y="33866"/>
                </a:lnTo>
                <a:lnTo>
                  <a:pt x="220133" y="33866"/>
                </a:lnTo>
                <a:lnTo>
                  <a:pt x="237066" y="33866"/>
                </a:lnTo>
                <a:lnTo>
                  <a:pt x="253999" y="33866"/>
                </a:lnTo>
                <a:lnTo>
                  <a:pt x="279400" y="33866"/>
                </a:lnTo>
                <a:lnTo>
                  <a:pt x="296333" y="33866"/>
                </a:lnTo>
                <a:lnTo>
                  <a:pt x="321733" y="33866"/>
                </a:lnTo>
                <a:lnTo>
                  <a:pt x="338667" y="33866"/>
                </a:lnTo>
                <a:lnTo>
                  <a:pt x="355600" y="42333"/>
                </a:lnTo>
                <a:lnTo>
                  <a:pt x="381000" y="42333"/>
                </a:lnTo>
                <a:lnTo>
                  <a:pt x="397933" y="42333"/>
                </a:lnTo>
                <a:lnTo>
                  <a:pt x="423333" y="42333"/>
                </a:lnTo>
                <a:lnTo>
                  <a:pt x="448733" y="42333"/>
                </a:lnTo>
                <a:lnTo>
                  <a:pt x="465666" y="42333"/>
                </a:lnTo>
                <a:lnTo>
                  <a:pt x="491067" y="42333"/>
                </a:lnTo>
                <a:lnTo>
                  <a:pt x="516466" y="42333"/>
                </a:lnTo>
                <a:lnTo>
                  <a:pt x="533400" y="42333"/>
                </a:lnTo>
                <a:lnTo>
                  <a:pt x="558799" y="42333"/>
                </a:lnTo>
                <a:lnTo>
                  <a:pt x="575733" y="42333"/>
                </a:lnTo>
                <a:lnTo>
                  <a:pt x="601133" y="42333"/>
                </a:lnTo>
                <a:lnTo>
                  <a:pt x="601133" y="42333"/>
                </a:lnTo>
                <a:lnTo>
                  <a:pt x="618066" y="42333"/>
                </a:lnTo>
                <a:lnTo>
                  <a:pt x="618066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764867" y="3488267"/>
            <a:ext cx="254001" cy="296334"/>
          </a:xfrm>
          <a:custGeom>
            <a:avLst/>
            <a:gdLst/>
            <a:ahLst/>
            <a:cxnLst/>
            <a:rect l="0" t="0" r="0" b="0"/>
            <a:pathLst>
              <a:path w="254001" h="2963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8533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86266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6" y="8466"/>
                </a:lnTo>
                <a:lnTo>
                  <a:pt x="237066" y="16933"/>
                </a:lnTo>
                <a:lnTo>
                  <a:pt x="237066" y="25400"/>
                </a:lnTo>
                <a:lnTo>
                  <a:pt x="245533" y="33866"/>
                </a:lnTo>
                <a:lnTo>
                  <a:pt x="245533" y="42333"/>
                </a:lnTo>
                <a:lnTo>
                  <a:pt x="245533" y="59266"/>
                </a:lnTo>
                <a:lnTo>
                  <a:pt x="245533" y="76200"/>
                </a:lnTo>
                <a:lnTo>
                  <a:pt x="254000" y="101600"/>
                </a:lnTo>
                <a:lnTo>
                  <a:pt x="254000" y="118533"/>
                </a:lnTo>
                <a:lnTo>
                  <a:pt x="254000" y="143933"/>
                </a:lnTo>
                <a:lnTo>
                  <a:pt x="254000" y="169333"/>
                </a:lnTo>
                <a:lnTo>
                  <a:pt x="254000" y="186266"/>
                </a:lnTo>
                <a:lnTo>
                  <a:pt x="254000" y="211666"/>
                </a:lnTo>
                <a:lnTo>
                  <a:pt x="254000" y="228600"/>
                </a:lnTo>
                <a:lnTo>
                  <a:pt x="254000" y="254000"/>
                </a:lnTo>
                <a:lnTo>
                  <a:pt x="254000" y="262466"/>
                </a:lnTo>
                <a:lnTo>
                  <a:pt x="254000" y="279400"/>
                </a:lnTo>
                <a:lnTo>
                  <a:pt x="254000" y="287866"/>
                </a:lnTo>
                <a:lnTo>
                  <a:pt x="254000" y="296333"/>
                </a:lnTo>
                <a:lnTo>
                  <a:pt x="254000" y="296333"/>
                </a:lnTo>
                <a:lnTo>
                  <a:pt x="254000" y="296333"/>
                </a:lnTo>
                <a:lnTo>
                  <a:pt x="254000" y="296333"/>
                </a:lnTo>
                <a:lnTo>
                  <a:pt x="2540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128934" y="3429000"/>
            <a:ext cx="220133" cy="406401"/>
          </a:xfrm>
          <a:custGeom>
            <a:avLst/>
            <a:gdLst/>
            <a:ahLst/>
            <a:cxnLst/>
            <a:rect l="0" t="0" r="0" b="0"/>
            <a:pathLst>
              <a:path w="220133" h="406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25400"/>
                </a:lnTo>
                <a:lnTo>
                  <a:pt x="16933" y="42333"/>
                </a:lnTo>
                <a:lnTo>
                  <a:pt x="25399" y="59267"/>
                </a:lnTo>
                <a:lnTo>
                  <a:pt x="33866" y="84667"/>
                </a:lnTo>
                <a:lnTo>
                  <a:pt x="33866" y="118533"/>
                </a:lnTo>
                <a:lnTo>
                  <a:pt x="33866" y="143933"/>
                </a:lnTo>
                <a:lnTo>
                  <a:pt x="33866" y="169333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62467"/>
                </a:lnTo>
                <a:lnTo>
                  <a:pt x="33866" y="279400"/>
                </a:lnTo>
                <a:lnTo>
                  <a:pt x="33866" y="304800"/>
                </a:lnTo>
                <a:lnTo>
                  <a:pt x="33866" y="313267"/>
                </a:lnTo>
                <a:lnTo>
                  <a:pt x="33866" y="321733"/>
                </a:lnTo>
                <a:lnTo>
                  <a:pt x="33866" y="330200"/>
                </a:lnTo>
                <a:lnTo>
                  <a:pt x="33866" y="330200"/>
                </a:lnTo>
                <a:lnTo>
                  <a:pt x="33866" y="330200"/>
                </a:lnTo>
                <a:lnTo>
                  <a:pt x="42333" y="330200"/>
                </a:lnTo>
                <a:lnTo>
                  <a:pt x="42333" y="321733"/>
                </a:lnTo>
                <a:lnTo>
                  <a:pt x="42333" y="313267"/>
                </a:lnTo>
                <a:lnTo>
                  <a:pt x="50799" y="296333"/>
                </a:lnTo>
                <a:lnTo>
                  <a:pt x="59266" y="279400"/>
                </a:lnTo>
                <a:lnTo>
                  <a:pt x="59266" y="254000"/>
                </a:lnTo>
                <a:lnTo>
                  <a:pt x="67732" y="228600"/>
                </a:lnTo>
                <a:lnTo>
                  <a:pt x="76200" y="211667"/>
                </a:lnTo>
                <a:lnTo>
                  <a:pt x="84666" y="186267"/>
                </a:lnTo>
                <a:lnTo>
                  <a:pt x="93133" y="169333"/>
                </a:lnTo>
                <a:lnTo>
                  <a:pt x="110066" y="160867"/>
                </a:lnTo>
                <a:lnTo>
                  <a:pt x="126999" y="160867"/>
                </a:lnTo>
                <a:lnTo>
                  <a:pt x="143932" y="152400"/>
                </a:lnTo>
                <a:lnTo>
                  <a:pt x="160866" y="160867"/>
                </a:lnTo>
                <a:lnTo>
                  <a:pt x="177799" y="160867"/>
                </a:lnTo>
                <a:lnTo>
                  <a:pt x="194733" y="177800"/>
                </a:lnTo>
                <a:lnTo>
                  <a:pt x="203199" y="186267"/>
                </a:lnTo>
                <a:lnTo>
                  <a:pt x="211666" y="203200"/>
                </a:lnTo>
                <a:lnTo>
                  <a:pt x="220132" y="228600"/>
                </a:lnTo>
                <a:lnTo>
                  <a:pt x="220132" y="245533"/>
                </a:lnTo>
                <a:lnTo>
                  <a:pt x="220132" y="270933"/>
                </a:lnTo>
                <a:lnTo>
                  <a:pt x="220132" y="304800"/>
                </a:lnTo>
                <a:lnTo>
                  <a:pt x="220132" y="321733"/>
                </a:lnTo>
                <a:lnTo>
                  <a:pt x="220132" y="347133"/>
                </a:lnTo>
                <a:lnTo>
                  <a:pt x="211666" y="364067"/>
                </a:lnTo>
                <a:lnTo>
                  <a:pt x="203199" y="381000"/>
                </a:lnTo>
                <a:lnTo>
                  <a:pt x="194733" y="389467"/>
                </a:lnTo>
                <a:lnTo>
                  <a:pt x="186266" y="397933"/>
                </a:lnTo>
                <a:lnTo>
                  <a:pt x="169333" y="406400"/>
                </a:lnTo>
                <a:lnTo>
                  <a:pt x="160866" y="406400"/>
                </a:lnTo>
                <a:lnTo>
                  <a:pt x="143932" y="397933"/>
                </a:lnTo>
                <a:lnTo>
                  <a:pt x="135466" y="389467"/>
                </a:lnTo>
                <a:lnTo>
                  <a:pt x="135466" y="389467"/>
                </a:lnTo>
                <a:lnTo>
                  <a:pt x="126999" y="372533"/>
                </a:lnTo>
                <a:lnTo>
                  <a:pt x="126999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374467" y="3352800"/>
            <a:ext cx="203200" cy="186268"/>
          </a:xfrm>
          <a:custGeom>
            <a:avLst/>
            <a:gdLst/>
            <a:ahLst/>
            <a:cxnLst/>
            <a:rect l="0" t="0" r="0" b="0"/>
            <a:pathLst>
              <a:path w="203200" h="186268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16933"/>
                </a:lnTo>
                <a:lnTo>
                  <a:pt x="110066" y="25400"/>
                </a:lnTo>
                <a:lnTo>
                  <a:pt x="118533" y="42333"/>
                </a:lnTo>
                <a:lnTo>
                  <a:pt x="126999" y="59267"/>
                </a:lnTo>
                <a:lnTo>
                  <a:pt x="126999" y="84667"/>
                </a:lnTo>
                <a:lnTo>
                  <a:pt x="126999" y="101600"/>
                </a:lnTo>
                <a:lnTo>
                  <a:pt x="126999" y="118533"/>
                </a:lnTo>
                <a:lnTo>
                  <a:pt x="126999" y="135467"/>
                </a:lnTo>
                <a:lnTo>
                  <a:pt x="118533" y="152400"/>
                </a:lnTo>
                <a:lnTo>
                  <a:pt x="110066" y="160867"/>
                </a:lnTo>
                <a:lnTo>
                  <a:pt x="101600" y="169333"/>
                </a:lnTo>
                <a:lnTo>
                  <a:pt x="93133" y="177800"/>
                </a:lnTo>
                <a:lnTo>
                  <a:pt x="84666" y="177800"/>
                </a:lnTo>
                <a:lnTo>
                  <a:pt x="76200" y="177800"/>
                </a:lnTo>
                <a:lnTo>
                  <a:pt x="67733" y="169333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52400"/>
                </a:lnTo>
                <a:lnTo>
                  <a:pt x="59267" y="135467"/>
                </a:lnTo>
                <a:lnTo>
                  <a:pt x="59267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35467" y="143933"/>
                </a:lnTo>
                <a:lnTo>
                  <a:pt x="152400" y="152400"/>
                </a:lnTo>
                <a:lnTo>
                  <a:pt x="169333" y="160867"/>
                </a:lnTo>
                <a:lnTo>
                  <a:pt x="177800" y="177800"/>
                </a:lnTo>
                <a:lnTo>
                  <a:pt x="194733" y="186267"/>
                </a:lnTo>
                <a:lnTo>
                  <a:pt x="194733" y="186267"/>
                </a:lnTo>
                <a:lnTo>
                  <a:pt x="203199" y="186267"/>
                </a:lnTo>
                <a:lnTo>
                  <a:pt x="203199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873066" y="3217333"/>
            <a:ext cx="25402" cy="203201"/>
          </a:xfrm>
          <a:custGeom>
            <a:avLst/>
            <a:gdLst/>
            <a:ahLst/>
            <a:cxnLst/>
            <a:rect l="0" t="0" r="0" b="0"/>
            <a:pathLst>
              <a:path w="25402" h="2032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8" y="67734"/>
                </a:lnTo>
                <a:lnTo>
                  <a:pt x="8468" y="93134"/>
                </a:lnTo>
                <a:lnTo>
                  <a:pt x="16934" y="118534"/>
                </a:lnTo>
                <a:lnTo>
                  <a:pt x="16934" y="143934"/>
                </a:lnTo>
                <a:lnTo>
                  <a:pt x="25401" y="160867"/>
                </a:lnTo>
                <a:lnTo>
                  <a:pt x="25401" y="177800"/>
                </a:lnTo>
                <a:lnTo>
                  <a:pt x="25401" y="194734"/>
                </a:lnTo>
                <a:lnTo>
                  <a:pt x="25401" y="194734"/>
                </a:lnTo>
                <a:lnTo>
                  <a:pt x="25401" y="203200"/>
                </a:lnTo>
                <a:lnTo>
                  <a:pt x="25401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8729134" y="3335867"/>
            <a:ext cx="220133" cy="1"/>
          </a:xfrm>
          <a:custGeom>
            <a:avLst/>
            <a:gdLst/>
            <a:ahLst/>
            <a:cxnLst/>
            <a:rect l="0" t="0" r="0" b="0"/>
            <a:pathLst>
              <a:path w="220133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399" y="0"/>
                </a:lnTo>
                <a:lnTo>
                  <a:pt x="42333" y="0"/>
                </a:lnTo>
                <a:lnTo>
                  <a:pt x="67732" y="0"/>
                </a:lnTo>
                <a:lnTo>
                  <a:pt x="93133" y="0"/>
                </a:lnTo>
                <a:lnTo>
                  <a:pt x="126999" y="0"/>
                </a:lnTo>
                <a:lnTo>
                  <a:pt x="160866" y="0"/>
                </a:lnTo>
                <a:lnTo>
                  <a:pt x="194733" y="0"/>
                </a:lnTo>
                <a:lnTo>
                  <a:pt x="194733" y="0"/>
                </a:lnTo>
                <a:lnTo>
                  <a:pt x="220132" y="0"/>
                </a:lnTo>
                <a:lnTo>
                  <a:pt x="2201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381067" y="2853267"/>
            <a:ext cx="262468" cy="321734"/>
          </a:xfrm>
          <a:custGeom>
            <a:avLst/>
            <a:gdLst/>
            <a:ahLst/>
            <a:cxnLst/>
            <a:rect l="0" t="0" r="0" b="0"/>
            <a:pathLst>
              <a:path w="262468" h="321734">
                <a:moveTo>
                  <a:pt x="42333" y="16933"/>
                </a:moveTo>
                <a:lnTo>
                  <a:pt x="42333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6"/>
                </a:lnTo>
                <a:lnTo>
                  <a:pt x="110067" y="16933"/>
                </a:lnTo>
                <a:lnTo>
                  <a:pt x="127000" y="33866"/>
                </a:lnTo>
                <a:lnTo>
                  <a:pt x="143933" y="50800"/>
                </a:lnTo>
                <a:lnTo>
                  <a:pt x="152400" y="76200"/>
                </a:lnTo>
                <a:lnTo>
                  <a:pt x="169333" y="101600"/>
                </a:lnTo>
                <a:lnTo>
                  <a:pt x="169333" y="127000"/>
                </a:lnTo>
                <a:lnTo>
                  <a:pt x="169333" y="160866"/>
                </a:lnTo>
                <a:lnTo>
                  <a:pt x="160866" y="186266"/>
                </a:lnTo>
                <a:lnTo>
                  <a:pt x="152400" y="211666"/>
                </a:lnTo>
                <a:lnTo>
                  <a:pt x="135466" y="237066"/>
                </a:lnTo>
                <a:lnTo>
                  <a:pt x="118533" y="254000"/>
                </a:lnTo>
                <a:lnTo>
                  <a:pt x="101599" y="279400"/>
                </a:lnTo>
                <a:lnTo>
                  <a:pt x="76200" y="287866"/>
                </a:lnTo>
                <a:lnTo>
                  <a:pt x="59266" y="304800"/>
                </a:lnTo>
                <a:lnTo>
                  <a:pt x="42333" y="313266"/>
                </a:lnTo>
                <a:lnTo>
                  <a:pt x="33867" y="313266"/>
                </a:lnTo>
                <a:lnTo>
                  <a:pt x="16933" y="321733"/>
                </a:lnTo>
                <a:lnTo>
                  <a:pt x="8466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8466" y="279400"/>
                </a:lnTo>
                <a:lnTo>
                  <a:pt x="16933" y="262466"/>
                </a:lnTo>
                <a:lnTo>
                  <a:pt x="25399" y="245533"/>
                </a:lnTo>
                <a:lnTo>
                  <a:pt x="42333" y="237066"/>
                </a:lnTo>
                <a:lnTo>
                  <a:pt x="59266" y="220133"/>
                </a:lnTo>
                <a:lnTo>
                  <a:pt x="84666" y="220133"/>
                </a:lnTo>
                <a:lnTo>
                  <a:pt x="110067" y="220133"/>
                </a:lnTo>
                <a:lnTo>
                  <a:pt x="135466" y="220133"/>
                </a:lnTo>
                <a:lnTo>
                  <a:pt x="160866" y="237066"/>
                </a:lnTo>
                <a:lnTo>
                  <a:pt x="186267" y="245533"/>
                </a:lnTo>
                <a:lnTo>
                  <a:pt x="211666" y="262466"/>
                </a:lnTo>
                <a:lnTo>
                  <a:pt x="228600" y="279400"/>
                </a:lnTo>
                <a:lnTo>
                  <a:pt x="237066" y="296333"/>
                </a:lnTo>
                <a:lnTo>
                  <a:pt x="245533" y="304800"/>
                </a:lnTo>
                <a:lnTo>
                  <a:pt x="253999" y="313266"/>
                </a:lnTo>
                <a:lnTo>
                  <a:pt x="253999" y="321733"/>
                </a:lnTo>
                <a:lnTo>
                  <a:pt x="262467" y="321733"/>
                </a:lnTo>
                <a:lnTo>
                  <a:pt x="262467" y="321733"/>
                </a:lnTo>
                <a:lnTo>
                  <a:pt x="262467" y="313266"/>
                </a:lnTo>
                <a:lnTo>
                  <a:pt x="262467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9846734" y="2760133"/>
            <a:ext cx="67734" cy="372535"/>
          </a:xfrm>
          <a:custGeom>
            <a:avLst/>
            <a:gdLst/>
            <a:ahLst/>
            <a:cxnLst/>
            <a:rect l="0" t="0" r="0" b="0"/>
            <a:pathLst>
              <a:path w="67734" h="372535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2" y="8467"/>
                </a:lnTo>
                <a:lnTo>
                  <a:pt x="16932" y="16934"/>
                </a:lnTo>
                <a:lnTo>
                  <a:pt x="25400" y="33867"/>
                </a:lnTo>
                <a:lnTo>
                  <a:pt x="33866" y="50800"/>
                </a:lnTo>
                <a:lnTo>
                  <a:pt x="42332" y="67734"/>
                </a:lnTo>
                <a:lnTo>
                  <a:pt x="42332" y="93134"/>
                </a:lnTo>
                <a:lnTo>
                  <a:pt x="50799" y="127000"/>
                </a:lnTo>
                <a:lnTo>
                  <a:pt x="59266" y="160867"/>
                </a:lnTo>
                <a:lnTo>
                  <a:pt x="59266" y="194734"/>
                </a:lnTo>
                <a:lnTo>
                  <a:pt x="59266" y="237067"/>
                </a:lnTo>
                <a:lnTo>
                  <a:pt x="59266" y="262467"/>
                </a:lnTo>
                <a:lnTo>
                  <a:pt x="59266" y="287867"/>
                </a:lnTo>
                <a:lnTo>
                  <a:pt x="59266" y="313267"/>
                </a:lnTo>
                <a:lnTo>
                  <a:pt x="67733" y="330200"/>
                </a:lnTo>
                <a:lnTo>
                  <a:pt x="67733" y="347134"/>
                </a:lnTo>
                <a:lnTo>
                  <a:pt x="67733" y="355600"/>
                </a:lnTo>
                <a:lnTo>
                  <a:pt x="67733" y="364067"/>
                </a:lnTo>
                <a:lnTo>
                  <a:pt x="67733" y="372534"/>
                </a:lnTo>
                <a:lnTo>
                  <a:pt x="67733" y="372534"/>
                </a:lnTo>
                <a:lnTo>
                  <a:pt x="67733" y="372534"/>
                </a:lnTo>
                <a:lnTo>
                  <a:pt x="67733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728200" y="2946400"/>
            <a:ext cx="237067" cy="186268"/>
          </a:xfrm>
          <a:custGeom>
            <a:avLst/>
            <a:gdLst/>
            <a:ahLst/>
            <a:cxnLst/>
            <a:rect l="0" t="0" r="0" b="0"/>
            <a:pathLst>
              <a:path w="237067" h="186268">
                <a:moveTo>
                  <a:pt x="169333" y="152400"/>
                </a:moveTo>
                <a:lnTo>
                  <a:pt x="169333" y="143933"/>
                </a:lnTo>
                <a:lnTo>
                  <a:pt x="169333" y="143933"/>
                </a:lnTo>
                <a:lnTo>
                  <a:pt x="169333" y="127000"/>
                </a:lnTo>
                <a:lnTo>
                  <a:pt x="169333" y="118533"/>
                </a:lnTo>
                <a:lnTo>
                  <a:pt x="169333" y="101600"/>
                </a:lnTo>
                <a:lnTo>
                  <a:pt x="160866" y="93133"/>
                </a:lnTo>
                <a:lnTo>
                  <a:pt x="160866" y="76200"/>
                </a:lnTo>
                <a:lnTo>
                  <a:pt x="160866" y="59267"/>
                </a:lnTo>
                <a:lnTo>
                  <a:pt x="160866" y="50800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6" y="16933"/>
                </a:lnTo>
                <a:lnTo>
                  <a:pt x="127000" y="8467"/>
                </a:lnTo>
                <a:lnTo>
                  <a:pt x="110067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42334" y="8467"/>
                </a:lnTo>
                <a:lnTo>
                  <a:pt x="25400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3"/>
                </a:lnTo>
                <a:lnTo>
                  <a:pt x="16933" y="101600"/>
                </a:lnTo>
                <a:lnTo>
                  <a:pt x="33867" y="118533"/>
                </a:lnTo>
                <a:lnTo>
                  <a:pt x="50800" y="135467"/>
                </a:lnTo>
                <a:lnTo>
                  <a:pt x="67734" y="143933"/>
                </a:lnTo>
                <a:lnTo>
                  <a:pt x="93133" y="152400"/>
                </a:lnTo>
                <a:lnTo>
                  <a:pt x="110067" y="169333"/>
                </a:lnTo>
                <a:lnTo>
                  <a:pt x="135466" y="169333"/>
                </a:lnTo>
                <a:lnTo>
                  <a:pt x="160866" y="177800"/>
                </a:lnTo>
                <a:lnTo>
                  <a:pt x="186267" y="186267"/>
                </a:lnTo>
                <a:lnTo>
                  <a:pt x="203200" y="186267"/>
                </a:lnTo>
                <a:lnTo>
                  <a:pt x="220134" y="186267"/>
                </a:lnTo>
                <a:lnTo>
                  <a:pt x="220134" y="186267"/>
                </a:lnTo>
                <a:lnTo>
                  <a:pt x="237066" y="186267"/>
                </a:lnTo>
                <a:lnTo>
                  <a:pt x="237066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211733" y="3335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254066" y="3327400"/>
            <a:ext cx="1837269" cy="84668"/>
          </a:xfrm>
          <a:custGeom>
            <a:avLst/>
            <a:gdLst/>
            <a:ahLst/>
            <a:cxnLst/>
            <a:rect l="0" t="0" r="0" b="0"/>
            <a:pathLst>
              <a:path w="1837269" h="84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77801" y="8467"/>
                </a:lnTo>
                <a:lnTo>
                  <a:pt x="211667" y="8467"/>
                </a:lnTo>
                <a:lnTo>
                  <a:pt x="245534" y="8467"/>
                </a:lnTo>
                <a:lnTo>
                  <a:pt x="287867" y="0"/>
                </a:lnTo>
                <a:lnTo>
                  <a:pt x="330201" y="0"/>
                </a:lnTo>
                <a:lnTo>
                  <a:pt x="381000" y="0"/>
                </a:lnTo>
                <a:lnTo>
                  <a:pt x="423334" y="0"/>
                </a:lnTo>
                <a:lnTo>
                  <a:pt x="474134" y="8467"/>
                </a:lnTo>
                <a:lnTo>
                  <a:pt x="524934" y="8467"/>
                </a:lnTo>
                <a:lnTo>
                  <a:pt x="575734" y="8467"/>
                </a:lnTo>
                <a:lnTo>
                  <a:pt x="635000" y="8467"/>
                </a:lnTo>
                <a:lnTo>
                  <a:pt x="685800" y="8467"/>
                </a:lnTo>
                <a:lnTo>
                  <a:pt x="745068" y="8467"/>
                </a:lnTo>
                <a:lnTo>
                  <a:pt x="804334" y="16933"/>
                </a:lnTo>
                <a:lnTo>
                  <a:pt x="863600" y="16933"/>
                </a:lnTo>
                <a:lnTo>
                  <a:pt x="931334" y="25400"/>
                </a:lnTo>
                <a:lnTo>
                  <a:pt x="990600" y="25400"/>
                </a:lnTo>
                <a:lnTo>
                  <a:pt x="1058334" y="33867"/>
                </a:lnTo>
                <a:lnTo>
                  <a:pt x="1117601" y="33867"/>
                </a:lnTo>
                <a:lnTo>
                  <a:pt x="1185334" y="42333"/>
                </a:lnTo>
                <a:lnTo>
                  <a:pt x="1253067" y="50800"/>
                </a:lnTo>
                <a:lnTo>
                  <a:pt x="1320800" y="50800"/>
                </a:lnTo>
                <a:lnTo>
                  <a:pt x="1388534" y="59267"/>
                </a:lnTo>
                <a:lnTo>
                  <a:pt x="1447800" y="67733"/>
                </a:lnTo>
                <a:lnTo>
                  <a:pt x="1515534" y="67733"/>
                </a:lnTo>
                <a:lnTo>
                  <a:pt x="1583268" y="76200"/>
                </a:lnTo>
                <a:lnTo>
                  <a:pt x="1642534" y="76200"/>
                </a:lnTo>
                <a:lnTo>
                  <a:pt x="1701800" y="84667"/>
                </a:lnTo>
                <a:lnTo>
                  <a:pt x="1744134" y="84667"/>
                </a:lnTo>
                <a:lnTo>
                  <a:pt x="1794934" y="84667"/>
                </a:lnTo>
                <a:lnTo>
                  <a:pt x="1794934" y="84667"/>
                </a:lnTo>
                <a:lnTo>
                  <a:pt x="1837268" y="84667"/>
                </a:lnTo>
                <a:lnTo>
                  <a:pt x="1837268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533467" y="3581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279467" y="3454400"/>
            <a:ext cx="338667" cy="381001"/>
          </a:xfrm>
          <a:custGeom>
            <a:avLst/>
            <a:gdLst/>
            <a:ahLst/>
            <a:cxnLst/>
            <a:rect l="0" t="0" r="0" b="0"/>
            <a:pathLst>
              <a:path w="338667" h="381001">
                <a:moveTo>
                  <a:pt x="16933" y="16933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16933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8533" y="0"/>
                </a:lnTo>
                <a:lnTo>
                  <a:pt x="143933" y="8467"/>
                </a:lnTo>
                <a:lnTo>
                  <a:pt x="160866" y="16933"/>
                </a:lnTo>
                <a:lnTo>
                  <a:pt x="177800" y="25400"/>
                </a:lnTo>
                <a:lnTo>
                  <a:pt x="194733" y="42333"/>
                </a:lnTo>
                <a:lnTo>
                  <a:pt x="203199" y="59267"/>
                </a:lnTo>
                <a:lnTo>
                  <a:pt x="203199" y="76200"/>
                </a:lnTo>
                <a:lnTo>
                  <a:pt x="203199" y="101600"/>
                </a:lnTo>
                <a:lnTo>
                  <a:pt x="194733" y="118533"/>
                </a:lnTo>
                <a:lnTo>
                  <a:pt x="186266" y="135467"/>
                </a:lnTo>
                <a:lnTo>
                  <a:pt x="177800" y="152400"/>
                </a:lnTo>
                <a:lnTo>
                  <a:pt x="160866" y="169333"/>
                </a:lnTo>
                <a:lnTo>
                  <a:pt x="152400" y="186267"/>
                </a:lnTo>
                <a:lnTo>
                  <a:pt x="135467" y="194733"/>
                </a:lnTo>
                <a:lnTo>
                  <a:pt x="118533" y="203200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26999" y="203200"/>
                </a:lnTo>
                <a:lnTo>
                  <a:pt x="143933" y="203200"/>
                </a:lnTo>
                <a:lnTo>
                  <a:pt x="160866" y="186267"/>
                </a:lnTo>
                <a:lnTo>
                  <a:pt x="186266" y="177800"/>
                </a:lnTo>
                <a:lnTo>
                  <a:pt x="211667" y="177800"/>
                </a:lnTo>
                <a:lnTo>
                  <a:pt x="237066" y="177800"/>
                </a:lnTo>
                <a:lnTo>
                  <a:pt x="262466" y="177800"/>
                </a:lnTo>
                <a:lnTo>
                  <a:pt x="287867" y="194733"/>
                </a:lnTo>
                <a:lnTo>
                  <a:pt x="313266" y="203200"/>
                </a:lnTo>
                <a:lnTo>
                  <a:pt x="321733" y="220133"/>
                </a:lnTo>
                <a:lnTo>
                  <a:pt x="330200" y="237067"/>
                </a:lnTo>
                <a:lnTo>
                  <a:pt x="338666" y="262467"/>
                </a:lnTo>
                <a:lnTo>
                  <a:pt x="330200" y="279400"/>
                </a:lnTo>
                <a:lnTo>
                  <a:pt x="321733" y="296333"/>
                </a:lnTo>
                <a:lnTo>
                  <a:pt x="313266" y="313267"/>
                </a:lnTo>
                <a:lnTo>
                  <a:pt x="287867" y="330200"/>
                </a:lnTo>
                <a:lnTo>
                  <a:pt x="270933" y="347133"/>
                </a:lnTo>
                <a:lnTo>
                  <a:pt x="254000" y="364067"/>
                </a:lnTo>
                <a:lnTo>
                  <a:pt x="228600" y="372533"/>
                </a:lnTo>
                <a:lnTo>
                  <a:pt x="203199" y="381000"/>
                </a:lnTo>
                <a:lnTo>
                  <a:pt x="186266" y="381000"/>
                </a:lnTo>
                <a:lnTo>
                  <a:pt x="169333" y="381000"/>
                </a:lnTo>
                <a:lnTo>
                  <a:pt x="160866" y="372533"/>
                </a:lnTo>
                <a:lnTo>
                  <a:pt x="160866" y="355600"/>
                </a:lnTo>
                <a:lnTo>
                  <a:pt x="160866" y="355600"/>
                </a:lnTo>
                <a:lnTo>
                  <a:pt x="160866" y="338667"/>
                </a:lnTo>
                <a:lnTo>
                  <a:pt x="160866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643534" y="3547533"/>
            <a:ext cx="245533" cy="254001"/>
          </a:xfrm>
          <a:custGeom>
            <a:avLst/>
            <a:gdLst/>
            <a:ahLst/>
            <a:cxnLst/>
            <a:rect l="0" t="0" r="0" b="0"/>
            <a:pathLst>
              <a:path w="245533" h="254001">
                <a:moveTo>
                  <a:pt x="101599" y="0"/>
                </a:move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16934"/>
                </a:lnTo>
                <a:lnTo>
                  <a:pt x="67732" y="33867"/>
                </a:lnTo>
                <a:lnTo>
                  <a:pt x="50799" y="42334"/>
                </a:lnTo>
                <a:lnTo>
                  <a:pt x="33866" y="67734"/>
                </a:lnTo>
                <a:lnTo>
                  <a:pt x="25399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37067"/>
                </a:lnTo>
                <a:lnTo>
                  <a:pt x="16933" y="245534"/>
                </a:lnTo>
                <a:lnTo>
                  <a:pt x="25399" y="245534"/>
                </a:lnTo>
                <a:lnTo>
                  <a:pt x="33866" y="237067"/>
                </a:lnTo>
                <a:lnTo>
                  <a:pt x="50799" y="228600"/>
                </a:lnTo>
                <a:lnTo>
                  <a:pt x="67732" y="220134"/>
                </a:lnTo>
                <a:lnTo>
                  <a:pt x="76200" y="203200"/>
                </a:lnTo>
                <a:lnTo>
                  <a:pt x="84666" y="194734"/>
                </a:lnTo>
                <a:lnTo>
                  <a:pt x="93133" y="169334"/>
                </a:lnTo>
                <a:lnTo>
                  <a:pt x="101599" y="152400"/>
                </a:lnTo>
                <a:lnTo>
                  <a:pt x="110066" y="127000"/>
                </a:lnTo>
                <a:lnTo>
                  <a:pt x="118533" y="110067"/>
                </a:lnTo>
                <a:lnTo>
                  <a:pt x="118533" y="93134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93134"/>
                </a:lnTo>
                <a:lnTo>
                  <a:pt x="135466" y="118534"/>
                </a:lnTo>
                <a:lnTo>
                  <a:pt x="135466" y="135467"/>
                </a:lnTo>
                <a:lnTo>
                  <a:pt x="135466" y="160867"/>
                </a:lnTo>
                <a:lnTo>
                  <a:pt x="143932" y="186267"/>
                </a:lnTo>
                <a:lnTo>
                  <a:pt x="143932" y="203200"/>
                </a:lnTo>
                <a:lnTo>
                  <a:pt x="152400" y="228600"/>
                </a:lnTo>
                <a:lnTo>
                  <a:pt x="160866" y="237067"/>
                </a:lnTo>
                <a:lnTo>
                  <a:pt x="169332" y="245534"/>
                </a:lnTo>
                <a:lnTo>
                  <a:pt x="177799" y="254000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20132" y="245534"/>
                </a:lnTo>
                <a:lnTo>
                  <a:pt x="228600" y="228600"/>
                </a:lnTo>
                <a:lnTo>
                  <a:pt x="237066" y="211667"/>
                </a:lnTo>
                <a:lnTo>
                  <a:pt x="237066" y="211667"/>
                </a:lnTo>
                <a:lnTo>
                  <a:pt x="245532" y="194734"/>
                </a:lnTo>
                <a:lnTo>
                  <a:pt x="245532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939866" y="3471333"/>
            <a:ext cx="245535" cy="372535"/>
          </a:xfrm>
          <a:custGeom>
            <a:avLst/>
            <a:gdLst/>
            <a:ahLst/>
            <a:cxnLst/>
            <a:rect l="0" t="0" r="0" b="0"/>
            <a:pathLst>
              <a:path w="245535" h="372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8" y="50800"/>
                </a:lnTo>
                <a:lnTo>
                  <a:pt x="8468" y="76200"/>
                </a:lnTo>
                <a:lnTo>
                  <a:pt x="8468" y="101600"/>
                </a:lnTo>
                <a:lnTo>
                  <a:pt x="8468" y="127000"/>
                </a:lnTo>
                <a:lnTo>
                  <a:pt x="8468" y="160867"/>
                </a:lnTo>
                <a:lnTo>
                  <a:pt x="8468" y="186267"/>
                </a:lnTo>
                <a:lnTo>
                  <a:pt x="8468" y="211667"/>
                </a:lnTo>
                <a:lnTo>
                  <a:pt x="8468" y="245534"/>
                </a:lnTo>
                <a:lnTo>
                  <a:pt x="8468" y="262467"/>
                </a:lnTo>
                <a:lnTo>
                  <a:pt x="8468" y="279400"/>
                </a:lnTo>
                <a:lnTo>
                  <a:pt x="8468" y="296334"/>
                </a:lnTo>
                <a:lnTo>
                  <a:pt x="8468" y="304800"/>
                </a:lnTo>
                <a:lnTo>
                  <a:pt x="8468" y="313267"/>
                </a:lnTo>
                <a:lnTo>
                  <a:pt x="16934" y="313267"/>
                </a:lnTo>
                <a:lnTo>
                  <a:pt x="16934" y="313267"/>
                </a:lnTo>
                <a:lnTo>
                  <a:pt x="16934" y="304800"/>
                </a:lnTo>
                <a:lnTo>
                  <a:pt x="25400" y="304800"/>
                </a:lnTo>
                <a:lnTo>
                  <a:pt x="25400" y="287867"/>
                </a:lnTo>
                <a:lnTo>
                  <a:pt x="33867" y="270934"/>
                </a:lnTo>
                <a:lnTo>
                  <a:pt x="42334" y="245534"/>
                </a:lnTo>
                <a:lnTo>
                  <a:pt x="50801" y="228600"/>
                </a:lnTo>
                <a:lnTo>
                  <a:pt x="59268" y="203200"/>
                </a:lnTo>
                <a:lnTo>
                  <a:pt x="76200" y="186267"/>
                </a:lnTo>
                <a:lnTo>
                  <a:pt x="93134" y="169334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43934" y="152400"/>
                </a:lnTo>
                <a:lnTo>
                  <a:pt x="160868" y="160867"/>
                </a:lnTo>
                <a:lnTo>
                  <a:pt x="186267" y="177800"/>
                </a:lnTo>
                <a:lnTo>
                  <a:pt x="203201" y="194734"/>
                </a:lnTo>
                <a:lnTo>
                  <a:pt x="220134" y="220134"/>
                </a:lnTo>
                <a:lnTo>
                  <a:pt x="228600" y="245534"/>
                </a:lnTo>
                <a:lnTo>
                  <a:pt x="245534" y="279400"/>
                </a:lnTo>
                <a:lnTo>
                  <a:pt x="245534" y="296334"/>
                </a:lnTo>
                <a:lnTo>
                  <a:pt x="245534" y="321734"/>
                </a:lnTo>
                <a:lnTo>
                  <a:pt x="237068" y="338667"/>
                </a:lnTo>
                <a:lnTo>
                  <a:pt x="228600" y="355600"/>
                </a:lnTo>
                <a:lnTo>
                  <a:pt x="203201" y="364067"/>
                </a:lnTo>
                <a:lnTo>
                  <a:pt x="186267" y="372534"/>
                </a:lnTo>
                <a:lnTo>
                  <a:pt x="160868" y="372534"/>
                </a:lnTo>
                <a:lnTo>
                  <a:pt x="127001" y="372534"/>
                </a:lnTo>
                <a:lnTo>
                  <a:pt x="93134" y="364067"/>
                </a:lnTo>
                <a:lnTo>
                  <a:pt x="67734" y="355600"/>
                </a:lnTo>
                <a:lnTo>
                  <a:pt x="67734" y="355600"/>
                </a:lnTo>
                <a:lnTo>
                  <a:pt x="42334" y="330200"/>
                </a:lnTo>
                <a:lnTo>
                  <a:pt x="42334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670800" y="3716867"/>
            <a:ext cx="42334" cy="42334"/>
          </a:xfrm>
          <a:custGeom>
            <a:avLst/>
            <a:gdLst/>
            <a:ahLst/>
            <a:cxnLst/>
            <a:rect l="0" t="0" r="0" b="0"/>
            <a:pathLst>
              <a:path w="42334" h="42334">
                <a:moveTo>
                  <a:pt x="25400" y="8466"/>
                </a:moveTo>
                <a:lnTo>
                  <a:pt x="25400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662334" y="2971800"/>
            <a:ext cx="50800" cy="93134"/>
          </a:xfrm>
          <a:custGeom>
            <a:avLst/>
            <a:gdLst/>
            <a:ahLst/>
            <a:cxnLst/>
            <a:rect l="0" t="0" r="0" b="0"/>
            <a:pathLst>
              <a:path w="50800" h="931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33867"/>
                </a:lnTo>
                <a:lnTo>
                  <a:pt x="16933" y="33867"/>
                </a:lnTo>
                <a:lnTo>
                  <a:pt x="25399" y="25400"/>
                </a:lnTo>
                <a:lnTo>
                  <a:pt x="25399" y="16933"/>
                </a:ln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  <a:lnTo>
                  <a:pt x="50799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6" y="25400"/>
                </a:lnTo>
                <a:lnTo>
                  <a:pt x="25399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76200"/>
                </a:lnTo>
                <a:lnTo>
                  <a:pt x="8466" y="67733"/>
                </a:lnTo>
                <a:lnTo>
                  <a:pt x="8466" y="59267"/>
                </a:lnTo>
                <a:lnTo>
                  <a:pt x="16933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806266" y="3462867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8" y="76200"/>
                </a:lnTo>
                <a:lnTo>
                  <a:pt x="8468" y="67733"/>
                </a:lnTo>
                <a:lnTo>
                  <a:pt x="16934" y="67733"/>
                </a:lnTo>
                <a:lnTo>
                  <a:pt x="25401" y="59266"/>
                </a:lnTo>
                <a:lnTo>
                  <a:pt x="33867" y="50800"/>
                </a:lnTo>
                <a:lnTo>
                  <a:pt x="50801" y="42333"/>
                </a:lnTo>
                <a:lnTo>
                  <a:pt x="59267" y="25400"/>
                </a:lnTo>
                <a:lnTo>
                  <a:pt x="67734" y="16933"/>
                </a:lnTo>
                <a:lnTo>
                  <a:pt x="84668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8534" y="0"/>
                </a:lnTo>
                <a:lnTo>
                  <a:pt x="127001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43934" y="25400"/>
                </a:lnTo>
                <a:lnTo>
                  <a:pt x="143934" y="33866"/>
                </a:lnTo>
                <a:lnTo>
                  <a:pt x="143934" y="50800"/>
                </a:lnTo>
                <a:lnTo>
                  <a:pt x="135467" y="59266"/>
                </a:lnTo>
                <a:lnTo>
                  <a:pt x="127001" y="84666"/>
                </a:lnTo>
                <a:lnTo>
                  <a:pt x="118534" y="101600"/>
                </a:lnTo>
                <a:lnTo>
                  <a:pt x="110067" y="118533"/>
                </a:lnTo>
                <a:lnTo>
                  <a:pt x="101601" y="127000"/>
                </a:lnTo>
                <a:lnTo>
                  <a:pt x="84668" y="143933"/>
                </a:lnTo>
                <a:lnTo>
                  <a:pt x="76200" y="152400"/>
                </a:lnTo>
                <a:lnTo>
                  <a:pt x="67734" y="160866"/>
                </a:lnTo>
                <a:lnTo>
                  <a:pt x="59267" y="169333"/>
                </a:lnTo>
                <a:lnTo>
                  <a:pt x="59267" y="169333"/>
                </a:lnTo>
                <a:lnTo>
                  <a:pt x="59267" y="177800"/>
                </a:lnTo>
                <a:lnTo>
                  <a:pt x="59267" y="177800"/>
                </a:lnTo>
                <a:lnTo>
                  <a:pt x="59267" y="177800"/>
                </a:lnTo>
                <a:lnTo>
                  <a:pt x="59267" y="169333"/>
                </a:lnTo>
                <a:lnTo>
                  <a:pt x="67734" y="169333"/>
                </a:lnTo>
                <a:lnTo>
                  <a:pt x="67734" y="160866"/>
                </a:lnTo>
                <a:lnTo>
                  <a:pt x="84668" y="152400"/>
                </a:lnTo>
                <a:lnTo>
                  <a:pt x="93134" y="143933"/>
                </a:lnTo>
                <a:lnTo>
                  <a:pt x="110067" y="127000"/>
                </a:lnTo>
                <a:lnTo>
                  <a:pt x="127001" y="118533"/>
                </a:lnTo>
                <a:lnTo>
                  <a:pt x="143934" y="110066"/>
                </a:lnTo>
                <a:lnTo>
                  <a:pt x="152400" y="110066"/>
                </a:lnTo>
                <a:lnTo>
                  <a:pt x="160868" y="110066"/>
                </a:lnTo>
                <a:lnTo>
                  <a:pt x="177801" y="110066"/>
                </a:lnTo>
                <a:lnTo>
                  <a:pt x="186267" y="118533"/>
                </a:lnTo>
                <a:lnTo>
                  <a:pt x="203201" y="118533"/>
                </a:lnTo>
                <a:lnTo>
                  <a:pt x="211667" y="135466"/>
                </a:lnTo>
                <a:lnTo>
                  <a:pt x="220134" y="143933"/>
                </a:lnTo>
                <a:lnTo>
                  <a:pt x="220134" y="160866"/>
                </a:lnTo>
                <a:lnTo>
                  <a:pt x="228600" y="186266"/>
                </a:lnTo>
                <a:lnTo>
                  <a:pt x="228600" y="203200"/>
                </a:lnTo>
                <a:lnTo>
                  <a:pt x="228600" y="228600"/>
                </a:lnTo>
                <a:lnTo>
                  <a:pt x="220134" y="245533"/>
                </a:lnTo>
                <a:lnTo>
                  <a:pt x="211667" y="270933"/>
                </a:lnTo>
                <a:lnTo>
                  <a:pt x="203201" y="287866"/>
                </a:lnTo>
                <a:lnTo>
                  <a:pt x="194734" y="304800"/>
                </a:lnTo>
                <a:lnTo>
                  <a:pt x="186267" y="313266"/>
                </a:lnTo>
                <a:lnTo>
                  <a:pt x="169334" y="330200"/>
                </a:lnTo>
                <a:lnTo>
                  <a:pt x="160868" y="330200"/>
                </a:lnTo>
                <a:lnTo>
                  <a:pt x="152400" y="338666"/>
                </a:lnTo>
                <a:lnTo>
                  <a:pt x="143934" y="338666"/>
                </a:lnTo>
                <a:lnTo>
                  <a:pt x="135467" y="347133"/>
                </a:lnTo>
                <a:lnTo>
                  <a:pt x="135467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27001" y="347133"/>
                </a:lnTo>
                <a:lnTo>
                  <a:pt x="135467" y="338666"/>
                </a:lnTo>
                <a:lnTo>
                  <a:pt x="1354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119534" y="3556000"/>
            <a:ext cx="237067" cy="203201"/>
          </a:xfrm>
          <a:custGeom>
            <a:avLst/>
            <a:gdLst/>
            <a:ahLst/>
            <a:cxnLst/>
            <a:rect l="0" t="0" r="0" b="0"/>
            <a:pathLst>
              <a:path w="237067" h="203201">
                <a:moveTo>
                  <a:pt x="160866" y="143933"/>
                </a:moveTo>
                <a:lnTo>
                  <a:pt x="160866" y="143933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0866" y="135467"/>
                </a:lnTo>
                <a:lnTo>
                  <a:pt x="160866" y="135467"/>
                </a:lnTo>
                <a:lnTo>
                  <a:pt x="160866" y="135467"/>
                </a:lnTo>
                <a:lnTo>
                  <a:pt x="160866" y="127000"/>
                </a:lnTo>
                <a:lnTo>
                  <a:pt x="160866" y="118533"/>
                </a:lnTo>
                <a:lnTo>
                  <a:pt x="160866" y="110067"/>
                </a:lnTo>
                <a:lnTo>
                  <a:pt x="169333" y="93133"/>
                </a:lnTo>
                <a:lnTo>
                  <a:pt x="169333" y="84667"/>
                </a:lnTo>
                <a:lnTo>
                  <a:pt x="177799" y="67733"/>
                </a:lnTo>
                <a:lnTo>
                  <a:pt x="177799" y="50800"/>
                </a:lnTo>
                <a:lnTo>
                  <a:pt x="177799" y="33867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0866" y="8467"/>
                </a:lnTo>
                <a:lnTo>
                  <a:pt x="152400" y="0"/>
                </a:lnTo>
                <a:lnTo>
                  <a:pt x="143932" y="0"/>
                </a:lnTo>
                <a:lnTo>
                  <a:pt x="126999" y="0"/>
                </a:lnTo>
                <a:lnTo>
                  <a:pt x="118533" y="0"/>
                </a:lnTo>
                <a:lnTo>
                  <a:pt x="101599" y="8467"/>
                </a:lnTo>
                <a:lnTo>
                  <a:pt x="84666" y="16933"/>
                </a:lnTo>
                <a:lnTo>
                  <a:pt x="67732" y="33867"/>
                </a:lnTo>
                <a:lnTo>
                  <a:pt x="50799" y="42333"/>
                </a:lnTo>
                <a:lnTo>
                  <a:pt x="33866" y="59267"/>
                </a:lnTo>
                <a:lnTo>
                  <a:pt x="16933" y="76200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69333"/>
                </a:lnTo>
                <a:lnTo>
                  <a:pt x="16933" y="186267"/>
                </a:lnTo>
                <a:lnTo>
                  <a:pt x="25399" y="194733"/>
                </a:lnTo>
                <a:lnTo>
                  <a:pt x="33866" y="194733"/>
                </a:lnTo>
                <a:lnTo>
                  <a:pt x="50799" y="203200"/>
                </a:lnTo>
                <a:lnTo>
                  <a:pt x="59266" y="194733"/>
                </a:lnTo>
                <a:lnTo>
                  <a:pt x="67732" y="194733"/>
                </a:lnTo>
                <a:lnTo>
                  <a:pt x="76200" y="186267"/>
                </a:lnTo>
                <a:lnTo>
                  <a:pt x="84666" y="177800"/>
                </a:lnTo>
                <a:lnTo>
                  <a:pt x="93133" y="169333"/>
                </a:lnTo>
                <a:lnTo>
                  <a:pt x="101599" y="160867"/>
                </a:lnTo>
                <a:lnTo>
                  <a:pt x="110066" y="143933"/>
                </a:lnTo>
                <a:lnTo>
                  <a:pt x="118533" y="127000"/>
                </a:lnTo>
                <a:lnTo>
                  <a:pt x="126999" y="110067"/>
                </a:lnTo>
                <a:lnTo>
                  <a:pt x="135466" y="93133"/>
                </a:lnTo>
                <a:lnTo>
                  <a:pt x="135466" y="76200"/>
                </a:lnTo>
                <a:lnTo>
                  <a:pt x="135466" y="67733"/>
                </a:lnTo>
                <a:lnTo>
                  <a:pt x="135466" y="67733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26999" y="59267"/>
                </a:lnTo>
                <a:lnTo>
                  <a:pt x="126999" y="67733"/>
                </a:lnTo>
                <a:lnTo>
                  <a:pt x="126999" y="84667"/>
                </a:lnTo>
                <a:lnTo>
                  <a:pt x="118533" y="101600"/>
                </a:lnTo>
                <a:lnTo>
                  <a:pt x="126999" y="110067"/>
                </a:lnTo>
                <a:lnTo>
                  <a:pt x="126999" y="127000"/>
                </a:lnTo>
                <a:lnTo>
                  <a:pt x="135466" y="143933"/>
                </a:lnTo>
                <a:lnTo>
                  <a:pt x="143932" y="152400"/>
                </a:lnTo>
                <a:lnTo>
                  <a:pt x="152400" y="169333"/>
                </a:lnTo>
                <a:lnTo>
                  <a:pt x="160866" y="177800"/>
                </a:lnTo>
                <a:lnTo>
                  <a:pt x="169333" y="186267"/>
                </a:lnTo>
                <a:lnTo>
                  <a:pt x="177799" y="186267"/>
                </a:lnTo>
                <a:lnTo>
                  <a:pt x="186266" y="194733"/>
                </a:lnTo>
                <a:lnTo>
                  <a:pt x="194733" y="194733"/>
                </a:lnTo>
                <a:lnTo>
                  <a:pt x="211666" y="194733"/>
                </a:lnTo>
                <a:lnTo>
                  <a:pt x="220132" y="194733"/>
                </a:lnTo>
                <a:lnTo>
                  <a:pt x="228600" y="186267"/>
                </a:lnTo>
                <a:lnTo>
                  <a:pt x="237066" y="186267"/>
                </a:lnTo>
                <a:lnTo>
                  <a:pt x="237066" y="177800"/>
                </a:lnTo>
                <a:lnTo>
                  <a:pt x="237066" y="177800"/>
                </a:lnTo>
                <a:lnTo>
                  <a:pt x="237066" y="169333"/>
                </a:lnTo>
                <a:lnTo>
                  <a:pt x="237066" y="169333"/>
                </a:lnTo>
                <a:lnTo>
                  <a:pt x="228600" y="169333"/>
                </a:lnTo>
                <a:lnTo>
                  <a:pt x="2286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857067" y="2777067"/>
            <a:ext cx="203201" cy="372534"/>
          </a:xfrm>
          <a:custGeom>
            <a:avLst/>
            <a:gdLst/>
            <a:ahLst/>
            <a:cxnLst/>
            <a:rect l="0" t="0" r="0" b="0"/>
            <a:pathLst>
              <a:path w="203201" h="372534">
                <a:moveTo>
                  <a:pt x="0" y="110066"/>
                </a:moveTo>
                <a:lnTo>
                  <a:pt x="0" y="110066"/>
                </a:lnTo>
                <a:lnTo>
                  <a:pt x="0" y="110066"/>
                </a:lnTo>
                <a:lnTo>
                  <a:pt x="8466" y="110066"/>
                </a:lnTo>
                <a:lnTo>
                  <a:pt x="8466" y="93133"/>
                </a:lnTo>
                <a:lnTo>
                  <a:pt x="16933" y="84666"/>
                </a:lnTo>
                <a:lnTo>
                  <a:pt x="25399" y="76200"/>
                </a:lnTo>
                <a:lnTo>
                  <a:pt x="33867" y="59266"/>
                </a:lnTo>
                <a:lnTo>
                  <a:pt x="50800" y="42333"/>
                </a:lnTo>
                <a:lnTo>
                  <a:pt x="59266" y="25400"/>
                </a:lnTo>
                <a:lnTo>
                  <a:pt x="76200" y="16933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33866"/>
                </a:lnTo>
                <a:lnTo>
                  <a:pt x="127000" y="50800"/>
                </a:lnTo>
                <a:lnTo>
                  <a:pt x="118533" y="76200"/>
                </a:lnTo>
                <a:lnTo>
                  <a:pt x="110067" y="93133"/>
                </a:lnTo>
                <a:lnTo>
                  <a:pt x="93133" y="118533"/>
                </a:lnTo>
                <a:lnTo>
                  <a:pt x="84666" y="135466"/>
                </a:lnTo>
                <a:lnTo>
                  <a:pt x="67733" y="152400"/>
                </a:lnTo>
                <a:lnTo>
                  <a:pt x="59266" y="169333"/>
                </a:lnTo>
                <a:lnTo>
                  <a:pt x="50800" y="177800"/>
                </a:lnTo>
                <a:lnTo>
                  <a:pt x="50800" y="177800"/>
                </a:lnTo>
                <a:lnTo>
                  <a:pt x="42333" y="186266"/>
                </a:lnTo>
                <a:lnTo>
                  <a:pt x="42333" y="186266"/>
                </a:lnTo>
                <a:lnTo>
                  <a:pt x="50800" y="177800"/>
                </a:lnTo>
                <a:lnTo>
                  <a:pt x="59266" y="169333"/>
                </a:lnTo>
                <a:lnTo>
                  <a:pt x="67733" y="160866"/>
                </a:lnTo>
                <a:lnTo>
                  <a:pt x="84666" y="152400"/>
                </a:lnTo>
                <a:lnTo>
                  <a:pt x="110067" y="143933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77799" y="127000"/>
                </a:lnTo>
                <a:lnTo>
                  <a:pt x="186267" y="143933"/>
                </a:lnTo>
                <a:lnTo>
                  <a:pt x="203200" y="160866"/>
                </a:lnTo>
                <a:lnTo>
                  <a:pt x="203200" y="186266"/>
                </a:lnTo>
                <a:lnTo>
                  <a:pt x="203200" y="203200"/>
                </a:lnTo>
                <a:lnTo>
                  <a:pt x="194733" y="237066"/>
                </a:lnTo>
                <a:lnTo>
                  <a:pt x="186267" y="262466"/>
                </a:lnTo>
                <a:lnTo>
                  <a:pt x="177799" y="287866"/>
                </a:lnTo>
                <a:lnTo>
                  <a:pt x="160866" y="313266"/>
                </a:lnTo>
                <a:lnTo>
                  <a:pt x="143933" y="330200"/>
                </a:lnTo>
                <a:lnTo>
                  <a:pt x="118533" y="347133"/>
                </a:lnTo>
                <a:lnTo>
                  <a:pt x="101599" y="355600"/>
                </a:lnTo>
                <a:lnTo>
                  <a:pt x="84666" y="372533"/>
                </a:lnTo>
                <a:lnTo>
                  <a:pt x="67733" y="372533"/>
                </a:lnTo>
                <a:lnTo>
                  <a:pt x="59266" y="372533"/>
                </a:lnTo>
                <a:lnTo>
                  <a:pt x="50800" y="372533"/>
                </a:lnTo>
                <a:lnTo>
                  <a:pt x="50800" y="364066"/>
                </a:lnTo>
                <a:lnTo>
                  <a:pt x="50800" y="347133"/>
                </a:lnTo>
                <a:lnTo>
                  <a:pt x="59266" y="330200"/>
                </a:lnTo>
                <a:lnTo>
                  <a:pt x="59266" y="330200"/>
                </a:lnTo>
                <a:lnTo>
                  <a:pt x="67733" y="313266"/>
                </a:lnTo>
                <a:lnTo>
                  <a:pt x="67733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111066" y="2887133"/>
            <a:ext cx="220135" cy="270935"/>
          </a:xfrm>
          <a:custGeom>
            <a:avLst/>
            <a:gdLst/>
            <a:ahLst/>
            <a:cxnLst/>
            <a:rect l="0" t="0" r="0" b="0"/>
            <a:pathLst>
              <a:path w="220135" h="270935">
                <a:moveTo>
                  <a:pt x="110067" y="25400"/>
                </a:moveTo>
                <a:lnTo>
                  <a:pt x="110067" y="25400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93134" y="8467"/>
                </a:lnTo>
                <a:lnTo>
                  <a:pt x="84668" y="16934"/>
                </a:lnTo>
                <a:lnTo>
                  <a:pt x="76200" y="25400"/>
                </a:lnTo>
                <a:lnTo>
                  <a:pt x="59267" y="42334"/>
                </a:lnTo>
                <a:lnTo>
                  <a:pt x="42334" y="59267"/>
                </a:lnTo>
                <a:lnTo>
                  <a:pt x="25401" y="84667"/>
                </a:lnTo>
                <a:lnTo>
                  <a:pt x="16934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8468" y="220134"/>
                </a:lnTo>
                <a:lnTo>
                  <a:pt x="16934" y="237067"/>
                </a:lnTo>
                <a:lnTo>
                  <a:pt x="25401" y="237067"/>
                </a:lnTo>
                <a:lnTo>
                  <a:pt x="25401" y="245534"/>
                </a:lnTo>
                <a:lnTo>
                  <a:pt x="33867" y="237067"/>
                </a:lnTo>
                <a:lnTo>
                  <a:pt x="42334" y="237067"/>
                </a:lnTo>
                <a:lnTo>
                  <a:pt x="59267" y="228600"/>
                </a:lnTo>
                <a:lnTo>
                  <a:pt x="67734" y="211667"/>
                </a:lnTo>
                <a:lnTo>
                  <a:pt x="76200" y="203200"/>
                </a:lnTo>
                <a:lnTo>
                  <a:pt x="76200" y="186267"/>
                </a:lnTo>
                <a:lnTo>
                  <a:pt x="84668" y="160867"/>
                </a:lnTo>
                <a:lnTo>
                  <a:pt x="93134" y="143934"/>
                </a:lnTo>
                <a:lnTo>
                  <a:pt x="101601" y="118534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8534" y="67734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18534" y="93134"/>
                </a:lnTo>
                <a:lnTo>
                  <a:pt x="118534" y="127000"/>
                </a:lnTo>
                <a:lnTo>
                  <a:pt x="110067" y="152400"/>
                </a:lnTo>
                <a:lnTo>
                  <a:pt x="110067" y="177800"/>
                </a:lnTo>
                <a:lnTo>
                  <a:pt x="118534" y="194734"/>
                </a:lnTo>
                <a:lnTo>
                  <a:pt x="118534" y="211667"/>
                </a:lnTo>
                <a:lnTo>
                  <a:pt x="127001" y="228600"/>
                </a:lnTo>
                <a:lnTo>
                  <a:pt x="135467" y="237067"/>
                </a:lnTo>
                <a:lnTo>
                  <a:pt x="143934" y="245534"/>
                </a:lnTo>
                <a:lnTo>
                  <a:pt x="160868" y="262467"/>
                </a:lnTo>
                <a:lnTo>
                  <a:pt x="177801" y="262467"/>
                </a:lnTo>
                <a:lnTo>
                  <a:pt x="186267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20134" y="262467"/>
                </a:lnTo>
                <a:lnTo>
                  <a:pt x="220134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0287000" y="3657600"/>
            <a:ext cx="16935" cy="50801"/>
          </a:xfrm>
          <a:custGeom>
            <a:avLst/>
            <a:gdLst/>
            <a:ahLst/>
            <a:cxnLst/>
            <a:rect l="0" t="0" r="0" b="0"/>
            <a:pathLst>
              <a:path w="16935" h="50801">
                <a:moveTo>
                  <a:pt x="8467" y="8467"/>
                </a:move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0405534" y="3471333"/>
            <a:ext cx="211667" cy="364068"/>
          </a:xfrm>
          <a:custGeom>
            <a:avLst/>
            <a:gdLst/>
            <a:ahLst/>
            <a:cxnLst/>
            <a:rect l="0" t="0" r="0" b="0"/>
            <a:pathLst>
              <a:path w="211667" h="364068">
                <a:moveTo>
                  <a:pt x="25399" y="110067"/>
                </a:moveTo>
                <a:lnTo>
                  <a:pt x="25399" y="110067"/>
                </a:lnTo>
                <a:lnTo>
                  <a:pt x="25399" y="110067"/>
                </a:lnTo>
                <a:lnTo>
                  <a:pt x="25399" y="110067"/>
                </a:lnTo>
                <a:lnTo>
                  <a:pt x="25399" y="110067"/>
                </a:lnTo>
                <a:lnTo>
                  <a:pt x="25399" y="101600"/>
                </a:lnTo>
                <a:lnTo>
                  <a:pt x="25399" y="101600"/>
                </a:lnTo>
                <a:lnTo>
                  <a:pt x="25399" y="101600"/>
                </a:lnTo>
                <a:lnTo>
                  <a:pt x="25399" y="101600"/>
                </a:lnTo>
                <a:lnTo>
                  <a:pt x="25399" y="101600"/>
                </a:lnTo>
                <a:lnTo>
                  <a:pt x="16932" y="101600"/>
                </a:lnTo>
                <a:lnTo>
                  <a:pt x="16932" y="110067"/>
                </a:lnTo>
                <a:lnTo>
                  <a:pt x="16932" y="110067"/>
                </a:lnTo>
                <a:lnTo>
                  <a:pt x="16932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  <a:lnTo>
                  <a:pt x="0" y="84667"/>
                </a:lnTo>
                <a:lnTo>
                  <a:pt x="0" y="76200"/>
                </a:lnTo>
                <a:lnTo>
                  <a:pt x="0" y="59267"/>
                </a:lnTo>
                <a:lnTo>
                  <a:pt x="8466" y="50800"/>
                </a:lnTo>
                <a:lnTo>
                  <a:pt x="8466" y="42334"/>
                </a:lnTo>
                <a:lnTo>
                  <a:pt x="16932" y="33867"/>
                </a:lnTo>
                <a:lnTo>
                  <a:pt x="25399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2" y="8467"/>
                </a:lnTo>
                <a:lnTo>
                  <a:pt x="160866" y="8467"/>
                </a:lnTo>
                <a:lnTo>
                  <a:pt x="169332" y="8467"/>
                </a:lnTo>
                <a:lnTo>
                  <a:pt x="177799" y="8467"/>
                </a:lnTo>
                <a:lnTo>
                  <a:pt x="186266" y="16934"/>
                </a:lnTo>
                <a:lnTo>
                  <a:pt x="194733" y="16934"/>
                </a:lnTo>
                <a:lnTo>
                  <a:pt x="203200" y="16934"/>
                </a:lnTo>
                <a:lnTo>
                  <a:pt x="203200" y="25400"/>
                </a:lnTo>
                <a:lnTo>
                  <a:pt x="211666" y="25400"/>
                </a:lnTo>
                <a:lnTo>
                  <a:pt x="211666" y="33867"/>
                </a:lnTo>
                <a:lnTo>
                  <a:pt x="211666" y="42334"/>
                </a:lnTo>
                <a:lnTo>
                  <a:pt x="203200" y="50800"/>
                </a:lnTo>
                <a:lnTo>
                  <a:pt x="194733" y="67734"/>
                </a:lnTo>
                <a:lnTo>
                  <a:pt x="194733" y="84667"/>
                </a:lnTo>
                <a:lnTo>
                  <a:pt x="186266" y="101600"/>
                </a:lnTo>
                <a:lnTo>
                  <a:pt x="177799" y="118534"/>
                </a:lnTo>
                <a:lnTo>
                  <a:pt x="169332" y="143934"/>
                </a:lnTo>
                <a:lnTo>
                  <a:pt x="169332" y="160867"/>
                </a:lnTo>
                <a:lnTo>
                  <a:pt x="160866" y="186267"/>
                </a:lnTo>
                <a:lnTo>
                  <a:pt x="152400" y="203200"/>
                </a:lnTo>
                <a:lnTo>
                  <a:pt x="143932" y="220134"/>
                </a:lnTo>
                <a:lnTo>
                  <a:pt x="143932" y="237067"/>
                </a:lnTo>
                <a:lnTo>
                  <a:pt x="135466" y="254000"/>
                </a:lnTo>
                <a:lnTo>
                  <a:pt x="135466" y="270934"/>
                </a:lnTo>
                <a:lnTo>
                  <a:pt x="127000" y="287867"/>
                </a:lnTo>
                <a:lnTo>
                  <a:pt x="127000" y="304800"/>
                </a:lnTo>
                <a:lnTo>
                  <a:pt x="127000" y="321734"/>
                </a:lnTo>
                <a:lnTo>
                  <a:pt x="127000" y="330200"/>
                </a:lnTo>
                <a:lnTo>
                  <a:pt x="127000" y="338667"/>
                </a:lnTo>
                <a:lnTo>
                  <a:pt x="127000" y="347134"/>
                </a:lnTo>
                <a:lnTo>
                  <a:pt x="127000" y="355600"/>
                </a:lnTo>
                <a:lnTo>
                  <a:pt x="127000" y="355600"/>
                </a:lnTo>
                <a:lnTo>
                  <a:pt x="127000" y="355600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64067"/>
                </a:lnTo>
                <a:lnTo>
                  <a:pt x="127000" y="355600"/>
                </a:lnTo>
                <a:lnTo>
                  <a:pt x="135466" y="355600"/>
                </a:lnTo>
                <a:lnTo>
                  <a:pt x="135466" y="355600"/>
                </a:lnTo>
                <a:lnTo>
                  <a:pt x="135466" y="347134"/>
                </a:lnTo>
                <a:lnTo>
                  <a:pt x="135466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0727266" y="3471333"/>
            <a:ext cx="42335" cy="313268"/>
          </a:xfrm>
          <a:custGeom>
            <a:avLst/>
            <a:gdLst/>
            <a:ahLst/>
            <a:cxnLst/>
            <a:rect l="0" t="0" r="0" b="0"/>
            <a:pathLst>
              <a:path w="42335" h="313268">
                <a:moveTo>
                  <a:pt x="33868" y="33867"/>
                </a:moveTo>
                <a:lnTo>
                  <a:pt x="33868" y="33867"/>
                </a:lnTo>
                <a:lnTo>
                  <a:pt x="33868" y="33867"/>
                </a:lnTo>
                <a:lnTo>
                  <a:pt x="33868" y="25400"/>
                </a:lnTo>
                <a:lnTo>
                  <a:pt x="33868" y="16934"/>
                </a:lnTo>
                <a:lnTo>
                  <a:pt x="42334" y="16934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8" y="33867"/>
                </a:lnTo>
                <a:lnTo>
                  <a:pt x="33868" y="50800"/>
                </a:lnTo>
                <a:lnTo>
                  <a:pt x="33868" y="67734"/>
                </a:lnTo>
                <a:lnTo>
                  <a:pt x="25401" y="93134"/>
                </a:lnTo>
                <a:lnTo>
                  <a:pt x="25401" y="118534"/>
                </a:lnTo>
                <a:lnTo>
                  <a:pt x="16934" y="143934"/>
                </a:lnTo>
                <a:lnTo>
                  <a:pt x="8467" y="169334"/>
                </a:lnTo>
                <a:lnTo>
                  <a:pt x="8467" y="203200"/>
                </a:lnTo>
                <a:lnTo>
                  <a:pt x="8467" y="228600"/>
                </a:lnTo>
                <a:lnTo>
                  <a:pt x="0" y="245534"/>
                </a:lnTo>
                <a:lnTo>
                  <a:pt x="0" y="270934"/>
                </a:lnTo>
                <a:lnTo>
                  <a:pt x="0" y="279400"/>
                </a:lnTo>
                <a:lnTo>
                  <a:pt x="0" y="296334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0693400" y="3632200"/>
            <a:ext cx="228601" cy="194734"/>
          </a:xfrm>
          <a:custGeom>
            <a:avLst/>
            <a:gdLst/>
            <a:ahLst/>
            <a:cxnLst/>
            <a:rect l="0" t="0" r="0" b="0"/>
            <a:pathLst>
              <a:path w="228601" h="194734">
                <a:moveTo>
                  <a:pt x="25400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42333" y="50800"/>
                </a:lnTo>
                <a:lnTo>
                  <a:pt x="59267" y="42333"/>
                </a:lnTo>
                <a:lnTo>
                  <a:pt x="76200" y="33867"/>
                </a:lnTo>
                <a:lnTo>
                  <a:pt x="101600" y="25400"/>
                </a:lnTo>
                <a:lnTo>
                  <a:pt x="118533" y="8467"/>
                </a:lnTo>
                <a:lnTo>
                  <a:pt x="143934" y="0"/>
                </a:lnTo>
                <a:lnTo>
                  <a:pt x="160866" y="0"/>
                </a:lnTo>
                <a:lnTo>
                  <a:pt x="177800" y="8467"/>
                </a:lnTo>
                <a:lnTo>
                  <a:pt x="194733" y="8467"/>
                </a:lnTo>
                <a:lnTo>
                  <a:pt x="203200" y="25400"/>
                </a:lnTo>
                <a:lnTo>
                  <a:pt x="220134" y="42333"/>
                </a:lnTo>
                <a:lnTo>
                  <a:pt x="220134" y="59267"/>
                </a:lnTo>
                <a:lnTo>
                  <a:pt x="220134" y="84667"/>
                </a:lnTo>
                <a:lnTo>
                  <a:pt x="228600" y="101600"/>
                </a:lnTo>
                <a:lnTo>
                  <a:pt x="211667" y="127000"/>
                </a:lnTo>
                <a:lnTo>
                  <a:pt x="203200" y="152400"/>
                </a:lnTo>
                <a:lnTo>
                  <a:pt x="194733" y="177800"/>
                </a:lnTo>
                <a:lnTo>
                  <a:pt x="169334" y="186267"/>
                </a:lnTo>
                <a:lnTo>
                  <a:pt x="152400" y="194733"/>
                </a:lnTo>
                <a:lnTo>
                  <a:pt x="135467" y="194733"/>
                </a:lnTo>
                <a:lnTo>
                  <a:pt x="110066" y="194733"/>
                </a:lnTo>
                <a:lnTo>
                  <a:pt x="93134" y="194733"/>
                </a:lnTo>
                <a:lnTo>
                  <a:pt x="67734" y="186267"/>
                </a:lnTo>
                <a:lnTo>
                  <a:pt x="50800" y="177800"/>
                </a:lnTo>
                <a:lnTo>
                  <a:pt x="33866" y="169333"/>
                </a:lnTo>
                <a:lnTo>
                  <a:pt x="25400" y="152400"/>
                </a:lnTo>
                <a:lnTo>
                  <a:pt x="16934" y="135467"/>
                </a:lnTo>
                <a:lnTo>
                  <a:pt x="8466" y="118533"/>
                </a:lnTo>
                <a:lnTo>
                  <a:pt x="8466" y="118533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9736667" y="4563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0168466" y="30056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16934" y="8466"/>
                </a:move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6"/>
                </a:lnTo>
                <a:lnTo>
                  <a:pt x="8468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8" y="0"/>
                </a:lnTo>
                <a:lnTo>
                  <a:pt x="8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329334" y="2827867"/>
            <a:ext cx="194734" cy="389467"/>
          </a:xfrm>
          <a:custGeom>
            <a:avLst/>
            <a:gdLst/>
            <a:ahLst/>
            <a:cxnLst/>
            <a:rect l="0" t="0" r="0" b="0"/>
            <a:pathLst>
              <a:path w="194734" h="389467">
                <a:moveTo>
                  <a:pt x="0" y="84666"/>
                </a:move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84666"/>
                </a:lnTo>
                <a:lnTo>
                  <a:pt x="8466" y="84666"/>
                </a:lnTo>
                <a:lnTo>
                  <a:pt x="8466" y="76200"/>
                </a:lnTo>
                <a:lnTo>
                  <a:pt x="16932" y="76200"/>
                </a:lnTo>
                <a:lnTo>
                  <a:pt x="25399" y="67733"/>
                </a:lnTo>
                <a:lnTo>
                  <a:pt x="33866" y="59266"/>
                </a:lnTo>
                <a:lnTo>
                  <a:pt x="42333" y="50800"/>
                </a:lnTo>
                <a:lnTo>
                  <a:pt x="59266" y="42333"/>
                </a:lnTo>
                <a:lnTo>
                  <a:pt x="76200" y="33866"/>
                </a:lnTo>
                <a:lnTo>
                  <a:pt x="84666" y="25400"/>
                </a:lnTo>
                <a:lnTo>
                  <a:pt x="101599" y="25400"/>
                </a:lnTo>
                <a:lnTo>
                  <a:pt x="127000" y="16933"/>
                </a:lnTo>
                <a:lnTo>
                  <a:pt x="135466" y="8466"/>
                </a:lnTo>
                <a:lnTo>
                  <a:pt x="152400" y="8466"/>
                </a:lnTo>
                <a:lnTo>
                  <a:pt x="160866" y="0"/>
                </a:lnTo>
                <a:lnTo>
                  <a:pt x="177799" y="0"/>
                </a:lnTo>
                <a:lnTo>
                  <a:pt x="177799" y="0"/>
                </a:lnTo>
                <a:lnTo>
                  <a:pt x="186266" y="8466"/>
                </a:lnTo>
                <a:lnTo>
                  <a:pt x="194733" y="8466"/>
                </a:lnTo>
                <a:lnTo>
                  <a:pt x="194733" y="16933"/>
                </a:lnTo>
                <a:lnTo>
                  <a:pt x="194733" y="25400"/>
                </a:lnTo>
                <a:lnTo>
                  <a:pt x="194733" y="33866"/>
                </a:lnTo>
                <a:lnTo>
                  <a:pt x="194733" y="42333"/>
                </a:lnTo>
                <a:lnTo>
                  <a:pt x="194733" y="59266"/>
                </a:lnTo>
                <a:lnTo>
                  <a:pt x="194733" y="67733"/>
                </a:lnTo>
                <a:lnTo>
                  <a:pt x="186266" y="93133"/>
                </a:lnTo>
                <a:lnTo>
                  <a:pt x="186266" y="110066"/>
                </a:lnTo>
                <a:lnTo>
                  <a:pt x="177799" y="127000"/>
                </a:lnTo>
                <a:lnTo>
                  <a:pt x="177799" y="152400"/>
                </a:lnTo>
                <a:lnTo>
                  <a:pt x="169332" y="177800"/>
                </a:lnTo>
                <a:lnTo>
                  <a:pt x="160866" y="211666"/>
                </a:lnTo>
                <a:lnTo>
                  <a:pt x="152400" y="237066"/>
                </a:lnTo>
                <a:lnTo>
                  <a:pt x="152400" y="262466"/>
                </a:lnTo>
                <a:lnTo>
                  <a:pt x="143932" y="287866"/>
                </a:lnTo>
                <a:lnTo>
                  <a:pt x="135466" y="313266"/>
                </a:lnTo>
                <a:lnTo>
                  <a:pt x="127000" y="338666"/>
                </a:lnTo>
                <a:lnTo>
                  <a:pt x="127000" y="355600"/>
                </a:lnTo>
                <a:lnTo>
                  <a:pt x="127000" y="372533"/>
                </a:lnTo>
                <a:lnTo>
                  <a:pt x="118533" y="381000"/>
                </a:lnTo>
                <a:lnTo>
                  <a:pt x="127000" y="389466"/>
                </a:lnTo>
                <a:lnTo>
                  <a:pt x="127000" y="389466"/>
                </a:lnTo>
                <a:lnTo>
                  <a:pt x="135466" y="381000"/>
                </a:lnTo>
                <a:lnTo>
                  <a:pt x="135466" y="381000"/>
                </a:lnTo>
                <a:lnTo>
                  <a:pt x="135466" y="381000"/>
                </a:lnTo>
                <a:lnTo>
                  <a:pt x="143932" y="364066"/>
                </a:lnTo>
                <a:lnTo>
                  <a:pt x="143932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668000" y="2836333"/>
            <a:ext cx="262467" cy="381001"/>
          </a:xfrm>
          <a:custGeom>
            <a:avLst/>
            <a:gdLst/>
            <a:ahLst/>
            <a:cxnLst/>
            <a:rect l="0" t="0" r="0" b="0"/>
            <a:pathLst>
              <a:path w="262467" h="3810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9266" y="25400"/>
                </a:lnTo>
                <a:lnTo>
                  <a:pt x="59266" y="42334"/>
                </a:lnTo>
                <a:lnTo>
                  <a:pt x="67733" y="59267"/>
                </a:lnTo>
                <a:lnTo>
                  <a:pt x="67733" y="84667"/>
                </a:lnTo>
                <a:lnTo>
                  <a:pt x="67733" y="110067"/>
                </a:lnTo>
                <a:lnTo>
                  <a:pt x="59266" y="143934"/>
                </a:lnTo>
                <a:lnTo>
                  <a:pt x="59266" y="177800"/>
                </a:lnTo>
                <a:lnTo>
                  <a:pt x="59266" y="203200"/>
                </a:lnTo>
                <a:lnTo>
                  <a:pt x="50800" y="237067"/>
                </a:lnTo>
                <a:lnTo>
                  <a:pt x="42334" y="270934"/>
                </a:lnTo>
                <a:lnTo>
                  <a:pt x="33866" y="296334"/>
                </a:lnTo>
                <a:lnTo>
                  <a:pt x="33866" y="321734"/>
                </a:lnTo>
                <a:lnTo>
                  <a:pt x="25400" y="338667"/>
                </a:lnTo>
                <a:lnTo>
                  <a:pt x="25400" y="355600"/>
                </a:lnTo>
                <a:lnTo>
                  <a:pt x="25400" y="364067"/>
                </a:lnTo>
                <a:lnTo>
                  <a:pt x="25400" y="372534"/>
                </a:lnTo>
                <a:lnTo>
                  <a:pt x="25400" y="372534"/>
                </a:lnTo>
                <a:lnTo>
                  <a:pt x="33866" y="372534"/>
                </a:lnTo>
                <a:lnTo>
                  <a:pt x="33866" y="372534"/>
                </a:lnTo>
                <a:lnTo>
                  <a:pt x="33866" y="364067"/>
                </a:lnTo>
                <a:lnTo>
                  <a:pt x="42334" y="355600"/>
                </a:lnTo>
                <a:lnTo>
                  <a:pt x="50800" y="338667"/>
                </a:lnTo>
                <a:lnTo>
                  <a:pt x="59266" y="321734"/>
                </a:lnTo>
                <a:lnTo>
                  <a:pt x="67733" y="296334"/>
                </a:lnTo>
                <a:lnTo>
                  <a:pt x="76200" y="279400"/>
                </a:lnTo>
                <a:lnTo>
                  <a:pt x="93134" y="254000"/>
                </a:lnTo>
                <a:lnTo>
                  <a:pt x="110066" y="228600"/>
                </a:lnTo>
                <a:lnTo>
                  <a:pt x="118534" y="211667"/>
                </a:lnTo>
                <a:lnTo>
                  <a:pt x="135466" y="194734"/>
                </a:lnTo>
                <a:lnTo>
                  <a:pt x="160867" y="186267"/>
                </a:lnTo>
                <a:lnTo>
                  <a:pt x="177800" y="186267"/>
                </a:lnTo>
                <a:lnTo>
                  <a:pt x="194734" y="186267"/>
                </a:lnTo>
                <a:lnTo>
                  <a:pt x="211666" y="186267"/>
                </a:lnTo>
                <a:lnTo>
                  <a:pt x="228600" y="194734"/>
                </a:lnTo>
                <a:lnTo>
                  <a:pt x="245534" y="203200"/>
                </a:lnTo>
                <a:lnTo>
                  <a:pt x="254000" y="220134"/>
                </a:lnTo>
                <a:lnTo>
                  <a:pt x="262466" y="228600"/>
                </a:lnTo>
                <a:lnTo>
                  <a:pt x="262466" y="245534"/>
                </a:lnTo>
                <a:lnTo>
                  <a:pt x="262466" y="262467"/>
                </a:lnTo>
                <a:lnTo>
                  <a:pt x="262466" y="287867"/>
                </a:lnTo>
                <a:lnTo>
                  <a:pt x="254000" y="304800"/>
                </a:lnTo>
                <a:lnTo>
                  <a:pt x="237067" y="321734"/>
                </a:lnTo>
                <a:lnTo>
                  <a:pt x="220133" y="338667"/>
                </a:lnTo>
                <a:lnTo>
                  <a:pt x="203200" y="355600"/>
                </a:lnTo>
                <a:lnTo>
                  <a:pt x="186266" y="372534"/>
                </a:lnTo>
                <a:lnTo>
                  <a:pt x="152400" y="381000"/>
                </a:lnTo>
                <a:lnTo>
                  <a:pt x="135466" y="381000"/>
                </a:lnTo>
                <a:lnTo>
                  <a:pt x="101600" y="381000"/>
                </a:lnTo>
                <a:lnTo>
                  <a:pt x="76200" y="372534"/>
                </a:lnTo>
                <a:lnTo>
                  <a:pt x="50800" y="364067"/>
                </a:lnTo>
                <a:lnTo>
                  <a:pt x="25400" y="355600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095067" y="5029200"/>
            <a:ext cx="3835400" cy="127001"/>
          </a:xfrm>
          <a:custGeom>
            <a:avLst/>
            <a:gdLst/>
            <a:ahLst/>
            <a:cxnLst/>
            <a:rect l="0" t="0" r="0" b="0"/>
            <a:pathLst>
              <a:path w="3835400" h="127001">
                <a:moveTo>
                  <a:pt x="0" y="0"/>
                </a:moveTo>
                <a:lnTo>
                  <a:pt x="8466" y="0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69333" y="33867"/>
                </a:lnTo>
                <a:lnTo>
                  <a:pt x="186267" y="33867"/>
                </a:lnTo>
                <a:lnTo>
                  <a:pt x="203200" y="33867"/>
                </a:lnTo>
                <a:lnTo>
                  <a:pt x="220133" y="33867"/>
                </a:lnTo>
                <a:lnTo>
                  <a:pt x="237066" y="33867"/>
                </a:lnTo>
                <a:lnTo>
                  <a:pt x="262467" y="33867"/>
                </a:lnTo>
                <a:lnTo>
                  <a:pt x="287866" y="33867"/>
                </a:lnTo>
                <a:lnTo>
                  <a:pt x="304800" y="42333"/>
                </a:lnTo>
                <a:lnTo>
                  <a:pt x="330199" y="42333"/>
                </a:lnTo>
                <a:lnTo>
                  <a:pt x="355600" y="42333"/>
                </a:lnTo>
                <a:lnTo>
                  <a:pt x="381000" y="42333"/>
                </a:lnTo>
                <a:lnTo>
                  <a:pt x="406399" y="42333"/>
                </a:lnTo>
                <a:lnTo>
                  <a:pt x="431800" y="50800"/>
                </a:lnTo>
                <a:lnTo>
                  <a:pt x="457200" y="50800"/>
                </a:lnTo>
                <a:lnTo>
                  <a:pt x="482599" y="50800"/>
                </a:lnTo>
                <a:lnTo>
                  <a:pt x="516466" y="50800"/>
                </a:lnTo>
                <a:lnTo>
                  <a:pt x="541866" y="50800"/>
                </a:lnTo>
                <a:lnTo>
                  <a:pt x="567267" y="50800"/>
                </a:lnTo>
                <a:lnTo>
                  <a:pt x="601133" y="50800"/>
                </a:lnTo>
                <a:lnTo>
                  <a:pt x="634999" y="50800"/>
                </a:lnTo>
                <a:lnTo>
                  <a:pt x="660400" y="50800"/>
                </a:lnTo>
                <a:lnTo>
                  <a:pt x="685800" y="50800"/>
                </a:lnTo>
                <a:lnTo>
                  <a:pt x="719667" y="50800"/>
                </a:lnTo>
                <a:lnTo>
                  <a:pt x="753533" y="50800"/>
                </a:lnTo>
                <a:lnTo>
                  <a:pt x="778933" y="50800"/>
                </a:lnTo>
                <a:lnTo>
                  <a:pt x="812800" y="50800"/>
                </a:lnTo>
                <a:lnTo>
                  <a:pt x="846666" y="50800"/>
                </a:lnTo>
                <a:lnTo>
                  <a:pt x="880533" y="50800"/>
                </a:lnTo>
                <a:lnTo>
                  <a:pt x="914400" y="50800"/>
                </a:lnTo>
                <a:lnTo>
                  <a:pt x="939799" y="50800"/>
                </a:lnTo>
                <a:lnTo>
                  <a:pt x="973666" y="50800"/>
                </a:lnTo>
                <a:lnTo>
                  <a:pt x="1007533" y="42333"/>
                </a:lnTo>
                <a:lnTo>
                  <a:pt x="1041400" y="42333"/>
                </a:lnTo>
                <a:lnTo>
                  <a:pt x="1075266" y="42333"/>
                </a:lnTo>
                <a:lnTo>
                  <a:pt x="1109133" y="42333"/>
                </a:lnTo>
                <a:lnTo>
                  <a:pt x="1143000" y="42333"/>
                </a:lnTo>
                <a:lnTo>
                  <a:pt x="1176867" y="42333"/>
                </a:lnTo>
                <a:lnTo>
                  <a:pt x="1210733" y="42333"/>
                </a:lnTo>
                <a:lnTo>
                  <a:pt x="1244599" y="42333"/>
                </a:lnTo>
                <a:lnTo>
                  <a:pt x="1270000" y="42333"/>
                </a:lnTo>
                <a:lnTo>
                  <a:pt x="1312333" y="42333"/>
                </a:lnTo>
                <a:lnTo>
                  <a:pt x="1337733" y="42333"/>
                </a:lnTo>
                <a:lnTo>
                  <a:pt x="1371600" y="33867"/>
                </a:lnTo>
                <a:lnTo>
                  <a:pt x="1413933" y="33867"/>
                </a:lnTo>
                <a:lnTo>
                  <a:pt x="1439333" y="33867"/>
                </a:lnTo>
                <a:lnTo>
                  <a:pt x="1481667" y="25400"/>
                </a:lnTo>
                <a:lnTo>
                  <a:pt x="1515533" y="25400"/>
                </a:lnTo>
                <a:lnTo>
                  <a:pt x="1549399" y="25400"/>
                </a:lnTo>
                <a:lnTo>
                  <a:pt x="1583266" y="25400"/>
                </a:lnTo>
                <a:lnTo>
                  <a:pt x="1617133" y="16933"/>
                </a:lnTo>
                <a:lnTo>
                  <a:pt x="1651000" y="16933"/>
                </a:lnTo>
                <a:lnTo>
                  <a:pt x="1693333" y="16933"/>
                </a:lnTo>
                <a:lnTo>
                  <a:pt x="1718733" y="16933"/>
                </a:lnTo>
                <a:lnTo>
                  <a:pt x="1752600" y="16933"/>
                </a:lnTo>
                <a:lnTo>
                  <a:pt x="1794933" y="16933"/>
                </a:lnTo>
                <a:lnTo>
                  <a:pt x="1820333" y="16933"/>
                </a:lnTo>
                <a:lnTo>
                  <a:pt x="1854199" y="16933"/>
                </a:lnTo>
                <a:lnTo>
                  <a:pt x="1896533" y="16933"/>
                </a:lnTo>
                <a:lnTo>
                  <a:pt x="1921933" y="16933"/>
                </a:lnTo>
                <a:lnTo>
                  <a:pt x="1964266" y="16933"/>
                </a:lnTo>
                <a:lnTo>
                  <a:pt x="1998133" y="16933"/>
                </a:lnTo>
                <a:lnTo>
                  <a:pt x="2023533" y="8467"/>
                </a:lnTo>
                <a:lnTo>
                  <a:pt x="2065866" y="8467"/>
                </a:lnTo>
                <a:lnTo>
                  <a:pt x="2091267" y="8467"/>
                </a:lnTo>
                <a:lnTo>
                  <a:pt x="2125133" y="8467"/>
                </a:lnTo>
                <a:lnTo>
                  <a:pt x="2158999" y="8467"/>
                </a:lnTo>
                <a:lnTo>
                  <a:pt x="2192866" y="8467"/>
                </a:lnTo>
                <a:lnTo>
                  <a:pt x="2226733" y="8467"/>
                </a:lnTo>
                <a:lnTo>
                  <a:pt x="2260600" y="16933"/>
                </a:lnTo>
                <a:lnTo>
                  <a:pt x="2294466" y="16933"/>
                </a:lnTo>
                <a:lnTo>
                  <a:pt x="2328333" y="16933"/>
                </a:lnTo>
                <a:lnTo>
                  <a:pt x="2362200" y="16933"/>
                </a:lnTo>
                <a:lnTo>
                  <a:pt x="2396067" y="16933"/>
                </a:lnTo>
                <a:lnTo>
                  <a:pt x="2438400" y="25400"/>
                </a:lnTo>
                <a:lnTo>
                  <a:pt x="2463799" y="25400"/>
                </a:lnTo>
                <a:lnTo>
                  <a:pt x="2506133" y="25400"/>
                </a:lnTo>
                <a:lnTo>
                  <a:pt x="2539999" y="33867"/>
                </a:lnTo>
                <a:lnTo>
                  <a:pt x="2573866" y="33867"/>
                </a:lnTo>
                <a:lnTo>
                  <a:pt x="2607733" y="42333"/>
                </a:lnTo>
                <a:lnTo>
                  <a:pt x="2641600" y="42333"/>
                </a:lnTo>
                <a:lnTo>
                  <a:pt x="2675467" y="42333"/>
                </a:lnTo>
                <a:lnTo>
                  <a:pt x="2709333" y="42333"/>
                </a:lnTo>
                <a:lnTo>
                  <a:pt x="2743200" y="50800"/>
                </a:lnTo>
                <a:lnTo>
                  <a:pt x="2768599" y="50800"/>
                </a:lnTo>
                <a:lnTo>
                  <a:pt x="2810933" y="50800"/>
                </a:lnTo>
                <a:lnTo>
                  <a:pt x="2836333" y="59267"/>
                </a:lnTo>
                <a:lnTo>
                  <a:pt x="2870199" y="59267"/>
                </a:lnTo>
                <a:lnTo>
                  <a:pt x="2904067" y="59267"/>
                </a:lnTo>
                <a:lnTo>
                  <a:pt x="2937933" y="67733"/>
                </a:lnTo>
                <a:lnTo>
                  <a:pt x="2963333" y="67733"/>
                </a:lnTo>
                <a:lnTo>
                  <a:pt x="2997199" y="67733"/>
                </a:lnTo>
                <a:lnTo>
                  <a:pt x="3031066" y="67733"/>
                </a:lnTo>
                <a:lnTo>
                  <a:pt x="3056467" y="67733"/>
                </a:lnTo>
                <a:lnTo>
                  <a:pt x="3090333" y="76200"/>
                </a:lnTo>
                <a:lnTo>
                  <a:pt x="3124200" y="76200"/>
                </a:lnTo>
                <a:lnTo>
                  <a:pt x="3149599" y="76200"/>
                </a:lnTo>
                <a:lnTo>
                  <a:pt x="3183466" y="76200"/>
                </a:lnTo>
                <a:lnTo>
                  <a:pt x="3208867" y="76200"/>
                </a:lnTo>
                <a:lnTo>
                  <a:pt x="3242733" y="84667"/>
                </a:lnTo>
                <a:lnTo>
                  <a:pt x="3268133" y="84667"/>
                </a:lnTo>
                <a:lnTo>
                  <a:pt x="3293533" y="84667"/>
                </a:lnTo>
                <a:lnTo>
                  <a:pt x="3318933" y="84667"/>
                </a:lnTo>
                <a:lnTo>
                  <a:pt x="3344333" y="84667"/>
                </a:lnTo>
                <a:lnTo>
                  <a:pt x="3378199" y="84667"/>
                </a:lnTo>
                <a:lnTo>
                  <a:pt x="3403599" y="84667"/>
                </a:lnTo>
                <a:lnTo>
                  <a:pt x="3429000" y="84667"/>
                </a:lnTo>
                <a:lnTo>
                  <a:pt x="3445933" y="84667"/>
                </a:lnTo>
                <a:lnTo>
                  <a:pt x="3479799" y="93133"/>
                </a:lnTo>
                <a:lnTo>
                  <a:pt x="3496733" y="93133"/>
                </a:lnTo>
                <a:lnTo>
                  <a:pt x="3522133" y="93133"/>
                </a:lnTo>
                <a:lnTo>
                  <a:pt x="3547533" y="93133"/>
                </a:lnTo>
                <a:lnTo>
                  <a:pt x="3572933" y="101600"/>
                </a:lnTo>
                <a:lnTo>
                  <a:pt x="3589867" y="101600"/>
                </a:lnTo>
                <a:lnTo>
                  <a:pt x="3615267" y="101600"/>
                </a:lnTo>
                <a:lnTo>
                  <a:pt x="3632199" y="101600"/>
                </a:lnTo>
                <a:lnTo>
                  <a:pt x="3657600" y="101600"/>
                </a:lnTo>
                <a:lnTo>
                  <a:pt x="3682999" y="110067"/>
                </a:lnTo>
                <a:lnTo>
                  <a:pt x="3699933" y="110067"/>
                </a:lnTo>
                <a:lnTo>
                  <a:pt x="3716866" y="118533"/>
                </a:lnTo>
                <a:lnTo>
                  <a:pt x="3742267" y="118533"/>
                </a:lnTo>
                <a:lnTo>
                  <a:pt x="3759199" y="118533"/>
                </a:lnTo>
                <a:lnTo>
                  <a:pt x="3776133" y="118533"/>
                </a:lnTo>
                <a:lnTo>
                  <a:pt x="3793066" y="127000"/>
                </a:lnTo>
                <a:lnTo>
                  <a:pt x="3810000" y="127000"/>
                </a:lnTo>
                <a:lnTo>
                  <a:pt x="3826933" y="127000"/>
                </a:lnTo>
                <a:lnTo>
                  <a:pt x="3826933" y="127000"/>
                </a:lnTo>
                <a:lnTo>
                  <a:pt x="3835399" y="127000"/>
                </a:lnTo>
                <a:lnTo>
                  <a:pt x="3835399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603067" y="4453467"/>
            <a:ext cx="59268" cy="414867"/>
          </a:xfrm>
          <a:custGeom>
            <a:avLst/>
            <a:gdLst/>
            <a:ahLst/>
            <a:cxnLst/>
            <a:rect l="0" t="0" r="0" b="0"/>
            <a:pathLst>
              <a:path w="59268" h="414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28600"/>
                </a:lnTo>
                <a:lnTo>
                  <a:pt x="25400" y="262466"/>
                </a:lnTo>
                <a:lnTo>
                  <a:pt x="16933" y="287866"/>
                </a:lnTo>
                <a:lnTo>
                  <a:pt x="25400" y="313266"/>
                </a:lnTo>
                <a:lnTo>
                  <a:pt x="25400" y="338666"/>
                </a:lnTo>
                <a:lnTo>
                  <a:pt x="25400" y="364066"/>
                </a:lnTo>
                <a:lnTo>
                  <a:pt x="25400" y="381000"/>
                </a:lnTo>
                <a:lnTo>
                  <a:pt x="25400" y="397933"/>
                </a:lnTo>
                <a:lnTo>
                  <a:pt x="25400" y="406400"/>
                </a:lnTo>
                <a:lnTo>
                  <a:pt x="25400" y="414866"/>
                </a:lnTo>
                <a:lnTo>
                  <a:pt x="25400" y="414866"/>
                </a:lnTo>
                <a:lnTo>
                  <a:pt x="33866" y="414866"/>
                </a:lnTo>
                <a:lnTo>
                  <a:pt x="42333" y="406400"/>
                </a:lnTo>
                <a:lnTo>
                  <a:pt x="50799" y="397933"/>
                </a:lnTo>
                <a:lnTo>
                  <a:pt x="50799" y="397933"/>
                </a:lnTo>
                <a:lnTo>
                  <a:pt x="59267" y="381000"/>
                </a:lnTo>
                <a:lnTo>
                  <a:pt x="592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738534" y="4487333"/>
            <a:ext cx="237067" cy="381001"/>
          </a:xfrm>
          <a:custGeom>
            <a:avLst/>
            <a:gdLst/>
            <a:ahLst/>
            <a:cxnLst/>
            <a:rect l="0" t="0" r="0" b="0"/>
            <a:pathLst>
              <a:path w="237067" h="381001">
                <a:moveTo>
                  <a:pt x="135466" y="59267"/>
                </a:moveTo>
                <a:lnTo>
                  <a:pt x="135466" y="59267"/>
                </a:lnTo>
                <a:lnTo>
                  <a:pt x="135466" y="50800"/>
                </a:lnTo>
                <a:lnTo>
                  <a:pt x="143932" y="42334"/>
                </a:lnTo>
                <a:lnTo>
                  <a:pt x="143932" y="33867"/>
                </a:lnTo>
                <a:lnTo>
                  <a:pt x="135466" y="25400"/>
                </a:lnTo>
                <a:lnTo>
                  <a:pt x="135466" y="16934"/>
                </a:lnTo>
                <a:lnTo>
                  <a:pt x="126999" y="16934"/>
                </a:lnTo>
                <a:lnTo>
                  <a:pt x="118533" y="8467"/>
                </a:lnTo>
                <a:lnTo>
                  <a:pt x="110066" y="8467"/>
                </a:lnTo>
                <a:lnTo>
                  <a:pt x="101599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6" y="76200"/>
                </a:lnTo>
                <a:lnTo>
                  <a:pt x="16933" y="84667"/>
                </a:lnTo>
                <a:lnTo>
                  <a:pt x="25399" y="101600"/>
                </a:lnTo>
                <a:lnTo>
                  <a:pt x="50799" y="118534"/>
                </a:lnTo>
                <a:lnTo>
                  <a:pt x="67732" y="127000"/>
                </a:lnTo>
                <a:lnTo>
                  <a:pt x="93133" y="143934"/>
                </a:lnTo>
                <a:lnTo>
                  <a:pt x="118533" y="160867"/>
                </a:lnTo>
                <a:lnTo>
                  <a:pt x="143932" y="177800"/>
                </a:lnTo>
                <a:lnTo>
                  <a:pt x="169333" y="203200"/>
                </a:lnTo>
                <a:lnTo>
                  <a:pt x="194733" y="228600"/>
                </a:lnTo>
                <a:lnTo>
                  <a:pt x="211666" y="245534"/>
                </a:lnTo>
                <a:lnTo>
                  <a:pt x="228600" y="270934"/>
                </a:lnTo>
                <a:lnTo>
                  <a:pt x="237066" y="296334"/>
                </a:lnTo>
                <a:lnTo>
                  <a:pt x="237066" y="313267"/>
                </a:lnTo>
                <a:lnTo>
                  <a:pt x="237066" y="330200"/>
                </a:lnTo>
                <a:lnTo>
                  <a:pt x="228600" y="347134"/>
                </a:lnTo>
                <a:lnTo>
                  <a:pt x="228600" y="355600"/>
                </a:lnTo>
                <a:lnTo>
                  <a:pt x="220132" y="364067"/>
                </a:lnTo>
                <a:lnTo>
                  <a:pt x="211666" y="372534"/>
                </a:lnTo>
                <a:lnTo>
                  <a:pt x="194733" y="381000"/>
                </a:lnTo>
                <a:lnTo>
                  <a:pt x="186266" y="381000"/>
                </a:lnTo>
                <a:lnTo>
                  <a:pt x="169333" y="372534"/>
                </a:lnTo>
                <a:lnTo>
                  <a:pt x="160866" y="364067"/>
                </a:lnTo>
                <a:lnTo>
                  <a:pt x="143932" y="364067"/>
                </a:lnTo>
                <a:lnTo>
                  <a:pt x="135466" y="347134"/>
                </a:lnTo>
                <a:lnTo>
                  <a:pt x="126999" y="338667"/>
                </a:lnTo>
                <a:lnTo>
                  <a:pt x="118533" y="321734"/>
                </a:lnTo>
                <a:lnTo>
                  <a:pt x="118533" y="304800"/>
                </a:lnTo>
                <a:lnTo>
                  <a:pt x="118533" y="287867"/>
                </a:lnTo>
                <a:lnTo>
                  <a:pt x="118533" y="270934"/>
                </a:lnTo>
                <a:lnTo>
                  <a:pt x="118533" y="245534"/>
                </a:lnTo>
                <a:lnTo>
                  <a:pt x="118533" y="220134"/>
                </a:lnTo>
                <a:lnTo>
                  <a:pt x="126999" y="203200"/>
                </a:lnTo>
                <a:lnTo>
                  <a:pt x="126999" y="177800"/>
                </a:lnTo>
                <a:lnTo>
                  <a:pt x="135466" y="160867"/>
                </a:lnTo>
                <a:lnTo>
                  <a:pt x="143932" y="143934"/>
                </a:lnTo>
                <a:lnTo>
                  <a:pt x="152400" y="127000"/>
                </a:lnTo>
                <a:lnTo>
                  <a:pt x="160866" y="118534"/>
                </a:lnTo>
                <a:lnTo>
                  <a:pt x="177799" y="110067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203199" y="93134"/>
                </a:lnTo>
                <a:lnTo>
                  <a:pt x="203199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043334" y="4631267"/>
            <a:ext cx="254000" cy="279401"/>
          </a:xfrm>
          <a:custGeom>
            <a:avLst/>
            <a:gdLst/>
            <a:ahLst/>
            <a:cxnLst/>
            <a:rect l="0" t="0" r="0" b="0"/>
            <a:pathLst>
              <a:path w="254000" h="279401">
                <a:moveTo>
                  <a:pt x="152400" y="135466"/>
                </a:moveTo>
                <a:lnTo>
                  <a:pt x="160866" y="135466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69333" y="135466"/>
                </a:lnTo>
                <a:lnTo>
                  <a:pt x="177799" y="127000"/>
                </a:lnTo>
                <a:lnTo>
                  <a:pt x="177799" y="127000"/>
                </a:lnTo>
                <a:lnTo>
                  <a:pt x="186266" y="118533"/>
                </a:lnTo>
                <a:lnTo>
                  <a:pt x="194733" y="101600"/>
                </a:lnTo>
                <a:lnTo>
                  <a:pt x="194733" y="93133"/>
                </a:lnTo>
                <a:lnTo>
                  <a:pt x="194733" y="76200"/>
                </a:lnTo>
                <a:lnTo>
                  <a:pt x="194733" y="59266"/>
                </a:lnTo>
                <a:lnTo>
                  <a:pt x="194733" y="50800"/>
                </a:lnTo>
                <a:lnTo>
                  <a:pt x="186266" y="33866"/>
                </a:lnTo>
                <a:lnTo>
                  <a:pt x="177799" y="25400"/>
                </a:lnTo>
                <a:lnTo>
                  <a:pt x="160866" y="16933"/>
                </a:lnTo>
                <a:lnTo>
                  <a:pt x="152400" y="8466"/>
                </a:lnTo>
                <a:lnTo>
                  <a:pt x="143932" y="0"/>
                </a:lnTo>
                <a:lnTo>
                  <a:pt x="126999" y="0"/>
                </a:lnTo>
                <a:lnTo>
                  <a:pt x="118533" y="0"/>
                </a:lnTo>
                <a:lnTo>
                  <a:pt x="101599" y="0"/>
                </a:lnTo>
                <a:lnTo>
                  <a:pt x="84666" y="8466"/>
                </a:lnTo>
                <a:lnTo>
                  <a:pt x="76200" y="16933"/>
                </a:lnTo>
                <a:lnTo>
                  <a:pt x="59266" y="25400"/>
                </a:lnTo>
                <a:lnTo>
                  <a:pt x="42333" y="42333"/>
                </a:lnTo>
                <a:lnTo>
                  <a:pt x="33866" y="59266"/>
                </a:lnTo>
                <a:lnTo>
                  <a:pt x="16933" y="84666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399" y="211666"/>
                </a:lnTo>
                <a:lnTo>
                  <a:pt x="33866" y="228600"/>
                </a:lnTo>
                <a:lnTo>
                  <a:pt x="42333" y="237066"/>
                </a:lnTo>
                <a:lnTo>
                  <a:pt x="50799" y="237066"/>
                </a:lnTo>
                <a:lnTo>
                  <a:pt x="67732" y="237066"/>
                </a:lnTo>
                <a:lnTo>
                  <a:pt x="76200" y="237066"/>
                </a:lnTo>
                <a:lnTo>
                  <a:pt x="84666" y="237066"/>
                </a:lnTo>
                <a:lnTo>
                  <a:pt x="101599" y="228600"/>
                </a:lnTo>
                <a:lnTo>
                  <a:pt x="110066" y="220133"/>
                </a:lnTo>
                <a:lnTo>
                  <a:pt x="118533" y="211666"/>
                </a:lnTo>
                <a:lnTo>
                  <a:pt x="126999" y="194733"/>
                </a:lnTo>
                <a:lnTo>
                  <a:pt x="135466" y="177800"/>
                </a:lnTo>
                <a:lnTo>
                  <a:pt x="143932" y="160866"/>
                </a:lnTo>
                <a:lnTo>
                  <a:pt x="152400" y="143933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60866" y="101600"/>
                </a:lnTo>
                <a:lnTo>
                  <a:pt x="160866" y="93133"/>
                </a:lnTo>
                <a:lnTo>
                  <a:pt x="160866" y="84666"/>
                </a:lnTo>
                <a:lnTo>
                  <a:pt x="160866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76200"/>
                </a:lnTo>
                <a:lnTo>
                  <a:pt x="160866" y="84666"/>
                </a:lnTo>
                <a:lnTo>
                  <a:pt x="160866" y="93133"/>
                </a:lnTo>
                <a:lnTo>
                  <a:pt x="160866" y="101600"/>
                </a:lnTo>
                <a:lnTo>
                  <a:pt x="160866" y="118533"/>
                </a:lnTo>
                <a:lnTo>
                  <a:pt x="160866" y="135466"/>
                </a:lnTo>
                <a:lnTo>
                  <a:pt x="160866" y="152400"/>
                </a:lnTo>
                <a:lnTo>
                  <a:pt x="160866" y="169333"/>
                </a:lnTo>
                <a:lnTo>
                  <a:pt x="160866" y="186266"/>
                </a:lnTo>
                <a:lnTo>
                  <a:pt x="169333" y="203200"/>
                </a:lnTo>
                <a:lnTo>
                  <a:pt x="177799" y="220133"/>
                </a:lnTo>
                <a:lnTo>
                  <a:pt x="177799" y="237066"/>
                </a:lnTo>
                <a:lnTo>
                  <a:pt x="186266" y="245533"/>
                </a:lnTo>
                <a:lnTo>
                  <a:pt x="203199" y="254000"/>
                </a:lnTo>
                <a:lnTo>
                  <a:pt x="211666" y="270933"/>
                </a:lnTo>
                <a:lnTo>
                  <a:pt x="220132" y="270933"/>
                </a:lnTo>
                <a:lnTo>
                  <a:pt x="237066" y="279400"/>
                </a:lnTo>
                <a:lnTo>
                  <a:pt x="245533" y="279400"/>
                </a:lnTo>
                <a:lnTo>
                  <a:pt x="245533" y="279400"/>
                </a:lnTo>
                <a:lnTo>
                  <a:pt x="253999" y="279400"/>
                </a:lnTo>
                <a:lnTo>
                  <a:pt x="253999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356600" y="4665133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86267" y="59267"/>
                </a:moveTo>
                <a:lnTo>
                  <a:pt x="194733" y="59267"/>
                </a:lnTo>
                <a:lnTo>
                  <a:pt x="194733" y="50800"/>
                </a:lnTo>
                <a:lnTo>
                  <a:pt x="194733" y="50800"/>
                </a:lnTo>
                <a:lnTo>
                  <a:pt x="194733" y="42334"/>
                </a:lnTo>
                <a:lnTo>
                  <a:pt x="194733" y="33867"/>
                </a:lnTo>
                <a:lnTo>
                  <a:pt x="194733" y="25400"/>
                </a:lnTo>
                <a:lnTo>
                  <a:pt x="194733" y="25400"/>
                </a:lnTo>
                <a:lnTo>
                  <a:pt x="194733" y="16934"/>
                </a:lnTo>
                <a:lnTo>
                  <a:pt x="186267" y="8467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6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4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7" y="194734"/>
                </a:lnTo>
                <a:lnTo>
                  <a:pt x="42333" y="203200"/>
                </a:lnTo>
                <a:lnTo>
                  <a:pt x="50800" y="220134"/>
                </a:lnTo>
                <a:lnTo>
                  <a:pt x="67734" y="228600"/>
                </a:lnTo>
                <a:lnTo>
                  <a:pt x="84667" y="237067"/>
                </a:lnTo>
                <a:lnTo>
                  <a:pt x="101600" y="245534"/>
                </a:lnTo>
                <a:lnTo>
                  <a:pt x="118533" y="245534"/>
                </a:lnTo>
                <a:lnTo>
                  <a:pt x="135466" y="245534"/>
                </a:lnTo>
                <a:lnTo>
                  <a:pt x="143934" y="245534"/>
                </a:lnTo>
                <a:lnTo>
                  <a:pt x="152400" y="245534"/>
                </a:lnTo>
                <a:lnTo>
                  <a:pt x="160867" y="245534"/>
                </a:lnTo>
                <a:lnTo>
                  <a:pt x="169333" y="245534"/>
                </a:lnTo>
                <a:lnTo>
                  <a:pt x="177800" y="245534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847667" y="4648200"/>
            <a:ext cx="33868" cy="245534"/>
          </a:xfrm>
          <a:custGeom>
            <a:avLst/>
            <a:gdLst/>
            <a:ahLst/>
            <a:cxnLst/>
            <a:rect l="0" t="0" r="0" b="0"/>
            <a:pathLst>
              <a:path w="33868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25400"/>
                </a:lnTo>
                <a:lnTo>
                  <a:pt x="25399" y="33867"/>
                </a:lnTo>
                <a:lnTo>
                  <a:pt x="25399" y="50800"/>
                </a:lnTo>
                <a:lnTo>
                  <a:pt x="25399" y="67733"/>
                </a:lnTo>
                <a:lnTo>
                  <a:pt x="25399" y="84667"/>
                </a:lnTo>
                <a:lnTo>
                  <a:pt x="33867" y="101600"/>
                </a:lnTo>
                <a:lnTo>
                  <a:pt x="25399" y="118533"/>
                </a:lnTo>
                <a:lnTo>
                  <a:pt x="25399" y="143933"/>
                </a:lnTo>
                <a:lnTo>
                  <a:pt x="25399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45533"/>
                </a:lnTo>
                <a:lnTo>
                  <a:pt x="25399" y="245533"/>
                </a:lnTo>
                <a:lnTo>
                  <a:pt x="25399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737600" y="4775200"/>
            <a:ext cx="270934" cy="16934"/>
          </a:xfrm>
          <a:custGeom>
            <a:avLst/>
            <a:gdLst/>
            <a:ahLst/>
            <a:cxnLst/>
            <a:rect l="0" t="0" r="0" b="0"/>
            <a:pathLst>
              <a:path w="270934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6" y="8467"/>
                </a:lnTo>
                <a:lnTo>
                  <a:pt x="160867" y="8467"/>
                </a:lnTo>
                <a:lnTo>
                  <a:pt x="186267" y="8467"/>
                </a:lnTo>
                <a:lnTo>
                  <a:pt x="211666" y="8467"/>
                </a:lnTo>
                <a:lnTo>
                  <a:pt x="228600" y="8467"/>
                </a:lnTo>
                <a:lnTo>
                  <a:pt x="245533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271000" y="4572000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296333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338734" y="4605867"/>
            <a:ext cx="245534" cy="143934"/>
          </a:xfrm>
          <a:custGeom>
            <a:avLst/>
            <a:gdLst/>
            <a:ahLst/>
            <a:cxnLst/>
            <a:rect l="0" t="0" r="0" b="0"/>
            <a:pathLst>
              <a:path w="245534" h="143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25399" y="110066"/>
                </a:lnTo>
                <a:lnTo>
                  <a:pt x="33866" y="110066"/>
                </a:lnTo>
                <a:lnTo>
                  <a:pt x="50799" y="118533"/>
                </a:lnTo>
                <a:lnTo>
                  <a:pt x="59266" y="118533"/>
                </a:lnTo>
                <a:lnTo>
                  <a:pt x="84666" y="118533"/>
                </a:lnTo>
                <a:lnTo>
                  <a:pt x="101599" y="127000"/>
                </a:lnTo>
                <a:lnTo>
                  <a:pt x="118533" y="127000"/>
                </a:lnTo>
                <a:lnTo>
                  <a:pt x="135466" y="127000"/>
                </a:lnTo>
                <a:lnTo>
                  <a:pt x="160866" y="135466"/>
                </a:lnTo>
                <a:lnTo>
                  <a:pt x="177799" y="135466"/>
                </a:lnTo>
                <a:lnTo>
                  <a:pt x="194733" y="143933"/>
                </a:lnTo>
                <a:lnTo>
                  <a:pt x="211666" y="143933"/>
                </a:lnTo>
                <a:lnTo>
                  <a:pt x="228600" y="143933"/>
                </a:lnTo>
                <a:lnTo>
                  <a:pt x="237066" y="143933"/>
                </a:lnTo>
                <a:lnTo>
                  <a:pt x="237066" y="143933"/>
                </a:lnTo>
                <a:lnTo>
                  <a:pt x="245533" y="135466"/>
                </a:lnTo>
                <a:lnTo>
                  <a:pt x="245533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516533" y="4504267"/>
            <a:ext cx="25401" cy="389467"/>
          </a:xfrm>
          <a:custGeom>
            <a:avLst/>
            <a:gdLst/>
            <a:ahLst/>
            <a:cxnLst/>
            <a:rect l="0" t="0" r="0" b="0"/>
            <a:pathLst>
              <a:path w="25401" h="389467">
                <a:moveTo>
                  <a:pt x="8467" y="16933"/>
                </a:moveTo>
                <a:lnTo>
                  <a:pt x="8467" y="16933"/>
                </a:lnTo>
                <a:lnTo>
                  <a:pt x="8467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8467" y="364066"/>
                </a:lnTo>
                <a:lnTo>
                  <a:pt x="8467" y="381000"/>
                </a:lnTo>
                <a:lnTo>
                  <a:pt x="8467" y="389466"/>
                </a:lnTo>
                <a:lnTo>
                  <a:pt x="16934" y="389466"/>
                </a:lnTo>
                <a:lnTo>
                  <a:pt x="16934" y="389466"/>
                </a:lnTo>
                <a:lnTo>
                  <a:pt x="25400" y="389466"/>
                </a:lnTo>
                <a:lnTo>
                  <a:pt x="25400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719734" y="4521200"/>
            <a:ext cx="16934" cy="347134"/>
          </a:xfrm>
          <a:custGeom>
            <a:avLst/>
            <a:gdLst/>
            <a:ahLst/>
            <a:cxnLst/>
            <a:rect l="0" t="0" r="0" b="0"/>
            <a:pathLst>
              <a:path w="16934" h="347134">
                <a:moveTo>
                  <a:pt x="8466" y="8467"/>
                </a:move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6" y="143933"/>
                </a:lnTo>
                <a:lnTo>
                  <a:pt x="8466" y="177800"/>
                </a:lnTo>
                <a:lnTo>
                  <a:pt x="8466" y="211667"/>
                </a:lnTo>
                <a:lnTo>
                  <a:pt x="0" y="245533"/>
                </a:lnTo>
                <a:lnTo>
                  <a:pt x="0" y="279400"/>
                </a:lnTo>
                <a:lnTo>
                  <a:pt x="0" y="304800"/>
                </a:lnTo>
                <a:lnTo>
                  <a:pt x="0" y="313267"/>
                </a:lnTo>
                <a:lnTo>
                  <a:pt x="0" y="330200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711266" y="4715933"/>
            <a:ext cx="194735" cy="152401"/>
          </a:xfrm>
          <a:custGeom>
            <a:avLst/>
            <a:gdLst/>
            <a:ahLst/>
            <a:cxnLst/>
            <a:rect l="0" t="0" r="0" b="0"/>
            <a:pathLst>
              <a:path w="194735" h="152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0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16934"/>
                </a:lnTo>
                <a:lnTo>
                  <a:pt x="135468" y="16934"/>
                </a:lnTo>
                <a:lnTo>
                  <a:pt x="152400" y="33867"/>
                </a:lnTo>
                <a:lnTo>
                  <a:pt x="169334" y="42334"/>
                </a:lnTo>
                <a:lnTo>
                  <a:pt x="177800" y="59267"/>
                </a:lnTo>
                <a:lnTo>
                  <a:pt x="186267" y="67734"/>
                </a:lnTo>
                <a:lnTo>
                  <a:pt x="194734" y="84667"/>
                </a:lnTo>
                <a:lnTo>
                  <a:pt x="186267" y="101600"/>
                </a:lnTo>
                <a:lnTo>
                  <a:pt x="177800" y="110067"/>
                </a:lnTo>
                <a:lnTo>
                  <a:pt x="169334" y="118534"/>
                </a:lnTo>
                <a:lnTo>
                  <a:pt x="160868" y="127000"/>
                </a:lnTo>
                <a:lnTo>
                  <a:pt x="143934" y="135467"/>
                </a:lnTo>
                <a:lnTo>
                  <a:pt x="127001" y="143934"/>
                </a:lnTo>
                <a:lnTo>
                  <a:pt x="101600" y="152400"/>
                </a:lnTo>
                <a:lnTo>
                  <a:pt x="84668" y="152400"/>
                </a:lnTo>
                <a:lnTo>
                  <a:pt x="59268" y="152400"/>
                </a:lnTo>
                <a:lnTo>
                  <a:pt x="42334" y="152400"/>
                </a:lnTo>
                <a:lnTo>
                  <a:pt x="25401" y="152400"/>
                </a:lnTo>
                <a:lnTo>
                  <a:pt x="16934" y="143934"/>
                </a:lnTo>
                <a:lnTo>
                  <a:pt x="8468" y="143934"/>
                </a:lnTo>
                <a:lnTo>
                  <a:pt x="8468" y="135467"/>
                </a:lnTo>
                <a:lnTo>
                  <a:pt x="8468" y="127000"/>
                </a:lnTo>
                <a:lnTo>
                  <a:pt x="8468" y="127000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931400" y="4529667"/>
            <a:ext cx="457201" cy="423334"/>
          </a:xfrm>
          <a:custGeom>
            <a:avLst/>
            <a:gdLst/>
            <a:ahLst/>
            <a:cxnLst/>
            <a:rect l="0" t="0" r="0" b="0"/>
            <a:pathLst>
              <a:path w="457201" h="423334">
                <a:moveTo>
                  <a:pt x="160866" y="245533"/>
                </a:moveTo>
                <a:lnTo>
                  <a:pt x="160866" y="237066"/>
                </a:lnTo>
                <a:lnTo>
                  <a:pt x="160866" y="237066"/>
                </a:lnTo>
                <a:lnTo>
                  <a:pt x="152400" y="237066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43934" y="220133"/>
                </a:lnTo>
                <a:lnTo>
                  <a:pt x="143934" y="220133"/>
                </a:lnTo>
                <a:lnTo>
                  <a:pt x="127000" y="211666"/>
                </a:lnTo>
                <a:lnTo>
                  <a:pt x="110066" y="211666"/>
                </a:lnTo>
                <a:lnTo>
                  <a:pt x="101600" y="220133"/>
                </a:lnTo>
                <a:lnTo>
                  <a:pt x="84666" y="220133"/>
                </a:lnTo>
                <a:lnTo>
                  <a:pt x="59267" y="228600"/>
                </a:lnTo>
                <a:lnTo>
                  <a:pt x="42333" y="245533"/>
                </a:lnTo>
                <a:lnTo>
                  <a:pt x="25400" y="262466"/>
                </a:lnTo>
                <a:lnTo>
                  <a:pt x="8466" y="279400"/>
                </a:lnTo>
                <a:lnTo>
                  <a:pt x="0" y="296333"/>
                </a:lnTo>
                <a:lnTo>
                  <a:pt x="0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16934" y="364066"/>
                </a:lnTo>
                <a:lnTo>
                  <a:pt x="25400" y="381000"/>
                </a:lnTo>
                <a:lnTo>
                  <a:pt x="42333" y="389466"/>
                </a:lnTo>
                <a:lnTo>
                  <a:pt x="59267" y="397933"/>
                </a:lnTo>
                <a:lnTo>
                  <a:pt x="76200" y="406400"/>
                </a:lnTo>
                <a:lnTo>
                  <a:pt x="93134" y="406400"/>
                </a:lnTo>
                <a:lnTo>
                  <a:pt x="110066" y="397933"/>
                </a:lnTo>
                <a:lnTo>
                  <a:pt x="127000" y="389466"/>
                </a:lnTo>
                <a:lnTo>
                  <a:pt x="143934" y="381000"/>
                </a:lnTo>
                <a:lnTo>
                  <a:pt x="160866" y="364066"/>
                </a:lnTo>
                <a:lnTo>
                  <a:pt x="177800" y="338666"/>
                </a:lnTo>
                <a:lnTo>
                  <a:pt x="194733" y="313266"/>
                </a:lnTo>
                <a:lnTo>
                  <a:pt x="203200" y="287866"/>
                </a:lnTo>
                <a:lnTo>
                  <a:pt x="220134" y="254000"/>
                </a:lnTo>
                <a:lnTo>
                  <a:pt x="220134" y="220133"/>
                </a:lnTo>
                <a:lnTo>
                  <a:pt x="228600" y="194733"/>
                </a:lnTo>
                <a:lnTo>
                  <a:pt x="228600" y="169333"/>
                </a:lnTo>
                <a:lnTo>
                  <a:pt x="228600" y="135466"/>
                </a:lnTo>
                <a:lnTo>
                  <a:pt x="220134" y="118533"/>
                </a:lnTo>
                <a:lnTo>
                  <a:pt x="220134" y="93133"/>
                </a:lnTo>
                <a:lnTo>
                  <a:pt x="211667" y="67733"/>
                </a:lnTo>
                <a:lnTo>
                  <a:pt x="211667" y="50800"/>
                </a:lnTo>
                <a:lnTo>
                  <a:pt x="203200" y="33866"/>
                </a:lnTo>
                <a:lnTo>
                  <a:pt x="194733" y="16933"/>
                </a:lnTo>
                <a:lnTo>
                  <a:pt x="194733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0866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43934" y="67733"/>
                </a:lnTo>
                <a:lnTo>
                  <a:pt x="135467" y="93133"/>
                </a:lnTo>
                <a:lnTo>
                  <a:pt x="135467" y="118533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43934" y="211666"/>
                </a:lnTo>
                <a:lnTo>
                  <a:pt x="152400" y="237066"/>
                </a:lnTo>
                <a:lnTo>
                  <a:pt x="160866" y="262466"/>
                </a:lnTo>
                <a:lnTo>
                  <a:pt x="169334" y="287866"/>
                </a:lnTo>
                <a:lnTo>
                  <a:pt x="194733" y="304800"/>
                </a:lnTo>
                <a:lnTo>
                  <a:pt x="211667" y="330200"/>
                </a:lnTo>
                <a:lnTo>
                  <a:pt x="228600" y="347133"/>
                </a:lnTo>
                <a:lnTo>
                  <a:pt x="254000" y="364066"/>
                </a:lnTo>
                <a:lnTo>
                  <a:pt x="270933" y="381000"/>
                </a:lnTo>
                <a:lnTo>
                  <a:pt x="296334" y="397933"/>
                </a:lnTo>
                <a:lnTo>
                  <a:pt x="321734" y="406400"/>
                </a:lnTo>
                <a:lnTo>
                  <a:pt x="338666" y="414866"/>
                </a:lnTo>
                <a:lnTo>
                  <a:pt x="364067" y="414866"/>
                </a:lnTo>
                <a:lnTo>
                  <a:pt x="389466" y="423333"/>
                </a:lnTo>
                <a:lnTo>
                  <a:pt x="397934" y="423333"/>
                </a:lnTo>
                <a:lnTo>
                  <a:pt x="414866" y="423333"/>
                </a:lnTo>
                <a:lnTo>
                  <a:pt x="431800" y="423333"/>
                </a:lnTo>
                <a:lnTo>
                  <a:pt x="440267" y="423333"/>
                </a:lnTo>
                <a:lnTo>
                  <a:pt x="448734" y="423333"/>
                </a:lnTo>
                <a:lnTo>
                  <a:pt x="448734" y="414866"/>
                </a:lnTo>
                <a:lnTo>
                  <a:pt x="457200" y="414866"/>
                </a:lnTo>
                <a:lnTo>
                  <a:pt x="457200" y="414866"/>
                </a:lnTo>
                <a:lnTo>
                  <a:pt x="457200" y="406400"/>
                </a:lnTo>
                <a:lnTo>
                  <a:pt x="457200" y="397933"/>
                </a:lnTo>
                <a:lnTo>
                  <a:pt x="457200" y="397933"/>
                </a:lnTo>
                <a:lnTo>
                  <a:pt x="448734" y="397933"/>
                </a:lnTo>
                <a:lnTo>
                  <a:pt x="448734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517467" y="5308600"/>
            <a:ext cx="423334" cy="406401"/>
          </a:xfrm>
          <a:custGeom>
            <a:avLst/>
            <a:gdLst/>
            <a:ahLst/>
            <a:cxnLst/>
            <a:rect l="0" t="0" r="0" b="0"/>
            <a:pathLst>
              <a:path w="423334" h="406401">
                <a:moveTo>
                  <a:pt x="25400" y="42333"/>
                </a:moveTo>
                <a:lnTo>
                  <a:pt x="25400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26999" y="0"/>
                </a:lnTo>
                <a:lnTo>
                  <a:pt x="152400" y="0"/>
                </a:lnTo>
                <a:lnTo>
                  <a:pt x="169333" y="0"/>
                </a:lnTo>
                <a:lnTo>
                  <a:pt x="194733" y="8467"/>
                </a:lnTo>
                <a:lnTo>
                  <a:pt x="211667" y="16933"/>
                </a:lnTo>
                <a:lnTo>
                  <a:pt x="228600" y="25400"/>
                </a:lnTo>
                <a:lnTo>
                  <a:pt x="254000" y="33867"/>
                </a:lnTo>
                <a:lnTo>
                  <a:pt x="270933" y="50800"/>
                </a:lnTo>
                <a:lnTo>
                  <a:pt x="287867" y="67733"/>
                </a:lnTo>
                <a:lnTo>
                  <a:pt x="296333" y="84667"/>
                </a:lnTo>
                <a:lnTo>
                  <a:pt x="304800" y="93133"/>
                </a:lnTo>
                <a:lnTo>
                  <a:pt x="313266" y="110067"/>
                </a:lnTo>
                <a:lnTo>
                  <a:pt x="321733" y="127000"/>
                </a:lnTo>
                <a:lnTo>
                  <a:pt x="321733" y="143933"/>
                </a:lnTo>
                <a:lnTo>
                  <a:pt x="313266" y="160867"/>
                </a:lnTo>
                <a:lnTo>
                  <a:pt x="313266" y="186267"/>
                </a:lnTo>
                <a:lnTo>
                  <a:pt x="304800" y="203200"/>
                </a:lnTo>
                <a:lnTo>
                  <a:pt x="287867" y="220133"/>
                </a:lnTo>
                <a:lnTo>
                  <a:pt x="279399" y="237067"/>
                </a:lnTo>
                <a:lnTo>
                  <a:pt x="262466" y="245533"/>
                </a:lnTo>
                <a:lnTo>
                  <a:pt x="245533" y="262467"/>
                </a:lnTo>
                <a:lnTo>
                  <a:pt x="228600" y="279400"/>
                </a:lnTo>
                <a:lnTo>
                  <a:pt x="211667" y="287867"/>
                </a:lnTo>
                <a:lnTo>
                  <a:pt x="194733" y="296333"/>
                </a:lnTo>
                <a:lnTo>
                  <a:pt x="169333" y="304800"/>
                </a:lnTo>
                <a:lnTo>
                  <a:pt x="152400" y="304800"/>
                </a:lnTo>
                <a:lnTo>
                  <a:pt x="126999" y="304800"/>
                </a:lnTo>
                <a:lnTo>
                  <a:pt x="110066" y="304800"/>
                </a:lnTo>
                <a:lnTo>
                  <a:pt x="101600" y="304800"/>
                </a:lnTo>
                <a:lnTo>
                  <a:pt x="84666" y="296333"/>
                </a:lnTo>
                <a:lnTo>
                  <a:pt x="76200" y="287867"/>
                </a:lnTo>
                <a:lnTo>
                  <a:pt x="67733" y="279400"/>
                </a:lnTo>
                <a:lnTo>
                  <a:pt x="59267" y="279400"/>
                </a:lnTo>
                <a:lnTo>
                  <a:pt x="59267" y="262467"/>
                </a:lnTo>
                <a:lnTo>
                  <a:pt x="59267" y="254000"/>
                </a:lnTo>
                <a:lnTo>
                  <a:pt x="67733" y="254000"/>
                </a:lnTo>
                <a:lnTo>
                  <a:pt x="67733" y="245533"/>
                </a:lnTo>
                <a:lnTo>
                  <a:pt x="84666" y="237067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26999" y="228600"/>
                </a:lnTo>
                <a:lnTo>
                  <a:pt x="143933" y="228600"/>
                </a:lnTo>
                <a:lnTo>
                  <a:pt x="160866" y="228600"/>
                </a:lnTo>
                <a:lnTo>
                  <a:pt x="177800" y="237067"/>
                </a:lnTo>
                <a:lnTo>
                  <a:pt x="194733" y="237067"/>
                </a:lnTo>
                <a:lnTo>
                  <a:pt x="203199" y="245533"/>
                </a:lnTo>
                <a:lnTo>
                  <a:pt x="220133" y="254000"/>
                </a:lnTo>
                <a:lnTo>
                  <a:pt x="228600" y="262467"/>
                </a:lnTo>
                <a:lnTo>
                  <a:pt x="245533" y="270933"/>
                </a:lnTo>
                <a:lnTo>
                  <a:pt x="254000" y="279400"/>
                </a:lnTo>
                <a:lnTo>
                  <a:pt x="262466" y="296333"/>
                </a:lnTo>
                <a:lnTo>
                  <a:pt x="279399" y="304800"/>
                </a:lnTo>
                <a:lnTo>
                  <a:pt x="287867" y="321733"/>
                </a:lnTo>
                <a:lnTo>
                  <a:pt x="304800" y="330200"/>
                </a:lnTo>
                <a:lnTo>
                  <a:pt x="313266" y="347133"/>
                </a:lnTo>
                <a:lnTo>
                  <a:pt x="330200" y="364067"/>
                </a:lnTo>
                <a:lnTo>
                  <a:pt x="347133" y="381000"/>
                </a:lnTo>
                <a:lnTo>
                  <a:pt x="364067" y="389467"/>
                </a:lnTo>
                <a:lnTo>
                  <a:pt x="381000" y="397933"/>
                </a:lnTo>
                <a:lnTo>
                  <a:pt x="389466" y="406400"/>
                </a:lnTo>
                <a:lnTo>
                  <a:pt x="406400" y="406400"/>
                </a:lnTo>
                <a:lnTo>
                  <a:pt x="406400" y="406400"/>
                </a:lnTo>
                <a:lnTo>
                  <a:pt x="423333" y="406400"/>
                </a:lnTo>
                <a:lnTo>
                  <a:pt x="423333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991600" y="5342467"/>
            <a:ext cx="59268" cy="338667"/>
          </a:xfrm>
          <a:custGeom>
            <a:avLst/>
            <a:gdLst/>
            <a:ahLst/>
            <a:cxnLst/>
            <a:rect l="0" t="0" r="0" b="0"/>
            <a:pathLst>
              <a:path w="59268" h="338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69333"/>
                </a:lnTo>
                <a:lnTo>
                  <a:pt x="25400" y="203200"/>
                </a:lnTo>
                <a:lnTo>
                  <a:pt x="25400" y="220133"/>
                </a:lnTo>
                <a:lnTo>
                  <a:pt x="33866" y="245533"/>
                </a:lnTo>
                <a:lnTo>
                  <a:pt x="33866" y="270933"/>
                </a:lnTo>
                <a:lnTo>
                  <a:pt x="42334" y="296333"/>
                </a:lnTo>
                <a:lnTo>
                  <a:pt x="50800" y="313266"/>
                </a:lnTo>
                <a:lnTo>
                  <a:pt x="50800" y="330200"/>
                </a:lnTo>
                <a:lnTo>
                  <a:pt x="50800" y="330200"/>
                </a:lnTo>
                <a:lnTo>
                  <a:pt x="59267" y="338666"/>
                </a:lnTo>
                <a:lnTo>
                  <a:pt x="592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9127067" y="5393267"/>
            <a:ext cx="254001" cy="287867"/>
          </a:xfrm>
          <a:custGeom>
            <a:avLst/>
            <a:gdLst/>
            <a:ahLst/>
            <a:cxnLst/>
            <a:rect l="0" t="0" r="0" b="0"/>
            <a:pathLst>
              <a:path w="254001" h="287867">
                <a:moveTo>
                  <a:pt x="126999" y="33866"/>
                </a:moveTo>
                <a:lnTo>
                  <a:pt x="126999" y="33866"/>
                </a:lnTo>
                <a:lnTo>
                  <a:pt x="126999" y="25400"/>
                </a:lnTo>
                <a:lnTo>
                  <a:pt x="126999" y="16933"/>
                </a:lnTo>
                <a:lnTo>
                  <a:pt x="126999" y="8466"/>
                </a:lnTo>
                <a:lnTo>
                  <a:pt x="126999" y="8466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7" y="33866"/>
                </a:lnTo>
                <a:lnTo>
                  <a:pt x="50799" y="42333"/>
                </a:lnTo>
                <a:lnTo>
                  <a:pt x="42333" y="50800"/>
                </a:lnTo>
                <a:lnTo>
                  <a:pt x="33866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86266"/>
                </a:lnTo>
                <a:lnTo>
                  <a:pt x="16933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33866" y="220133"/>
                </a:lnTo>
                <a:lnTo>
                  <a:pt x="42333" y="228600"/>
                </a:lnTo>
                <a:lnTo>
                  <a:pt x="50799" y="228600"/>
                </a:lnTo>
                <a:lnTo>
                  <a:pt x="59267" y="220133"/>
                </a:lnTo>
                <a:lnTo>
                  <a:pt x="67733" y="220133"/>
                </a:lnTo>
                <a:lnTo>
                  <a:pt x="76200" y="211666"/>
                </a:lnTo>
                <a:lnTo>
                  <a:pt x="84666" y="203200"/>
                </a:lnTo>
                <a:lnTo>
                  <a:pt x="84666" y="194733"/>
                </a:lnTo>
                <a:lnTo>
                  <a:pt x="93133" y="186266"/>
                </a:lnTo>
                <a:lnTo>
                  <a:pt x="93133" y="169333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0066" y="110066"/>
                </a:lnTo>
                <a:lnTo>
                  <a:pt x="118533" y="101600"/>
                </a:lnTo>
                <a:lnTo>
                  <a:pt x="118533" y="84666"/>
                </a:lnTo>
                <a:lnTo>
                  <a:pt x="126999" y="76200"/>
                </a:lnTo>
                <a:lnTo>
                  <a:pt x="126999" y="59266"/>
                </a:lnTo>
                <a:lnTo>
                  <a:pt x="126999" y="50800"/>
                </a:lnTo>
                <a:lnTo>
                  <a:pt x="126999" y="42333"/>
                </a:lnTo>
                <a:lnTo>
                  <a:pt x="126999" y="42333"/>
                </a:lnTo>
                <a:lnTo>
                  <a:pt x="135467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6"/>
                </a:lnTo>
                <a:lnTo>
                  <a:pt x="126999" y="42333"/>
                </a:lnTo>
                <a:lnTo>
                  <a:pt x="126999" y="50800"/>
                </a:lnTo>
                <a:lnTo>
                  <a:pt x="135467" y="59266"/>
                </a:lnTo>
                <a:lnTo>
                  <a:pt x="135467" y="76200"/>
                </a:lnTo>
                <a:lnTo>
                  <a:pt x="135467" y="84666"/>
                </a:lnTo>
                <a:lnTo>
                  <a:pt x="143933" y="101600"/>
                </a:lnTo>
                <a:lnTo>
                  <a:pt x="143933" y="118533"/>
                </a:lnTo>
                <a:lnTo>
                  <a:pt x="152400" y="135466"/>
                </a:lnTo>
                <a:lnTo>
                  <a:pt x="160866" y="152400"/>
                </a:lnTo>
                <a:lnTo>
                  <a:pt x="169333" y="169333"/>
                </a:lnTo>
                <a:lnTo>
                  <a:pt x="177800" y="194733"/>
                </a:lnTo>
                <a:lnTo>
                  <a:pt x="194733" y="211666"/>
                </a:lnTo>
                <a:lnTo>
                  <a:pt x="203199" y="228600"/>
                </a:lnTo>
                <a:lnTo>
                  <a:pt x="211667" y="245533"/>
                </a:lnTo>
                <a:lnTo>
                  <a:pt x="220133" y="262466"/>
                </a:lnTo>
                <a:lnTo>
                  <a:pt x="228600" y="270933"/>
                </a:lnTo>
                <a:lnTo>
                  <a:pt x="237066" y="279400"/>
                </a:lnTo>
                <a:lnTo>
                  <a:pt x="245533" y="287866"/>
                </a:lnTo>
                <a:lnTo>
                  <a:pt x="254000" y="287866"/>
                </a:lnTo>
                <a:lnTo>
                  <a:pt x="254000" y="287866"/>
                </a:lnTo>
                <a:lnTo>
                  <a:pt x="254000" y="287866"/>
                </a:lnTo>
                <a:lnTo>
                  <a:pt x="2540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9406466" y="5283200"/>
            <a:ext cx="50802" cy="355601"/>
          </a:xfrm>
          <a:custGeom>
            <a:avLst/>
            <a:gdLst/>
            <a:ahLst/>
            <a:cxnLst/>
            <a:rect l="0" t="0" r="0" b="0"/>
            <a:pathLst>
              <a:path w="50802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1" y="127000"/>
                </a:lnTo>
                <a:lnTo>
                  <a:pt x="25401" y="152400"/>
                </a:lnTo>
                <a:lnTo>
                  <a:pt x="25401" y="177800"/>
                </a:lnTo>
                <a:lnTo>
                  <a:pt x="33867" y="203200"/>
                </a:lnTo>
                <a:lnTo>
                  <a:pt x="42334" y="228600"/>
                </a:lnTo>
                <a:lnTo>
                  <a:pt x="42334" y="254000"/>
                </a:lnTo>
                <a:lnTo>
                  <a:pt x="42334" y="279400"/>
                </a:lnTo>
                <a:lnTo>
                  <a:pt x="42334" y="296333"/>
                </a:lnTo>
                <a:lnTo>
                  <a:pt x="50801" y="313267"/>
                </a:lnTo>
                <a:lnTo>
                  <a:pt x="50801" y="330200"/>
                </a:lnTo>
                <a:lnTo>
                  <a:pt x="50801" y="338667"/>
                </a:lnTo>
                <a:lnTo>
                  <a:pt x="50801" y="347133"/>
                </a:lnTo>
                <a:lnTo>
                  <a:pt x="50801" y="355600"/>
                </a:lnTo>
                <a:lnTo>
                  <a:pt x="50801" y="355600"/>
                </a:lnTo>
                <a:lnTo>
                  <a:pt x="42334" y="355600"/>
                </a:lnTo>
                <a:lnTo>
                  <a:pt x="42334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9440333" y="5410200"/>
            <a:ext cx="237068" cy="287868"/>
          </a:xfrm>
          <a:custGeom>
            <a:avLst/>
            <a:gdLst/>
            <a:ahLst/>
            <a:cxnLst/>
            <a:rect l="0" t="0" r="0" b="0"/>
            <a:pathLst>
              <a:path w="237068" h="287868">
                <a:moveTo>
                  <a:pt x="0" y="67733"/>
                </a:moveTo>
                <a:lnTo>
                  <a:pt x="8467" y="59267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33867"/>
                </a:lnTo>
                <a:lnTo>
                  <a:pt x="33867" y="25400"/>
                </a:lnTo>
                <a:lnTo>
                  <a:pt x="42333" y="8467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7"/>
                </a:lnTo>
                <a:lnTo>
                  <a:pt x="127001" y="16933"/>
                </a:lnTo>
                <a:lnTo>
                  <a:pt x="143934" y="25400"/>
                </a:lnTo>
                <a:lnTo>
                  <a:pt x="160867" y="33867"/>
                </a:lnTo>
                <a:lnTo>
                  <a:pt x="177800" y="50800"/>
                </a:lnTo>
                <a:lnTo>
                  <a:pt x="186267" y="59267"/>
                </a:lnTo>
                <a:lnTo>
                  <a:pt x="203201" y="76200"/>
                </a:lnTo>
                <a:lnTo>
                  <a:pt x="211667" y="93133"/>
                </a:lnTo>
                <a:lnTo>
                  <a:pt x="220134" y="118533"/>
                </a:lnTo>
                <a:lnTo>
                  <a:pt x="228600" y="135467"/>
                </a:lnTo>
                <a:lnTo>
                  <a:pt x="237067" y="152400"/>
                </a:lnTo>
                <a:lnTo>
                  <a:pt x="237067" y="169333"/>
                </a:lnTo>
                <a:lnTo>
                  <a:pt x="237067" y="186267"/>
                </a:lnTo>
                <a:lnTo>
                  <a:pt x="228600" y="203200"/>
                </a:lnTo>
                <a:lnTo>
                  <a:pt x="228600" y="220133"/>
                </a:lnTo>
                <a:lnTo>
                  <a:pt x="220134" y="237067"/>
                </a:lnTo>
                <a:lnTo>
                  <a:pt x="203201" y="254000"/>
                </a:lnTo>
                <a:lnTo>
                  <a:pt x="194733" y="262467"/>
                </a:lnTo>
                <a:lnTo>
                  <a:pt x="177800" y="270933"/>
                </a:lnTo>
                <a:lnTo>
                  <a:pt x="160867" y="279400"/>
                </a:lnTo>
                <a:lnTo>
                  <a:pt x="143934" y="287867"/>
                </a:lnTo>
                <a:lnTo>
                  <a:pt x="127001" y="287867"/>
                </a:lnTo>
                <a:lnTo>
                  <a:pt x="110067" y="287867"/>
                </a:lnTo>
                <a:lnTo>
                  <a:pt x="93134" y="287867"/>
                </a:lnTo>
                <a:lnTo>
                  <a:pt x="76200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9660467" y="5147733"/>
            <a:ext cx="279400" cy="194735"/>
          </a:xfrm>
          <a:custGeom>
            <a:avLst/>
            <a:gdLst/>
            <a:ahLst/>
            <a:cxnLst/>
            <a:rect l="0" t="0" r="0" b="0"/>
            <a:pathLst>
              <a:path w="279400" h="194735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67733" y="8467"/>
                </a:lnTo>
                <a:lnTo>
                  <a:pt x="84666" y="16934"/>
                </a:lnTo>
                <a:lnTo>
                  <a:pt x="93133" y="25400"/>
                </a:lnTo>
                <a:lnTo>
                  <a:pt x="110067" y="33867"/>
                </a:lnTo>
                <a:lnTo>
                  <a:pt x="118533" y="42334"/>
                </a:lnTo>
                <a:lnTo>
                  <a:pt x="126999" y="59267"/>
                </a:lnTo>
                <a:lnTo>
                  <a:pt x="143933" y="67734"/>
                </a:lnTo>
                <a:lnTo>
                  <a:pt x="152399" y="84667"/>
                </a:lnTo>
                <a:lnTo>
                  <a:pt x="152399" y="101600"/>
                </a:lnTo>
                <a:lnTo>
                  <a:pt x="160866" y="118534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60866" y="169334"/>
                </a:lnTo>
                <a:lnTo>
                  <a:pt x="152399" y="177800"/>
                </a:lnTo>
                <a:lnTo>
                  <a:pt x="143933" y="186267"/>
                </a:lnTo>
                <a:lnTo>
                  <a:pt x="135467" y="186267"/>
                </a:lnTo>
                <a:lnTo>
                  <a:pt x="118533" y="194734"/>
                </a:lnTo>
                <a:lnTo>
                  <a:pt x="110067" y="186267"/>
                </a:lnTo>
                <a:lnTo>
                  <a:pt x="93133" y="186267"/>
                </a:lnTo>
                <a:lnTo>
                  <a:pt x="84666" y="186267"/>
                </a:lnTo>
                <a:lnTo>
                  <a:pt x="67733" y="177800"/>
                </a:lnTo>
                <a:lnTo>
                  <a:pt x="59267" y="169334"/>
                </a:lnTo>
                <a:lnTo>
                  <a:pt x="50799" y="160867"/>
                </a:lnTo>
                <a:lnTo>
                  <a:pt x="42333" y="152400"/>
                </a:lnTo>
                <a:lnTo>
                  <a:pt x="33866" y="143934"/>
                </a:lnTo>
                <a:lnTo>
                  <a:pt x="33866" y="135467"/>
                </a:lnTo>
                <a:lnTo>
                  <a:pt x="33866" y="127000"/>
                </a:lnTo>
                <a:lnTo>
                  <a:pt x="33866" y="118534"/>
                </a:lnTo>
                <a:lnTo>
                  <a:pt x="33866" y="118534"/>
                </a:lnTo>
                <a:lnTo>
                  <a:pt x="42333" y="110067"/>
                </a:lnTo>
                <a:lnTo>
                  <a:pt x="50799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8533" y="110067"/>
                </a:lnTo>
                <a:lnTo>
                  <a:pt x="135467" y="110067"/>
                </a:lnTo>
                <a:lnTo>
                  <a:pt x="160866" y="118534"/>
                </a:lnTo>
                <a:lnTo>
                  <a:pt x="177800" y="127000"/>
                </a:lnTo>
                <a:lnTo>
                  <a:pt x="203199" y="135467"/>
                </a:lnTo>
                <a:lnTo>
                  <a:pt x="220133" y="143934"/>
                </a:lnTo>
                <a:lnTo>
                  <a:pt x="245533" y="152400"/>
                </a:lnTo>
                <a:lnTo>
                  <a:pt x="262467" y="160867"/>
                </a:lnTo>
                <a:lnTo>
                  <a:pt x="262467" y="160867"/>
                </a:lnTo>
                <a:lnTo>
                  <a:pt x="279399" y="169334"/>
                </a:lnTo>
                <a:lnTo>
                  <a:pt x="279399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 #3: Monomial Denominators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122248" cy="940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a</a:t>
                </a:r>
                <a:r>
                  <a:rPr lang="en-US" sz="36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122248" cy="940579"/>
              </a:xfrm>
              <a:prstGeom prst="rect">
                <a:avLst/>
              </a:prstGeom>
              <a:blipFill rotWithShape="0">
                <a:blip r:embed="rId4"/>
                <a:stretch>
                  <a:fillRect l="-8908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1381" y="1390497"/>
                <a:ext cx="2893741" cy="891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b</a:t>
                </a:r>
                <a:r>
                  <a:rPr lang="en-US" sz="36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81" y="1390497"/>
                <a:ext cx="2893741" cy="891141"/>
              </a:xfrm>
              <a:prstGeom prst="rect">
                <a:avLst/>
              </a:prstGeom>
              <a:blipFill rotWithShape="0">
                <a:blip r:embed="rId5"/>
                <a:stretch>
                  <a:fillRect l="-6316"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429000" y="1168400"/>
            <a:ext cx="127001" cy="364068"/>
          </a:xfrm>
          <a:custGeom>
            <a:avLst/>
            <a:gdLst/>
            <a:ahLst/>
            <a:cxnLst/>
            <a:rect l="0" t="0" r="0" b="0"/>
            <a:pathLst>
              <a:path w="127001" h="364068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16933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7"/>
                </a:lnTo>
                <a:lnTo>
                  <a:pt x="8467" y="321733"/>
                </a:lnTo>
                <a:lnTo>
                  <a:pt x="16933" y="330200"/>
                </a:lnTo>
                <a:lnTo>
                  <a:pt x="25400" y="338667"/>
                </a:lnTo>
                <a:lnTo>
                  <a:pt x="33867" y="347133"/>
                </a:lnTo>
                <a:lnTo>
                  <a:pt x="50800" y="355600"/>
                </a:lnTo>
                <a:lnTo>
                  <a:pt x="67733" y="355600"/>
                </a:lnTo>
                <a:lnTo>
                  <a:pt x="84667" y="364067"/>
                </a:lnTo>
                <a:lnTo>
                  <a:pt x="93133" y="364067"/>
                </a:lnTo>
                <a:lnTo>
                  <a:pt x="118533" y="364067"/>
                </a:lnTo>
                <a:lnTo>
                  <a:pt x="118533" y="364067"/>
                </a:lnTo>
                <a:lnTo>
                  <a:pt x="127000" y="364067"/>
                </a:lnTo>
                <a:lnTo>
                  <a:pt x="12700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598333" y="12700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186267" y="25400"/>
                </a:moveTo>
                <a:lnTo>
                  <a:pt x="177800" y="25400"/>
                </a:lnTo>
                <a:lnTo>
                  <a:pt x="177800" y="16933"/>
                </a:lnTo>
                <a:lnTo>
                  <a:pt x="169334" y="16933"/>
                </a:lnTo>
                <a:lnTo>
                  <a:pt x="160867" y="8467"/>
                </a:lnTo>
                <a:lnTo>
                  <a:pt x="152400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203200"/>
                </a:lnTo>
                <a:lnTo>
                  <a:pt x="25400" y="220133"/>
                </a:lnTo>
                <a:lnTo>
                  <a:pt x="33867" y="237067"/>
                </a:lnTo>
                <a:lnTo>
                  <a:pt x="50800" y="245533"/>
                </a:lnTo>
                <a:lnTo>
                  <a:pt x="67734" y="254000"/>
                </a:lnTo>
                <a:lnTo>
                  <a:pt x="93134" y="254000"/>
                </a:lnTo>
                <a:lnTo>
                  <a:pt x="110067" y="254000"/>
                </a:lnTo>
                <a:lnTo>
                  <a:pt x="127000" y="254000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852333" y="1244600"/>
            <a:ext cx="313268" cy="287868"/>
          </a:xfrm>
          <a:custGeom>
            <a:avLst/>
            <a:gdLst/>
            <a:ahLst/>
            <a:cxnLst/>
            <a:rect l="0" t="0" r="0" b="0"/>
            <a:pathLst>
              <a:path w="313268" h="287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59267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45533"/>
                </a:lnTo>
                <a:lnTo>
                  <a:pt x="16934" y="237067"/>
                </a:lnTo>
                <a:lnTo>
                  <a:pt x="16934" y="228600"/>
                </a:lnTo>
                <a:lnTo>
                  <a:pt x="25400" y="211667"/>
                </a:lnTo>
                <a:lnTo>
                  <a:pt x="25400" y="186267"/>
                </a:lnTo>
                <a:lnTo>
                  <a:pt x="33867" y="169333"/>
                </a:lnTo>
                <a:lnTo>
                  <a:pt x="33867" y="143933"/>
                </a:lnTo>
                <a:lnTo>
                  <a:pt x="42334" y="118533"/>
                </a:lnTo>
                <a:lnTo>
                  <a:pt x="50800" y="93133"/>
                </a:lnTo>
                <a:lnTo>
                  <a:pt x="59267" y="76200"/>
                </a:lnTo>
                <a:lnTo>
                  <a:pt x="67734" y="59267"/>
                </a:lnTo>
                <a:lnTo>
                  <a:pt x="76200" y="50800"/>
                </a:lnTo>
                <a:lnTo>
                  <a:pt x="84667" y="42333"/>
                </a:lnTo>
                <a:lnTo>
                  <a:pt x="93134" y="42333"/>
                </a:lnTo>
                <a:lnTo>
                  <a:pt x="101600" y="50800"/>
                </a:lnTo>
                <a:lnTo>
                  <a:pt x="101600" y="50800"/>
                </a:lnTo>
                <a:lnTo>
                  <a:pt x="110067" y="59267"/>
                </a:lnTo>
                <a:lnTo>
                  <a:pt x="118534" y="67733"/>
                </a:lnTo>
                <a:lnTo>
                  <a:pt x="127000" y="84667"/>
                </a:lnTo>
                <a:lnTo>
                  <a:pt x="127000" y="110067"/>
                </a:lnTo>
                <a:lnTo>
                  <a:pt x="135467" y="127000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35467" y="237067"/>
                </a:lnTo>
                <a:lnTo>
                  <a:pt x="135467" y="245533"/>
                </a:lnTo>
                <a:lnTo>
                  <a:pt x="135467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45533"/>
                </a:lnTo>
                <a:lnTo>
                  <a:pt x="135467" y="245533"/>
                </a:lnTo>
                <a:lnTo>
                  <a:pt x="135467" y="228600"/>
                </a:lnTo>
                <a:lnTo>
                  <a:pt x="135467" y="211667"/>
                </a:lnTo>
                <a:lnTo>
                  <a:pt x="135467" y="194733"/>
                </a:lnTo>
                <a:lnTo>
                  <a:pt x="135467" y="169333"/>
                </a:lnTo>
                <a:lnTo>
                  <a:pt x="143934" y="152400"/>
                </a:lnTo>
                <a:lnTo>
                  <a:pt x="143934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60867" y="59267"/>
                </a:lnTo>
                <a:lnTo>
                  <a:pt x="169334" y="42333"/>
                </a:lnTo>
                <a:lnTo>
                  <a:pt x="177800" y="25400"/>
                </a:lnTo>
                <a:lnTo>
                  <a:pt x="186267" y="16933"/>
                </a:lnTo>
                <a:lnTo>
                  <a:pt x="194734" y="8467"/>
                </a:lnTo>
                <a:lnTo>
                  <a:pt x="203200" y="0"/>
                </a:lnTo>
                <a:lnTo>
                  <a:pt x="220134" y="0"/>
                </a:lnTo>
                <a:lnTo>
                  <a:pt x="228600" y="0"/>
                </a:lnTo>
                <a:lnTo>
                  <a:pt x="245534" y="0"/>
                </a:lnTo>
                <a:lnTo>
                  <a:pt x="254000" y="0"/>
                </a:lnTo>
                <a:lnTo>
                  <a:pt x="262467" y="8467"/>
                </a:lnTo>
                <a:lnTo>
                  <a:pt x="270934" y="16933"/>
                </a:lnTo>
                <a:lnTo>
                  <a:pt x="287867" y="33867"/>
                </a:lnTo>
                <a:lnTo>
                  <a:pt x="296334" y="50800"/>
                </a:lnTo>
                <a:lnTo>
                  <a:pt x="304800" y="67733"/>
                </a:lnTo>
                <a:lnTo>
                  <a:pt x="304800" y="93133"/>
                </a:lnTo>
                <a:lnTo>
                  <a:pt x="313267" y="118533"/>
                </a:lnTo>
                <a:lnTo>
                  <a:pt x="313267" y="143933"/>
                </a:lnTo>
                <a:lnTo>
                  <a:pt x="313267" y="169333"/>
                </a:lnTo>
                <a:lnTo>
                  <a:pt x="313267" y="194733"/>
                </a:lnTo>
                <a:lnTo>
                  <a:pt x="313267" y="211667"/>
                </a:lnTo>
                <a:lnTo>
                  <a:pt x="304800" y="228600"/>
                </a:lnTo>
                <a:lnTo>
                  <a:pt x="304800" y="245533"/>
                </a:lnTo>
                <a:lnTo>
                  <a:pt x="304800" y="262467"/>
                </a:lnTo>
                <a:lnTo>
                  <a:pt x="296334" y="270933"/>
                </a:lnTo>
                <a:lnTo>
                  <a:pt x="296334" y="279400"/>
                </a:lnTo>
                <a:lnTo>
                  <a:pt x="296334" y="287867"/>
                </a:lnTo>
                <a:lnTo>
                  <a:pt x="296334" y="287867"/>
                </a:lnTo>
                <a:lnTo>
                  <a:pt x="296334" y="287867"/>
                </a:lnTo>
                <a:lnTo>
                  <a:pt x="296334" y="287867"/>
                </a:lnTo>
                <a:lnTo>
                  <a:pt x="296334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35400" y="1845733"/>
            <a:ext cx="127001" cy="245535"/>
          </a:xfrm>
          <a:custGeom>
            <a:avLst/>
            <a:gdLst/>
            <a:ahLst/>
            <a:cxnLst/>
            <a:rect l="0" t="0" r="0" b="0"/>
            <a:pathLst>
              <a:path w="127001" h="245535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16934"/>
                </a:lnTo>
                <a:lnTo>
                  <a:pt x="101600" y="33867"/>
                </a:lnTo>
                <a:lnTo>
                  <a:pt x="93133" y="50800"/>
                </a:lnTo>
                <a:lnTo>
                  <a:pt x="84667" y="67734"/>
                </a:lnTo>
                <a:lnTo>
                  <a:pt x="76200" y="93134"/>
                </a:lnTo>
                <a:lnTo>
                  <a:pt x="67733" y="118534"/>
                </a:lnTo>
                <a:lnTo>
                  <a:pt x="59267" y="143934"/>
                </a:lnTo>
                <a:lnTo>
                  <a:pt x="42333" y="160867"/>
                </a:lnTo>
                <a:lnTo>
                  <a:pt x="33867" y="177800"/>
                </a:lnTo>
                <a:lnTo>
                  <a:pt x="33867" y="203200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18467" y="18711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50800"/>
                </a:lnTo>
                <a:lnTo>
                  <a:pt x="50800" y="59267"/>
                </a:lnTo>
                <a:lnTo>
                  <a:pt x="59266" y="76200"/>
                </a:lnTo>
                <a:lnTo>
                  <a:pt x="67733" y="101600"/>
                </a:lnTo>
                <a:lnTo>
                  <a:pt x="84666" y="118534"/>
                </a:lnTo>
                <a:lnTo>
                  <a:pt x="93133" y="143934"/>
                </a:lnTo>
                <a:lnTo>
                  <a:pt x="110066" y="160867"/>
                </a:lnTo>
                <a:lnTo>
                  <a:pt x="118533" y="177800"/>
                </a:lnTo>
                <a:lnTo>
                  <a:pt x="127000" y="194734"/>
                </a:lnTo>
                <a:lnTo>
                  <a:pt x="127000" y="203200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43933" y="211667"/>
                </a:lnTo>
                <a:lnTo>
                  <a:pt x="143933" y="211667"/>
                </a:lnTo>
                <a:lnTo>
                  <a:pt x="143933" y="203200"/>
                </a:lnTo>
                <a:lnTo>
                  <a:pt x="143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89400" y="17187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16934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33867"/>
                </a:lnTo>
                <a:lnTo>
                  <a:pt x="93133" y="50800"/>
                </a:lnTo>
                <a:lnTo>
                  <a:pt x="101600" y="76200"/>
                </a:lnTo>
                <a:lnTo>
                  <a:pt x="101600" y="93134"/>
                </a:lnTo>
                <a:lnTo>
                  <a:pt x="101600" y="110067"/>
                </a:lnTo>
                <a:lnTo>
                  <a:pt x="93133" y="127000"/>
                </a:lnTo>
                <a:lnTo>
                  <a:pt x="84667" y="143934"/>
                </a:lnTo>
                <a:lnTo>
                  <a:pt x="76200" y="152400"/>
                </a:lnTo>
                <a:lnTo>
                  <a:pt x="67733" y="160867"/>
                </a:lnTo>
                <a:lnTo>
                  <a:pt x="50800" y="169334"/>
                </a:lnTo>
                <a:lnTo>
                  <a:pt x="42333" y="169334"/>
                </a:lnTo>
                <a:lnTo>
                  <a:pt x="33867" y="169334"/>
                </a:lnTo>
                <a:lnTo>
                  <a:pt x="33867" y="169334"/>
                </a:lnTo>
                <a:lnTo>
                  <a:pt x="25400" y="169334"/>
                </a:lnTo>
                <a:lnTo>
                  <a:pt x="25400" y="160867"/>
                </a:lnTo>
                <a:lnTo>
                  <a:pt x="25400" y="143934"/>
                </a:lnTo>
                <a:lnTo>
                  <a:pt x="25400" y="135467"/>
                </a:lnTo>
                <a:lnTo>
                  <a:pt x="33867" y="118534"/>
                </a:lnTo>
                <a:lnTo>
                  <a:pt x="42333" y="110067"/>
                </a:lnTo>
                <a:lnTo>
                  <a:pt x="50800" y="101600"/>
                </a:lnTo>
                <a:lnTo>
                  <a:pt x="67733" y="101600"/>
                </a:lnTo>
                <a:lnTo>
                  <a:pt x="76200" y="110067"/>
                </a:lnTo>
                <a:lnTo>
                  <a:pt x="93133" y="118534"/>
                </a:lnTo>
                <a:lnTo>
                  <a:pt x="101600" y="127000"/>
                </a:lnTo>
                <a:lnTo>
                  <a:pt x="118533" y="143934"/>
                </a:lnTo>
                <a:lnTo>
                  <a:pt x="127000" y="152400"/>
                </a:lnTo>
                <a:lnTo>
                  <a:pt x="143933" y="169334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09533" y="1947333"/>
            <a:ext cx="127001" cy="143935"/>
          </a:xfrm>
          <a:custGeom>
            <a:avLst/>
            <a:gdLst/>
            <a:ahLst/>
            <a:cxnLst/>
            <a:rect l="0" t="0" r="0" b="0"/>
            <a:pathLst>
              <a:path w="127001" h="143935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18534"/>
                </a:lnTo>
                <a:lnTo>
                  <a:pt x="25400" y="127000"/>
                </a:lnTo>
                <a:lnTo>
                  <a:pt x="42334" y="135467"/>
                </a:lnTo>
                <a:lnTo>
                  <a:pt x="50800" y="143934"/>
                </a:lnTo>
                <a:lnTo>
                  <a:pt x="67734" y="143934"/>
                </a:lnTo>
                <a:lnTo>
                  <a:pt x="76200" y="143934"/>
                </a:lnTo>
                <a:lnTo>
                  <a:pt x="101600" y="135467"/>
                </a:lnTo>
                <a:lnTo>
                  <a:pt x="110067" y="127000"/>
                </a:lnTo>
                <a:lnTo>
                  <a:pt x="118534" y="110067"/>
                </a:lnTo>
                <a:lnTo>
                  <a:pt x="118534" y="110067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67200" y="1905000"/>
            <a:ext cx="186268" cy="381001"/>
          </a:xfrm>
          <a:custGeom>
            <a:avLst/>
            <a:gdLst/>
            <a:ahLst/>
            <a:cxnLst/>
            <a:rect l="0" t="0" r="0" b="0"/>
            <a:pathLst>
              <a:path w="186268" h="381001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16933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67733"/>
                </a:lnTo>
                <a:lnTo>
                  <a:pt x="160867" y="93133"/>
                </a:lnTo>
                <a:lnTo>
                  <a:pt x="169333" y="118533"/>
                </a:lnTo>
                <a:lnTo>
                  <a:pt x="169333" y="143933"/>
                </a:lnTo>
                <a:lnTo>
                  <a:pt x="177800" y="160867"/>
                </a:lnTo>
                <a:lnTo>
                  <a:pt x="186267" y="186267"/>
                </a:lnTo>
                <a:lnTo>
                  <a:pt x="186267" y="211667"/>
                </a:lnTo>
                <a:lnTo>
                  <a:pt x="186267" y="228600"/>
                </a:lnTo>
                <a:lnTo>
                  <a:pt x="186267" y="254000"/>
                </a:lnTo>
                <a:lnTo>
                  <a:pt x="177800" y="270933"/>
                </a:lnTo>
                <a:lnTo>
                  <a:pt x="169333" y="296333"/>
                </a:lnTo>
                <a:lnTo>
                  <a:pt x="160867" y="313267"/>
                </a:lnTo>
                <a:lnTo>
                  <a:pt x="143933" y="338667"/>
                </a:lnTo>
                <a:lnTo>
                  <a:pt x="118533" y="355600"/>
                </a:lnTo>
                <a:lnTo>
                  <a:pt x="93133" y="364067"/>
                </a:lnTo>
                <a:lnTo>
                  <a:pt x="67733" y="372533"/>
                </a:lnTo>
                <a:lnTo>
                  <a:pt x="33867" y="381000"/>
                </a:lnTo>
                <a:lnTo>
                  <a:pt x="33867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66800" y="2929467"/>
            <a:ext cx="431801" cy="313267"/>
          </a:xfrm>
          <a:custGeom>
            <a:avLst/>
            <a:gdLst/>
            <a:ahLst/>
            <a:cxnLst/>
            <a:rect l="0" t="0" r="0" b="0"/>
            <a:pathLst>
              <a:path w="431801" h="313267">
                <a:moveTo>
                  <a:pt x="16933" y="76200"/>
                </a:move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7" y="67733"/>
                </a:lnTo>
                <a:lnTo>
                  <a:pt x="16933" y="67733"/>
                </a:lnTo>
                <a:lnTo>
                  <a:pt x="16933" y="59266"/>
                </a:lnTo>
                <a:lnTo>
                  <a:pt x="16933" y="59266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42333"/>
                </a:lnTo>
                <a:lnTo>
                  <a:pt x="59267" y="33866"/>
                </a:lnTo>
                <a:lnTo>
                  <a:pt x="84667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52400" y="8466"/>
                </a:lnTo>
                <a:lnTo>
                  <a:pt x="169333" y="0"/>
                </a:lnTo>
                <a:lnTo>
                  <a:pt x="194733" y="0"/>
                </a:lnTo>
                <a:lnTo>
                  <a:pt x="211667" y="8466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4000" y="33866"/>
                </a:lnTo>
                <a:lnTo>
                  <a:pt x="254000" y="42333"/>
                </a:lnTo>
                <a:lnTo>
                  <a:pt x="254000" y="50800"/>
                </a:lnTo>
                <a:lnTo>
                  <a:pt x="254000" y="76200"/>
                </a:lnTo>
                <a:lnTo>
                  <a:pt x="245533" y="84666"/>
                </a:lnTo>
                <a:lnTo>
                  <a:pt x="228600" y="110066"/>
                </a:lnTo>
                <a:lnTo>
                  <a:pt x="203200" y="127000"/>
                </a:lnTo>
                <a:lnTo>
                  <a:pt x="177800" y="143933"/>
                </a:lnTo>
                <a:lnTo>
                  <a:pt x="152400" y="160866"/>
                </a:lnTo>
                <a:lnTo>
                  <a:pt x="118533" y="186266"/>
                </a:lnTo>
                <a:lnTo>
                  <a:pt x="93133" y="203200"/>
                </a:lnTo>
                <a:lnTo>
                  <a:pt x="59267" y="220133"/>
                </a:lnTo>
                <a:lnTo>
                  <a:pt x="33867" y="237066"/>
                </a:lnTo>
                <a:lnTo>
                  <a:pt x="16933" y="254000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16933" y="296333"/>
                </a:lnTo>
                <a:lnTo>
                  <a:pt x="42333" y="304800"/>
                </a:lnTo>
                <a:lnTo>
                  <a:pt x="67733" y="304800"/>
                </a:lnTo>
                <a:lnTo>
                  <a:pt x="93133" y="304800"/>
                </a:lnTo>
                <a:lnTo>
                  <a:pt x="135467" y="304800"/>
                </a:lnTo>
                <a:lnTo>
                  <a:pt x="169333" y="304800"/>
                </a:lnTo>
                <a:lnTo>
                  <a:pt x="211667" y="304800"/>
                </a:lnTo>
                <a:lnTo>
                  <a:pt x="245533" y="304800"/>
                </a:lnTo>
                <a:lnTo>
                  <a:pt x="279400" y="304800"/>
                </a:lnTo>
                <a:lnTo>
                  <a:pt x="321733" y="304800"/>
                </a:lnTo>
                <a:lnTo>
                  <a:pt x="355600" y="304800"/>
                </a:lnTo>
                <a:lnTo>
                  <a:pt x="381000" y="313266"/>
                </a:lnTo>
                <a:lnTo>
                  <a:pt x="406400" y="313266"/>
                </a:lnTo>
                <a:lnTo>
                  <a:pt x="423333" y="313266"/>
                </a:lnTo>
                <a:lnTo>
                  <a:pt x="423333" y="313266"/>
                </a:lnTo>
                <a:lnTo>
                  <a:pt x="431800" y="313266"/>
                </a:lnTo>
                <a:lnTo>
                  <a:pt x="431800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70467" y="3352800"/>
            <a:ext cx="1109134" cy="25401"/>
          </a:xfrm>
          <a:custGeom>
            <a:avLst/>
            <a:gdLst/>
            <a:ahLst/>
            <a:cxnLst/>
            <a:rect l="0" t="0" r="0" b="0"/>
            <a:pathLst>
              <a:path w="1109134" h="25401">
                <a:moveTo>
                  <a:pt x="0" y="16933"/>
                </a:moveTo>
                <a:lnTo>
                  <a:pt x="0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84666" y="0"/>
                </a:lnTo>
                <a:lnTo>
                  <a:pt x="110066" y="0"/>
                </a:lnTo>
                <a:lnTo>
                  <a:pt x="143933" y="0"/>
                </a:lnTo>
                <a:lnTo>
                  <a:pt x="177800" y="0"/>
                </a:lnTo>
                <a:lnTo>
                  <a:pt x="220133" y="0"/>
                </a:lnTo>
                <a:lnTo>
                  <a:pt x="254000" y="0"/>
                </a:lnTo>
                <a:lnTo>
                  <a:pt x="296333" y="0"/>
                </a:lnTo>
                <a:lnTo>
                  <a:pt x="347133" y="0"/>
                </a:lnTo>
                <a:lnTo>
                  <a:pt x="389466" y="0"/>
                </a:lnTo>
                <a:lnTo>
                  <a:pt x="448733" y="0"/>
                </a:lnTo>
                <a:lnTo>
                  <a:pt x="499533" y="0"/>
                </a:lnTo>
                <a:lnTo>
                  <a:pt x="558800" y="0"/>
                </a:lnTo>
                <a:lnTo>
                  <a:pt x="618066" y="8467"/>
                </a:lnTo>
                <a:lnTo>
                  <a:pt x="668866" y="8467"/>
                </a:lnTo>
                <a:lnTo>
                  <a:pt x="728133" y="8467"/>
                </a:lnTo>
                <a:lnTo>
                  <a:pt x="787400" y="8467"/>
                </a:lnTo>
                <a:lnTo>
                  <a:pt x="838200" y="8467"/>
                </a:lnTo>
                <a:lnTo>
                  <a:pt x="897466" y="16933"/>
                </a:lnTo>
                <a:lnTo>
                  <a:pt x="939800" y="16933"/>
                </a:lnTo>
                <a:lnTo>
                  <a:pt x="990600" y="25400"/>
                </a:lnTo>
                <a:lnTo>
                  <a:pt x="1024466" y="25400"/>
                </a:lnTo>
                <a:lnTo>
                  <a:pt x="1058333" y="25400"/>
                </a:lnTo>
                <a:lnTo>
                  <a:pt x="1083733" y="25400"/>
                </a:lnTo>
                <a:lnTo>
                  <a:pt x="1100666" y="25400"/>
                </a:lnTo>
                <a:lnTo>
                  <a:pt x="1100666" y="25400"/>
                </a:lnTo>
                <a:lnTo>
                  <a:pt x="1109133" y="25400"/>
                </a:lnTo>
                <a:lnTo>
                  <a:pt x="11091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31333" y="3471333"/>
            <a:ext cx="194735" cy="245535"/>
          </a:xfrm>
          <a:custGeom>
            <a:avLst/>
            <a:gdLst/>
            <a:ahLst/>
            <a:cxnLst/>
            <a:rect l="0" t="0" r="0" b="0"/>
            <a:pathLst>
              <a:path w="194735" h="245535">
                <a:moveTo>
                  <a:pt x="194734" y="0"/>
                </a:moveTo>
                <a:lnTo>
                  <a:pt x="186267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16934"/>
                </a:lnTo>
                <a:lnTo>
                  <a:pt x="177800" y="33867"/>
                </a:lnTo>
                <a:lnTo>
                  <a:pt x="169334" y="42334"/>
                </a:lnTo>
                <a:lnTo>
                  <a:pt x="160867" y="59267"/>
                </a:lnTo>
                <a:lnTo>
                  <a:pt x="143934" y="76200"/>
                </a:lnTo>
                <a:lnTo>
                  <a:pt x="135467" y="101600"/>
                </a:lnTo>
                <a:lnTo>
                  <a:pt x="118534" y="118534"/>
                </a:lnTo>
                <a:lnTo>
                  <a:pt x="101600" y="135467"/>
                </a:lnTo>
                <a:lnTo>
                  <a:pt x="84667" y="160867"/>
                </a:lnTo>
                <a:lnTo>
                  <a:pt x="67734" y="177800"/>
                </a:lnTo>
                <a:lnTo>
                  <a:pt x="50800" y="194734"/>
                </a:lnTo>
                <a:lnTo>
                  <a:pt x="33867" y="211667"/>
                </a:lnTo>
                <a:lnTo>
                  <a:pt x="25400" y="220134"/>
                </a:lnTo>
                <a:lnTo>
                  <a:pt x="16934" y="228600"/>
                </a:lnTo>
                <a:lnTo>
                  <a:pt x="8467" y="237067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48267" y="3454400"/>
            <a:ext cx="211667" cy="245534"/>
          </a:xfrm>
          <a:custGeom>
            <a:avLst/>
            <a:gdLst/>
            <a:ahLst/>
            <a:cxnLst/>
            <a:rect l="0" t="0" r="0" b="0"/>
            <a:pathLst>
              <a:path w="211667" h="2455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7"/>
                </a:lnTo>
                <a:lnTo>
                  <a:pt x="59266" y="50800"/>
                </a:lnTo>
                <a:lnTo>
                  <a:pt x="67733" y="67733"/>
                </a:lnTo>
                <a:lnTo>
                  <a:pt x="76200" y="76200"/>
                </a:lnTo>
                <a:lnTo>
                  <a:pt x="84666" y="93133"/>
                </a:lnTo>
                <a:lnTo>
                  <a:pt x="93133" y="118533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27000" y="169333"/>
                </a:lnTo>
                <a:lnTo>
                  <a:pt x="143933" y="186267"/>
                </a:lnTo>
                <a:lnTo>
                  <a:pt x="152400" y="194733"/>
                </a:lnTo>
                <a:lnTo>
                  <a:pt x="160866" y="211667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94733" y="245533"/>
                </a:lnTo>
                <a:lnTo>
                  <a:pt x="194733" y="245533"/>
                </a:lnTo>
                <a:lnTo>
                  <a:pt x="203200" y="245533"/>
                </a:lnTo>
                <a:lnTo>
                  <a:pt x="211666" y="237067"/>
                </a:lnTo>
                <a:lnTo>
                  <a:pt x="211666" y="237067"/>
                </a:lnTo>
                <a:lnTo>
                  <a:pt x="211666" y="237067"/>
                </a:lnTo>
                <a:lnTo>
                  <a:pt x="2116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61533" y="3429000"/>
            <a:ext cx="169335" cy="101601"/>
          </a:xfrm>
          <a:custGeom>
            <a:avLst/>
            <a:gdLst/>
            <a:ahLst/>
            <a:cxnLst/>
            <a:rect l="0" t="0" r="0" b="0"/>
            <a:pathLst>
              <a:path w="169335" h="1016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42333"/>
                </a:lnTo>
                <a:lnTo>
                  <a:pt x="42334" y="50800"/>
                </a:lnTo>
                <a:lnTo>
                  <a:pt x="33867" y="59267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4" y="84667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93133"/>
                </a:lnTo>
                <a:lnTo>
                  <a:pt x="16934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4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9334" y="101600"/>
                </a:lnTo>
                <a:lnTo>
                  <a:pt x="169334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540933" y="3522133"/>
            <a:ext cx="101601" cy="169335"/>
          </a:xfrm>
          <a:custGeom>
            <a:avLst/>
            <a:gdLst/>
            <a:ahLst/>
            <a:cxnLst/>
            <a:rect l="0" t="0" r="0" b="0"/>
            <a:pathLst>
              <a:path w="101601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43934"/>
                </a:lnTo>
                <a:lnTo>
                  <a:pt x="16934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42334" y="169334"/>
                </a:lnTo>
                <a:lnTo>
                  <a:pt x="59267" y="169334"/>
                </a:lnTo>
                <a:lnTo>
                  <a:pt x="67734" y="169334"/>
                </a:lnTo>
                <a:lnTo>
                  <a:pt x="84667" y="169334"/>
                </a:lnTo>
                <a:lnTo>
                  <a:pt x="93134" y="160867"/>
                </a:lnTo>
                <a:lnTo>
                  <a:pt x="93134" y="160867"/>
                </a:lnTo>
                <a:lnTo>
                  <a:pt x="101600" y="152400"/>
                </a:lnTo>
                <a:lnTo>
                  <a:pt x="1016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07067" y="3505200"/>
            <a:ext cx="220134" cy="397934"/>
          </a:xfrm>
          <a:custGeom>
            <a:avLst/>
            <a:gdLst/>
            <a:ahLst/>
            <a:cxnLst/>
            <a:rect l="0" t="0" r="0" b="0"/>
            <a:pathLst>
              <a:path w="220134" h="397934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6" y="42333"/>
                </a:lnTo>
                <a:lnTo>
                  <a:pt x="169333" y="50800"/>
                </a:lnTo>
                <a:lnTo>
                  <a:pt x="177800" y="67733"/>
                </a:lnTo>
                <a:lnTo>
                  <a:pt x="186266" y="84667"/>
                </a:lnTo>
                <a:lnTo>
                  <a:pt x="194733" y="101600"/>
                </a:lnTo>
                <a:lnTo>
                  <a:pt x="203200" y="127000"/>
                </a:lnTo>
                <a:lnTo>
                  <a:pt x="211666" y="143933"/>
                </a:lnTo>
                <a:lnTo>
                  <a:pt x="220133" y="169333"/>
                </a:lnTo>
                <a:lnTo>
                  <a:pt x="220133" y="194733"/>
                </a:lnTo>
                <a:lnTo>
                  <a:pt x="220133" y="220133"/>
                </a:lnTo>
                <a:lnTo>
                  <a:pt x="220133" y="245533"/>
                </a:lnTo>
                <a:lnTo>
                  <a:pt x="220133" y="262467"/>
                </a:lnTo>
                <a:lnTo>
                  <a:pt x="211666" y="287867"/>
                </a:lnTo>
                <a:lnTo>
                  <a:pt x="203200" y="313267"/>
                </a:lnTo>
                <a:lnTo>
                  <a:pt x="194733" y="330200"/>
                </a:lnTo>
                <a:lnTo>
                  <a:pt x="177800" y="347133"/>
                </a:lnTo>
                <a:lnTo>
                  <a:pt x="160866" y="364067"/>
                </a:lnTo>
                <a:lnTo>
                  <a:pt x="135466" y="381000"/>
                </a:lnTo>
                <a:lnTo>
                  <a:pt x="118533" y="389467"/>
                </a:lnTo>
                <a:lnTo>
                  <a:pt x="101600" y="397933"/>
                </a:lnTo>
                <a:lnTo>
                  <a:pt x="84666" y="397933"/>
                </a:lnTo>
                <a:lnTo>
                  <a:pt x="59266" y="397933"/>
                </a:lnTo>
                <a:lnTo>
                  <a:pt x="42333" y="397933"/>
                </a:lnTo>
                <a:lnTo>
                  <a:pt x="33866" y="389467"/>
                </a:lnTo>
                <a:lnTo>
                  <a:pt x="16933" y="381000"/>
                </a:lnTo>
                <a:lnTo>
                  <a:pt x="16933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150533" y="3395133"/>
            <a:ext cx="304801" cy="25401"/>
          </a:xfrm>
          <a:custGeom>
            <a:avLst/>
            <a:gdLst/>
            <a:ahLst/>
            <a:cxnLst/>
            <a:rect l="0" t="0" r="0" b="0"/>
            <a:pathLst>
              <a:path w="3048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77800" y="16934"/>
                </a:lnTo>
                <a:lnTo>
                  <a:pt x="203200" y="16934"/>
                </a:lnTo>
                <a:lnTo>
                  <a:pt x="228600" y="16934"/>
                </a:lnTo>
                <a:lnTo>
                  <a:pt x="245534" y="16934"/>
                </a:lnTo>
                <a:lnTo>
                  <a:pt x="262467" y="16934"/>
                </a:lnTo>
                <a:lnTo>
                  <a:pt x="279400" y="25400"/>
                </a:lnTo>
                <a:lnTo>
                  <a:pt x="287867" y="25400"/>
                </a:lnTo>
                <a:lnTo>
                  <a:pt x="287867" y="25400"/>
                </a:lnTo>
                <a:lnTo>
                  <a:pt x="304800" y="16934"/>
                </a:lnTo>
                <a:lnTo>
                  <a:pt x="3048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95600" y="3039533"/>
            <a:ext cx="169334" cy="296335"/>
          </a:xfrm>
          <a:custGeom>
            <a:avLst/>
            <a:gdLst/>
            <a:ahLst/>
            <a:cxnLst/>
            <a:rect l="0" t="0" r="0" b="0"/>
            <a:pathLst>
              <a:path w="169334" h="296335">
                <a:moveTo>
                  <a:pt x="160867" y="0"/>
                </a:move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52400" y="33867"/>
                </a:lnTo>
                <a:lnTo>
                  <a:pt x="152400" y="50800"/>
                </a:lnTo>
                <a:lnTo>
                  <a:pt x="135467" y="67734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0067" y="127000"/>
                </a:lnTo>
                <a:lnTo>
                  <a:pt x="93133" y="143934"/>
                </a:lnTo>
                <a:lnTo>
                  <a:pt x="84667" y="169334"/>
                </a:lnTo>
                <a:lnTo>
                  <a:pt x="67733" y="194734"/>
                </a:lnTo>
                <a:lnTo>
                  <a:pt x="59267" y="211667"/>
                </a:lnTo>
                <a:lnTo>
                  <a:pt x="50800" y="237067"/>
                </a:lnTo>
                <a:lnTo>
                  <a:pt x="42333" y="254000"/>
                </a:lnTo>
                <a:lnTo>
                  <a:pt x="33867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16933" y="296334"/>
                </a:lnTo>
                <a:lnTo>
                  <a:pt x="16933" y="296334"/>
                </a:lnTo>
                <a:lnTo>
                  <a:pt x="8467" y="296334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878667" y="3081867"/>
            <a:ext cx="304801" cy="211667"/>
          </a:xfrm>
          <a:custGeom>
            <a:avLst/>
            <a:gdLst/>
            <a:ahLst/>
            <a:cxnLst/>
            <a:rect l="0" t="0" r="0" b="0"/>
            <a:pathLst>
              <a:path w="304801" h="211667">
                <a:moveTo>
                  <a:pt x="8466" y="135466"/>
                </a:moveTo>
                <a:lnTo>
                  <a:pt x="8466" y="127000"/>
                </a:lnTo>
                <a:lnTo>
                  <a:pt x="8466" y="110066"/>
                </a:lnTo>
                <a:lnTo>
                  <a:pt x="0" y="84666"/>
                </a:lnTo>
                <a:lnTo>
                  <a:pt x="0" y="59266"/>
                </a:lnTo>
                <a:lnTo>
                  <a:pt x="0" y="42333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50800" y="33866"/>
                </a:lnTo>
                <a:lnTo>
                  <a:pt x="67733" y="42333"/>
                </a:lnTo>
                <a:lnTo>
                  <a:pt x="76200" y="59266"/>
                </a:lnTo>
                <a:lnTo>
                  <a:pt x="93133" y="76200"/>
                </a:lnTo>
                <a:lnTo>
                  <a:pt x="110066" y="93133"/>
                </a:lnTo>
                <a:lnTo>
                  <a:pt x="127000" y="101600"/>
                </a:lnTo>
                <a:lnTo>
                  <a:pt x="143933" y="118533"/>
                </a:lnTo>
                <a:lnTo>
                  <a:pt x="169333" y="127000"/>
                </a:lnTo>
                <a:lnTo>
                  <a:pt x="186266" y="143933"/>
                </a:lnTo>
                <a:lnTo>
                  <a:pt x="203200" y="160866"/>
                </a:lnTo>
                <a:lnTo>
                  <a:pt x="228600" y="169333"/>
                </a:lnTo>
                <a:lnTo>
                  <a:pt x="245533" y="177800"/>
                </a:lnTo>
                <a:lnTo>
                  <a:pt x="262466" y="194733"/>
                </a:lnTo>
                <a:lnTo>
                  <a:pt x="287866" y="203200"/>
                </a:lnTo>
                <a:lnTo>
                  <a:pt x="296333" y="211666"/>
                </a:lnTo>
                <a:lnTo>
                  <a:pt x="296333" y="211666"/>
                </a:lnTo>
                <a:lnTo>
                  <a:pt x="304800" y="211666"/>
                </a:lnTo>
                <a:lnTo>
                  <a:pt x="3048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51667" y="3395133"/>
            <a:ext cx="685801" cy="33868"/>
          </a:xfrm>
          <a:custGeom>
            <a:avLst/>
            <a:gdLst/>
            <a:ahLst/>
            <a:cxnLst/>
            <a:rect l="0" t="0" r="0" b="0"/>
            <a:pathLst>
              <a:path w="6858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52400" y="8467"/>
                </a:lnTo>
                <a:lnTo>
                  <a:pt x="194733" y="8467"/>
                </a:lnTo>
                <a:lnTo>
                  <a:pt x="228600" y="8467"/>
                </a:lnTo>
                <a:lnTo>
                  <a:pt x="270933" y="8467"/>
                </a:lnTo>
                <a:lnTo>
                  <a:pt x="313266" y="8467"/>
                </a:lnTo>
                <a:lnTo>
                  <a:pt x="355600" y="16934"/>
                </a:lnTo>
                <a:lnTo>
                  <a:pt x="397933" y="16934"/>
                </a:lnTo>
                <a:lnTo>
                  <a:pt x="440266" y="16934"/>
                </a:lnTo>
                <a:lnTo>
                  <a:pt x="482600" y="16934"/>
                </a:lnTo>
                <a:lnTo>
                  <a:pt x="524933" y="16934"/>
                </a:lnTo>
                <a:lnTo>
                  <a:pt x="567266" y="25400"/>
                </a:lnTo>
                <a:lnTo>
                  <a:pt x="601133" y="25400"/>
                </a:lnTo>
                <a:lnTo>
                  <a:pt x="635000" y="25400"/>
                </a:lnTo>
                <a:lnTo>
                  <a:pt x="651933" y="33867"/>
                </a:lnTo>
                <a:lnTo>
                  <a:pt x="677333" y="33867"/>
                </a:lnTo>
                <a:lnTo>
                  <a:pt x="677333" y="33867"/>
                </a:lnTo>
                <a:lnTo>
                  <a:pt x="685800" y="33867"/>
                </a:lnTo>
                <a:lnTo>
                  <a:pt x="6858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12533" y="3471333"/>
            <a:ext cx="237068" cy="499535"/>
          </a:xfrm>
          <a:custGeom>
            <a:avLst/>
            <a:gdLst/>
            <a:ahLst/>
            <a:cxnLst/>
            <a:rect l="0" t="0" r="0" b="0"/>
            <a:pathLst>
              <a:path w="237068" h="499535">
                <a:moveTo>
                  <a:pt x="50800" y="0"/>
                </a:moveTo>
                <a:lnTo>
                  <a:pt x="50800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50800" y="67734"/>
                </a:lnTo>
                <a:lnTo>
                  <a:pt x="59267" y="84667"/>
                </a:lnTo>
                <a:lnTo>
                  <a:pt x="59267" y="101600"/>
                </a:lnTo>
                <a:lnTo>
                  <a:pt x="59267" y="118534"/>
                </a:lnTo>
                <a:lnTo>
                  <a:pt x="59267" y="127000"/>
                </a:lnTo>
                <a:lnTo>
                  <a:pt x="59267" y="143934"/>
                </a:lnTo>
                <a:lnTo>
                  <a:pt x="67734" y="160867"/>
                </a:lnTo>
                <a:lnTo>
                  <a:pt x="67734" y="169334"/>
                </a:lnTo>
                <a:lnTo>
                  <a:pt x="76200" y="186267"/>
                </a:lnTo>
                <a:lnTo>
                  <a:pt x="84667" y="194734"/>
                </a:lnTo>
                <a:lnTo>
                  <a:pt x="93134" y="203200"/>
                </a:lnTo>
                <a:lnTo>
                  <a:pt x="101600" y="203200"/>
                </a:lnTo>
                <a:lnTo>
                  <a:pt x="118534" y="203200"/>
                </a:lnTo>
                <a:lnTo>
                  <a:pt x="135467" y="211667"/>
                </a:lnTo>
                <a:lnTo>
                  <a:pt x="143934" y="203200"/>
                </a:lnTo>
                <a:lnTo>
                  <a:pt x="160867" y="203200"/>
                </a:lnTo>
                <a:lnTo>
                  <a:pt x="169334" y="194734"/>
                </a:lnTo>
                <a:lnTo>
                  <a:pt x="177800" y="177800"/>
                </a:lnTo>
                <a:lnTo>
                  <a:pt x="194734" y="169334"/>
                </a:lnTo>
                <a:lnTo>
                  <a:pt x="203200" y="152400"/>
                </a:lnTo>
                <a:lnTo>
                  <a:pt x="211667" y="135467"/>
                </a:lnTo>
                <a:lnTo>
                  <a:pt x="220134" y="118534"/>
                </a:lnTo>
                <a:lnTo>
                  <a:pt x="220134" y="101600"/>
                </a:lnTo>
                <a:lnTo>
                  <a:pt x="228600" y="84667"/>
                </a:lnTo>
                <a:lnTo>
                  <a:pt x="228600" y="76200"/>
                </a:lnTo>
                <a:lnTo>
                  <a:pt x="237067" y="59267"/>
                </a:lnTo>
                <a:lnTo>
                  <a:pt x="237067" y="50800"/>
                </a:lnTo>
                <a:lnTo>
                  <a:pt x="237067" y="42334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42334"/>
                </a:lnTo>
                <a:lnTo>
                  <a:pt x="228600" y="50800"/>
                </a:lnTo>
                <a:lnTo>
                  <a:pt x="228600" y="59267"/>
                </a:lnTo>
                <a:lnTo>
                  <a:pt x="228600" y="76200"/>
                </a:lnTo>
                <a:lnTo>
                  <a:pt x="228600" y="93134"/>
                </a:lnTo>
                <a:lnTo>
                  <a:pt x="228600" y="110067"/>
                </a:lnTo>
                <a:lnTo>
                  <a:pt x="228600" y="127000"/>
                </a:lnTo>
                <a:lnTo>
                  <a:pt x="228600" y="143934"/>
                </a:lnTo>
                <a:lnTo>
                  <a:pt x="228600" y="169334"/>
                </a:lnTo>
                <a:lnTo>
                  <a:pt x="228600" y="194734"/>
                </a:lnTo>
                <a:lnTo>
                  <a:pt x="228600" y="211667"/>
                </a:lnTo>
                <a:lnTo>
                  <a:pt x="228600" y="245534"/>
                </a:lnTo>
                <a:lnTo>
                  <a:pt x="237067" y="270934"/>
                </a:lnTo>
                <a:lnTo>
                  <a:pt x="237067" y="296334"/>
                </a:lnTo>
                <a:lnTo>
                  <a:pt x="237067" y="321734"/>
                </a:lnTo>
                <a:lnTo>
                  <a:pt x="237067" y="347134"/>
                </a:lnTo>
                <a:lnTo>
                  <a:pt x="228600" y="372534"/>
                </a:lnTo>
                <a:lnTo>
                  <a:pt x="228600" y="397934"/>
                </a:lnTo>
                <a:lnTo>
                  <a:pt x="228600" y="423334"/>
                </a:lnTo>
                <a:lnTo>
                  <a:pt x="220134" y="440267"/>
                </a:lnTo>
                <a:lnTo>
                  <a:pt x="211667" y="457200"/>
                </a:lnTo>
                <a:lnTo>
                  <a:pt x="211667" y="465667"/>
                </a:lnTo>
                <a:lnTo>
                  <a:pt x="203200" y="482600"/>
                </a:lnTo>
                <a:lnTo>
                  <a:pt x="186267" y="491067"/>
                </a:lnTo>
                <a:lnTo>
                  <a:pt x="177800" y="491067"/>
                </a:lnTo>
                <a:lnTo>
                  <a:pt x="160867" y="491067"/>
                </a:lnTo>
                <a:lnTo>
                  <a:pt x="143934" y="499534"/>
                </a:lnTo>
                <a:lnTo>
                  <a:pt x="135467" y="491067"/>
                </a:lnTo>
                <a:lnTo>
                  <a:pt x="110067" y="491067"/>
                </a:lnTo>
                <a:lnTo>
                  <a:pt x="93134" y="482600"/>
                </a:lnTo>
                <a:lnTo>
                  <a:pt x="84667" y="474134"/>
                </a:lnTo>
                <a:lnTo>
                  <a:pt x="59267" y="457200"/>
                </a:lnTo>
                <a:lnTo>
                  <a:pt x="50800" y="448734"/>
                </a:lnTo>
                <a:lnTo>
                  <a:pt x="33867" y="431800"/>
                </a:lnTo>
                <a:lnTo>
                  <a:pt x="25400" y="423334"/>
                </a:lnTo>
                <a:lnTo>
                  <a:pt x="16934" y="406400"/>
                </a:lnTo>
                <a:lnTo>
                  <a:pt x="8467" y="397934"/>
                </a:lnTo>
                <a:lnTo>
                  <a:pt x="0" y="381000"/>
                </a:lnTo>
                <a:lnTo>
                  <a:pt x="0" y="3810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17333" y="3615267"/>
            <a:ext cx="50801" cy="42334"/>
          </a:xfrm>
          <a:custGeom>
            <a:avLst/>
            <a:gdLst/>
            <a:ahLst/>
            <a:cxnLst/>
            <a:rect l="0" t="0" r="0" b="0"/>
            <a:pathLst>
              <a:path w="50801" h="423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16934" y="33866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50800" y="42333"/>
                </a:lnTo>
                <a:lnTo>
                  <a:pt x="508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429000" y="35390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52400" y="0"/>
                </a:move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7" y="42333"/>
                </a:lnTo>
                <a:lnTo>
                  <a:pt x="93133" y="50800"/>
                </a:lnTo>
                <a:lnTo>
                  <a:pt x="84667" y="67733"/>
                </a:lnTo>
                <a:lnTo>
                  <a:pt x="67733" y="93133"/>
                </a:lnTo>
                <a:lnTo>
                  <a:pt x="59267" y="110066"/>
                </a:lnTo>
                <a:lnTo>
                  <a:pt x="42333" y="135466"/>
                </a:lnTo>
                <a:lnTo>
                  <a:pt x="33867" y="152400"/>
                </a:lnTo>
                <a:lnTo>
                  <a:pt x="25400" y="169333"/>
                </a:lnTo>
                <a:lnTo>
                  <a:pt x="16933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437467" y="3530600"/>
            <a:ext cx="143934" cy="237068"/>
          </a:xfrm>
          <a:custGeom>
            <a:avLst/>
            <a:gdLst/>
            <a:ahLst/>
            <a:cxnLst/>
            <a:rect l="0" t="0" r="0" b="0"/>
            <a:pathLst>
              <a:path w="143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16933" y="50800"/>
                </a:lnTo>
                <a:lnTo>
                  <a:pt x="25400" y="76200"/>
                </a:lnTo>
                <a:lnTo>
                  <a:pt x="33866" y="93133"/>
                </a:lnTo>
                <a:lnTo>
                  <a:pt x="42333" y="110067"/>
                </a:lnTo>
                <a:lnTo>
                  <a:pt x="50800" y="135467"/>
                </a:lnTo>
                <a:lnTo>
                  <a:pt x="67733" y="152400"/>
                </a:lnTo>
                <a:lnTo>
                  <a:pt x="76200" y="177800"/>
                </a:lnTo>
                <a:lnTo>
                  <a:pt x="84666" y="194733"/>
                </a:lnTo>
                <a:lnTo>
                  <a:pt x="101600" y="211667"/>
                </a:lnTo>
                <a:lnTo>
                  <a:pt x="110066" y="228600"/>
                </a:lnTo>
                <a:lnTo>
                  <a:pt x="118533" y="237067"/>
                </a:lnTo>
                <a:lnTo>
                  <a:pt x="127000" y="237067"/>
                </a:lnTo>
                <a:lnTo>
                  <a:pt x="135466" y="237067"/>
                </a:lnTo>
                <a:lnTo>
                  <a:pt x="135466" y="237067"/>
                </a:lnTo>
                <a:lnTo>
                  <a:pt x="135466" y="237067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632200" y="3479800"/>
            <a:ext cx="152401" cy="143934"/>
          </a:xfrm>
          <a:custGeom>
            <a:avLst/>
            <a:gdLst/>
            <a:ahLst/>
            <a:cxnLst/>
            <a:rect l="0" t="0" r="0" b="0"/>
            <a:pathLst>
              <a:path w="152401" h="143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67733"/>
                </a:lnTo>
                <a:lnTo>
                  <a:pt x="93133" y="76200"/>
                </a:lnTo>
                <a:lnTo>
                  <a:pt x="93133" y="93133"/>
                </a:lnTo>
                <a:lnTo>
                  <a:pt x="84667" y="101600"/>
                </a:lnTo>
                <a:lnTo>
                  <a:pt x="76200" y="110067"/>
                </a:lnTo>
                <a:lnTo>
                  <a:pt x="67733" y="110067"/>
                </a:lnTo>
                <a:lnTo>
                  <a:pt x="59267" y="118533"/>
                </a:lnTo>
                <a:lnTo>
                  <a:pt x="59267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7" y="143933"/>
                </a:lnTo>
                <a:lnTo>
                  <a:pt x="127000" y="143933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5240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335867" y="3158067"/>
            <a:ext cx="33867" cy="16934"/>
          </a:xfrm>
          <a:custGeom>
            <a:avLst/>
            <a:gdLst/>
            <a:ahLst/>
            <a:cxnLst/>
            <a:rect l="0" t="0" r="0" b="0"/>
            <a:pathLst>
              <a:path w="33867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56000" y="3064933"/>
            <a:ext cx="160868" cy="262468"/>
          </a:xfrm>
          <a:custGeom>
            <a:avLst/>
            <a:gdLst/>
            <a:ahLst/>
            <a:cxnLst/>
            <a:rect l="0" t="0" r="0" b="0"/>
            <a:pathLst>
              <a:path w="160868" h="262468">
                <a:moveTo>
                  <a:pt x="152400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25400"/>
                </a:lnTo>
                <a:lnTo>
                  <a:pt x="143933" y="33867"/>
                </a:lnTo>
                <a:lnTo>
                  <a:pt x="135467" y="50800"/>
                </a:lnTo>
                <a:lnTo>
                  <a:pt x="127000" y="67734"/>
                </a:lnTo>
                <a:lnTo>
                  <a:pt x="110067" y="84667"/>
                </a:lnTo>
                <a:lnTo>
                  <a:pt x="101600" y="101600"/>
                </a:lnTo>
                <a:lnTo>
                  <a:pt x="76200" y="127000"/>
                </a:lnTo>
                <a:lnTo>
                  <a:pt x="67733" y="152400"/>
                </a:lnTo>
                <a:lnTo>
                  <a:pt x="50800" y="177800"/>
                </a:lnTo>
                <a:lnTo>
                  <a:pt x="33867" y="203200"/>
                </a:lnTo>
                <a:lnTo>
                  <a:pt x="16933" y="220134"/>
                </a:lnTo>
                <a:lnTo>
                  <a:pt x="8467" y="237067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564467" y="3081867"/>
            <a:ext cx="177801" cy="186267"/>
          </a:xfrm>
          <a:custGeom>
            <a:avLst/>
            <a:gdLst/>
            <a:ahLst/>
            <a:cxnLst/>
            <a:rect l="0" t="0" r="0" b="0"/>
            <a:pathLst>
              <a:path w="177801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33866" y="50800"/>
                </a:lnTo>
                <a:lnTo>
                  <a:pt x="50800" y="67733"/>
                </a:lnTo>
                <a:lnTo>
                  <a:pt x="59266" y="84666"/>
                </a:lnTo>
                <a:lnTo>
                  <a:pt x="76200" y="101600"/>
                </a:lnTo>
                <a:lnTo>
                  <a:pt x="93133" y="127000"/>
                </a:lnTo>
                <a:lnTo>
                  <a:pt x="101600" y="143933"/>
                </a:lnTo>
                <a:lnTo>
                  <a:pt x="118533" y="160866"/>
                </a:lnTo>
                <a:lnTo>
                  <a:pt x="135466" y="169333"/>
                </a:lnTo>
                <a:lnTo>
                  <a:pt x="152400" y="177800"/>
                </a:lnTo>
                <a:lnTo>
                  <a:pt x="160866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77800" y="177800"/>
                </a:lnTo>
                <a:lnTo>
                  <a:pt x="1778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810000" y="2946400"/>
            <a:ext cx="237068" cy="169334"/>
          </a:xfrm>
          <a:custGeom>
            <a:avLst/>
            <a:gdLst/>
            <a:ahLst/>
            <a:cxnLst/>
            <a:rect l="0" t="0" r="0" b="0"/>
            <a:pathLst>
              <a:path w="237068" h="169334">
                <a:moveTo>
                  <a:pt x="0" y="33867"/>
                </a:move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42333"/>
                </a:lnTo>
                <a:lnTo>
                  <a:pt x="135467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3" y="143933"/>
                </a:lnTo>
                <a:lnTo>
                  <a:pt x="84667" y="143933"/>
                </a:lnTo>
                <a:lnTo>
                  <a:pt x="84667" y="152400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93133" y="169333"/>
                </a:lnTo>
                <a:lnTo>
                  <a:pt x="110067" y="169333"/>
                </a:lnTo>
                <a:lnTo>
                  <a:pt x="118533" y="169333"/>
                </a:lnTo>
                <a:lnTo>
                  <a:pt x="135467" y="169333"/>
                </a:lnTo>
                <a:lnTo>
                  <a:pt x="143933" y="169333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94733" y="160867"/>
                </a:lnTo>
                <a:lnTo>
                  <a:pt x="203200" y="160867"/>
                </a:lnTo>
                <a:lnTo>
                  <a:pt x="220133" y="160867"/>
                </a:lnTo>
                <a:lnTo>
                  <a:pt x="220133" y="160867"/>
                </a:lnTo>
                <a:lnTo>
                  <a:pt x="228600" y="160867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28600" y="152400"/>
                </a:lnTo>
                <a:lnTo>
                  <a:pt x="2286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803400" y="4521200"/>
            <a:ext cx="169334" cy="381001"/>
          </a:xfrm>
          <a:custGeom>
            <a:avLst/>
            <a:gdLst/>
            <a:ahLst/>
            <a:cxnLst/>
            <a:rect l="0" t="0" r="0" b="0"/>
            <a:pathLst>
              <a:path w="169334" h="381001">
                <a:moveTo>
                  <a:pt x="33867" y="67733"/>
                </a:move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7"/>
                </a:lnTo>
                <a:lnTo>
                  <a:pt x="25400" y="59267"/>
                </a:lnTo>
                <a:lnTo>
                  <a:pt x="42333" y="42333"/>
                </a:lnTo>
                <a:lnTo>
                  <a:pt x="50800" y="33867"/>
                </a:lnTo>
                <a:lnTo>
                  <a:pt x="67733" y="25400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16933"/>
                </a:lnTo>
                <a:lnTo>
                  <a:pt x="169333" y="25400"/>
                </a:lnTo>
                <a:lnTo>
                  <a:pt x="169333" y="42333"/>
                </a:lnTo>
                <a:lnTo>
                  <a:pt x="169333" y="59267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60867" y="127000"/>
                </a:lnTo>
                <a:lnTo>
                  <a:pt x="152400" y="143933"/>
                </a:lnTo>
                <a:lnTo>
                  <a:pt x="143933" y="169333"/>
                </a:lnTo>
                <a:lnTo>
                  <a:pt x="135467" y="194733"/>
                </a:lnTo>
                <a:lnTo>
                  <a:pt x="118533" y="211667"/>
                </a:lnTo>
                <a:lnTo>
                  <a:pt x="110067" y="237067"/>
                </a:lnTo>
                <a:lnTo>
                  <a:pt x="93133" y="254000"/>
                </a:lnTo>
                <a:lnTo>
                  <a:pt x="76200" y="270933"/>
                </a:lnTo>
                <a:lnTo>
                  <a:pt x="67733" y="287867"/>
                </a:lnTo>
                <a:lnTo>
                  <a:pt x="50800" y="296333"/>
                </a:lnTo>
                <a:lnTo>
                  <a:pt x="42333" y="313267"/>
                </a:lnTo>
                <a:lnTo>
                  <a:pt x="25400" y="321733"/>
                </a:lnTo>
                <a:lnTo>
                  <a:pt x="16933" y="330200"/>
                </a:lnTo>
                <a:lnTo>
                  <a:pt x="8467" y="330200"/>
                </a:lnTo>
                <a:lnTo>
                  <a:pt x="8467" y="338667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16933" y="347133"/>
                </a:lnTo>
                <a:lnTo>
                  <a:pt x="33867" y="355600"/>
                </a:lnTo>
                <a:lnTo>
                  <a:pt x="50800" y="355600"/>
                </a:lnTo>
                <a:lnTo>
                  <a:pt x="59267" y="364067"/>
                </a:lnTo>
                <a:lnTo>
                  <a:pt x="76200" y="364067"/>
                </a:lnTo>
                <a:lnTo>
                  <a:pt x="93133" y="364067"/>
                </a:lnTo>
                <a:lnTo>
                  <a:pt x="110067" y="372533"/>
                </a:lnTo>
                <a:lnTo>
                  <a:pt x="127000" y="372533"/>
                </a:lnTo>
                <a:lnTo>
                  <a:pt x="135467" y="381000"/>
                </a:lnTo>
                <a:lnTo>
                  <a:pt x="143933" y="381000"/>
                </a:lnTo>
                <a:lnTo>
                  <a:pt x="160867" y="381000"/>
                </a:lnTo>
                <a:lnTo>
                  <a:pt x="160867" y="381000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69333" y="372533"/>
                </a:lnTo>
                <a:lnTo>
                  <a:pt x="169333" y="372533"/>
                </a:lnTo>
                <a:lnTo>
                  <a:pt x="169333" y="364067"/>
                </a:lnTo>
                <a:lnTo>
                  <a:pt x="169333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08200" y="47413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16934"/>
                </a:lnTo>
                <a:lnTo>
                  <a:pt x="220133" y="16934"/>
                </a:lnTo>
                <a:lnTo>
                  <a:pt x="220133" y="16934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523067" y="4639733"/>
            <a:ext cx="110067" cy="304801"/>
          </a:xfrm>
          <a:custGeom>
            <a:avLst/>
            <a:gdLst/>
            <a:ahLst/>
            <a:cxnLst/>
            <a:rect l="0" t="0" r="0" b="0"/>
            <a:pathLst>
              <a:path w="110067" h="304801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93133" y="25400"/>
                </a:lnTo>
                <a:lnTo>
                  <a:pt x="84666" y="42334"/>
                </a:lnTo>
                <a:lnTo>
                  <a:pt x="76200" y="50800"/>
                </a:lnTo>
                <a:lnTo>
                  <a:pt x="67733" y="67734"/>
                </a:lnTo>
                <a:lnTo>
                  <a:pt x="59266" y="93134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6" y="160867"/>
                </a:lnTo>
                <a:lnTo>
                  <a:pt x="25400" y="186267"/>
                </a:lnTo>
                <a:lnTo>
                  <a:pt x="16933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506133" y="4639733"/>
            <a:ext cx="160868" cy="262468"/>
          </a:xfrm>
          <a:custGeom>
            <a:avLst/>
            <a:gdLst/>
            <a:ahLst/>
            <a:cxnLst/>
            <a:rect l="0" t="0" r="0" b="0"/>
            <a:pathLst>
              <a:path w="160868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33867" y="59267"/>
                </a:lnTo>
                <a:lnTo>
                  <a:pt x="42334" y="84667"/>
                </a:lnTo>
                <a:lnTo>
                  <a:pt x="59267" y="101600"/>
                </a:lnTo>
                <a:lnTo>
                  <a:pt x="67734" y="127000"/>
                </a:lnTo>
                <a:lnTo>
                  <a:pt x="84667" y="152400"/>
                </a:lnTo>
                <a:lnTo>
                  <a:pt x="93134" y="169334"/>
                </a:lnTo>
                <a:lnTo>
                  <a:pt x="110067" y="194734"/>
                </a:lnTo>
                <a:lnTo>
                  <a:pt x="118534" y="211667"/>
                </a:lnTo>
                <a:lnTo>
                  <a:pt x="127000" y="228600"/>
                </a:lnTo>
                <a:lnTo>
                  <a:pt x="135467" y="245534"/>
                </a:lnTo>
                <a:lnTo>
                  <a:pt x="143934" y="254000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7" y="262467"/>
                </a:lnTo>
                <a:lnTo>
                  <a:pt x="1608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34733" y="4385733"/>
            <a:ext cx="169335" cy="203201"/>
          </a:xfrm>
          <a:custGeom>
            <a:avLst/>
            <a:gdLst/>
            <a:ahLst/>
            <a:cxnLst/>
            <a:rect l="0" t="0" r="0" b="0"/>
            <a:pathLst>
              <a:path w="169335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67734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76200" y="59267"/>
                </a:lnTo>
                <a:lnTo>
                  <a:pt x="76200" y="67734"/>
                </a:lnTo>
                <a:lnTo>
                  <a:pt x="67734" y="76200"/>
                </a:lnTo>
                <a:lnTo>
                  <a:pt x="59267" y="84667"/>
                </a:lnTo>
                <a:lnTo>
                  <a:pt x="50800" y="84667"/>
                </a:lnTo>
                <a:lnTo>
                  <a:pt x="50800" y="93134"/>
                </a:lnTo>
                <a:lnTo>
                  <a:pt x="42334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4" y="84667"/>
                </a:lnTo>
                <a:lnTo>
                  <a:pt x="84667" y="93134"/>
                </a:lnTo>
                <a:lnTo>
                  <a:pt x="101600" y="101600"/>
                </a:lnTo>
                <a:lnTo>
                  <a:pt x="118534" y="110067"/>
                </a:lnTo>
                <a:lnTo>
                  <a:pt x="135467" y="118534"/>
                </a:lnTo>
                <a:lnTo>
                  <a:pt x="143934" y="135467"/>
                </a:lnTo>
                <a:lnTo>
                  <a:pt x="160867" y="143934"/>
                </a:lnTo>
                <a:lnTo>
                  <a:pt x="169334" y="160867"/>
                </a:lnTo>
                <a:lnTo>
                  <a:pt x="169334" y="169334"/>
                </a:lnTo>
                <a:lnTo>
                  <a:pt x="169334" y="177800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0867" y="194734"/>
                </a:lnTo>
                <a:lnTo>
                  <a:pt x="152400" y="194734"/>
                </a:lnTo>
                <a:lnTo>
                  <a:pt x="143934" y="203200"/>
                </a:lnTo>
                <a:lnTo>
                  <a:pt x="127000" y="203200"/>
                </a:lnTo>
                <a:lnTo>
                  <a:pt x="110067" y="203200"/>
                </a:lnTo>
                <a:lnTo>
                  <a:pt x="93134" y="203200"/>
                </a:lnTo>
                <a:lnTo>
                  <a:pt x="76200" y="203200"/>
                </a:lnTo>
                <a:lnTo>
                  <a:pt x="67734" y="203200"/>
                </a:lnTo>
                <a:lnTo>
                  <a:pt x="50800" y="203200"/>
                </a:lnTo>
                <a:lnTo>
                  <a:pt x="42334" y="203200"/>
                </a:lnTo>
                <a:lnTo>
                  <a:pt x="33867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524000" y="5029200"/>
            <a:ext cx="1591734" cy="118534"/>
          </a:xfrm>
          <a:custGeom>
            <a:avLst/>
            <a:gdLst/>
            <a:ahLst/>
            <a:cxnLst/>
            <a:rect l="0" t="0" r="0" b="0"/>
            <a:pathLst>
              <a:path w="1591734" h="118534">
                <a:moveTo>
                  <a:pt x="1591733" y="118533"/>
                </a:moveTo>
                <a:lnTo>
                  <a:pt x="1591733" y="118533"/>
                </a:lnTo>
                <a:lnTo>
                  <a:pt x="1583267" y="118533"/>
                </a:lnTo>
                <a:lnTo>
                  <a:pt x="1566333" y="118533"/>
                </a:lnTo>
                <a:lnTo>
                  <a:pt x="1557867" y="118533"/>
                </a:lnTo>
                <a:lnTo>
                  <a:pt x="1540933" y="118533"/>
                </a:lnTo>
                <a:lnTo>
                  <a:pt x="1524000" y="118533"/>
                </a:lnTo>
                <a:lnTo>
                  <a:pt x="1507067" y="118533"/>
                </a:lnTo>
                <a:lnTo>
                  <a:pt x="1490133" y="118533"/>
                </a:lnTo>
                <a:lnTo>
                  <a:pt x="1473200" y="110067"/>
                </a:lnTo>
                <a:lnTo>
                  <a:pt x="1447800" y="110067"/>
                </a:lnTo>
                <a:lnTo>
                  <a:pt x="1422400" y="110067"/>
                </a:lnTo>
                <a:lnTo>
                  <a:pt x="1397000" y="101600"/>
                </a:lnTo>
                <a:lnTo>
                  <a:pt x="1371600" y="101600"/>
                </a:lnTo>
                <a:lnTo>
                  <a:pt x="1337733" y="93133"/>
                </a:lnTo>
                <a:lnTo>
                  <a:pt x="1303867" y="84667"/>
                </a:lnTo>
                <a:lnTo>
                  <a:pt x="1270000" y="84667"/>
                </a:lnTo>
                <a:lnTo>
                  <a:pt x="1236133" y="76200"/>
                </a:lnTo>
                <a:lnTo>
                  <a:pt x="1193800" y="67733"/>
                </a:lnTo>
                <a:lnTo>
                  <a:pt x="1151467" y="59267"/>
                </a:lnTo>
                <a:lnTo>
                  <a:pt x="1109133" y="50800"/>
                </a:lnTo>
                <a:lnTo>
                  <a:pt x="1066800" y="42333"/>
                </a:lnTo>
                <a:lnTo>
                  <a:pt x="1024467" y="42333"/>
                </a:lnTo>
                <a:lnTo>
                  <a:pt x="982133" y="33867"/>
                </a:lnTo>
                <a:lnTo>
                  <a:pt x="931333" y="25400"/>
                </a:lnTo>
                <a:lnTo>
                  <a:pt x="889000" y="25400"/>
                </a:lnTo>
                <a:lnTo>
                  <a:pt x="838200" y="16933"/>
                </a:lnTo>
                <a:lnTo>
                  <a:pt x="787400" y="8467"/>
                </a:lnTo>
                <a:lnTo>
                  <a:pt x="745067" y="8467"/>
                </a:lnTo>
                <a:lnTo>
                  <a:pt x="694267" y="8467"/>
                </a:lnTo>
                <a:lnTo>
                  <a:pt x="643467" y="8467"/>
                </a:lnTo>
                <a:lnTo>
                  <a:pt x="601133" y="0"/>
                </a:lnTo>
                <a:lnTo>
                  <a:pt x="550333" y="0"/>
                </a:lnTo>
                <a:lnTo>
                  <a:pt x="499533" y="0"/>
                </a:lnTo>
                <a:lnTo>
                  <a:pt x="448733" y="0"/>
                </a:lnTo>
                <a:lnTo>
                  <a:pt x="397933" y="0"/>
                </a:lnTo>
                <a:lnTo>
                  <a:pt x="355600" y="0"/>
                </a:lnTo>
                <a:lnTo>
                  <a:pt x="304800" y="8467"/>
                </a:lnTo>
                <a:lnTo>
                  <a:pt x="262467" y="8467"/>
                </a:lnTo>
                <a:lnTo>
                  <a:pt x="220133" y="8467"/>
                </a:lnTo>
                <a:lnTo>
                  <a:pt x="186267" y="8467"/>
                </a:lnTo>
                <a:lnTo>
                  <a:pt x="143933" y="16933"/>
                </a:lnTo>
                <a:lnTo>
                  <a:pt x="110067" y="16933"/>
                </a:lnTo>
                <a:lnTo>
                  <a:pt x="84667" y="16933"/>
                </a:lnTo>
                <a:lnTo>
                  <a:pt x="59267" y="16933"/>
                </a:lnTo>
                <a:lnTo>
                  <a:pt x="33867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057400" y="5232400"/>
            <a:ext cx="177801" cy="347134"/>
          </a:xfrm>
          <a:custGeom>
            <a:avLst/>
            <a:gdLst/>
            <a:ahLst/>
            <a:cxnLst/>
            <a:rect l="0" t="0" r="0" b="0"/>
            <a:pathLst>
              <a:path w="177801" h="347134">
                <a:moveTo>
                  <a:pt x="177800" y="0"/>
                </a:move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16933"/>
                </a:lnTo>
                <a:lnTo>
                  <a:pt x="160867" y="33867"/>
                </a:lnTo>
                <a:lnTo>
                  <a:pt x="152400" y="42333"/>
                </a:lnTo>
                <a:lnTo>
                  <a:pt x="143933" y="59267"/>
                </a:lnTo>
                <a:lnTo>
                  <a:pt x="127000" y="76200"/>
                </a:lnTo>
                <a:lnTo>
                  <a:pt x="118533" y="93133"/>
                </a:lnTo>
                <a:lnTo>
                  <a:pt x="101600" y="110067"/>
                </a:lnTo>
                <a:lnTo>
                  <a:pt x="93133" y="135467"/>
                </a:lnTo>
                <a:lnTo>
                  <a:pt x="84667" y="160867"/>
                </a:lnTo>
                <a:lnTo>
                  <a:pt x="67733" y="186267"/>
                </a:lnTo>
                <a:lnTo>
                  <a:pt x="59267" y="220133"/>
                </a:lnTo>
                <a:lnTo>
                  <a:pt x="42333" y="245533"/>
                </a:lnTo>
                <a:lnTo>
                  <a:pt x="33867" y="270933"/>
                </a:lnTo>
                <a:lnTo>
                  <a:pt x="25400" y="296333"/>
                </a:lnTo>
                <a:lnTo>
                  <a:pt x="25400" y="313267"/>
                </a:lnTo>
                <a:lnTo>
                  <a:pt x="16933" y="330200"/>
                </a:lnTo>
                <a:lnTo>
                  <a:pt x="16933" y="338667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40467" y="5249333"/>
            <a:ext cx="194734" cy="296335"/>
          </a:xfrm>
          <a:custGeom>
            <a:avLst/>
            <a:gdLst/>
            <a:ahLst/>
            <a:cxnLst/>
            <a:rect l="0" t="0" r="0" b="0"/>
            <a:pathLst>
              <a:path w="194734" h="296335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42333" y="59267"/>
                </a:lnTo>
                <a:lnTo>
                  <a:pt x="50800" y="84667"/>
                </a:lnTo>
                <a:lnTo>
                  <a:pt x="59266" y="101600"/>
                </a:lnTo>
                <a:lnTo>
                  <a:pt x="76200" y="135467"/>
                </a:lnTo>
                <a:lnTo>
                  <a:pt x="93133" y="160867"/>
                </a:lnTo>
                <a:lnTo>
                  <a:pt x="110066" y="186267"/>
                </a:lnTo>
                <a:lnTo>
                  <a:pt x="127000" y="220134"/>
                </a:lnTo>
                <a:lnTo>
                  <a:pt x="143933" y="237067"/>
                </a:lnTo>
                <a:lnTo>
                  <a:pt x="152400" y="262467"/>
                </a:lnTo>
                <a:lnTo>
                  <a:pt x="169333" y="279400"/>
                </a:lnTo>
                <a:lnTo>
                  <a:pt x="177800" y="287867"/>
                </a:lnTo>
                <a:lnTo>
                  <a:pt x="186266" y="296334"/>
                </a:lnTo>
                <a:lnTo>
                  <a:pt x="186266" y="296334"/>
                </a:lnTo>
                <a:lnTo>
                  <a:pt x="194733" y="296334"/>
                </a:lnTo>
                <a:lnTo>
                  <a:pt x="194733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28333" y="51054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101600" y="59267"/>
                </a:lnTo>
                <a:lnTo>
                  <a:pt x="101600" y="84667"/>
                </a:lnTo>
                <a:lnTo>
                  <a:pt x="101600" y="93133"/>
                </a:lnTo>
                <a:lnTo>
                  <a:pt x="101600" y="110067"/>
                </a:lnTo>
                <a:lnTo>
                  <a:pt x="93134" y="127000"/>
                </a:lnTo>
                <a:lnTo>
                  <a:pt x="84667" y="135467"/>
                </a:lnTo>
                <a:lnTo>
                  <a:pt x="76200" y="143933"/>
                </a:lnTo>
                <a:lnTo>
                  <a:pt x="67734" y="152400"/>
                </a:lnTo>
                <a:lnTo>
                  <a:pt x="50800" y="160867"/>
                </a:lnTo>
                <a:lnTo>
                  <a:pt x="42334" y="160867"/>
                </a:lnTo>
                <a:lnTo>
                  <a:pt x="25400" y="160867"/>
                </a:lnTo>
                <a:lnTo>
                  <a:pt x="16934" y="160867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0" y="118533"/>
                </a:lnTo>
                <a:lnTo>
                  <a:pt x="0" y="118533"/>
                </a:lnTo>
                <a:lnTo>
                  <a:pt x="16934" y="110067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4" y="101600"/>
                </a:lnTo>
                <a:lnTo>
                  <a:pt x="76200" y="110067"/>
                </a:lnTo>
                <a:lnTo>
                  <a:pt x="93134" y="118533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43934" y="186267"/>
                </a:lnTo>
                <a:lnTo>
                  <a:pt x="143934" y="194733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556933" y="5367867"/>
            <a:ext cx="169335" cy="254001"/>
          </a:xfrm>
          <a:custGeom>
            <a:avLst/>
            <a:gdLst/>
            <a:ahLst/>
            <a:cxnLst/>
            <a:rect l="0" t="0" r="0" b="0"/>
            <a:pathLst>
              <a:path w="169335" h="254001">
                <a:moveTo>
                  <a:pt x="8467" y="0"/>
                </a:move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8467" y="127000"/>
                </a:lnTo>
                <a:lnTo>
                  <a:pt x="16934" y="152400"/>
                </a:lnTo>
                <a:lnTo>
                  <a:pt x="25400" y="177800"/>
                </a:lnTo>
                <a:lnTo>
                  <a:pt x="42334" y="194733"/>
                </a:lnTo>
                <a:lnTo>
                  <a:pt x="59267" y="220133"/>
                </a:lnTo>
                <a:lnTo>
                  <a:pt x="67734" y="237066"/>
                </a:lnTo>
                <a:lnTo>
                  <a:pt x="84667" y="245533"/>
                </a:lnTo>
                <a:lnTo>
                  <a:pt x="101600" y="254000"/>
                </a:lnTo>
                <a:lnTo>
                  <a:pt x="118534" y="254000"/>
                </a:lnTo>
                <a:lnTo>
                  <a:pt x="135467" y="254000"/>
                </a:lnTo>
                <a:lnTo>
                  <a:pt x="143934" y="245533"/>
                </a:lnTo>
                <a:lnTo>
                  <a:pt x="152400" y="228600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4" y="186266"/>
                </a:lnTo>
                <a:lnTo>
                  <a:pt x="169334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446867" y="5291667"/>
            <a:ext cx="313267" cy="601134"/>
          </a:xfrm>
          <a:custGeom>
            <a:avLst/>
            <a:gdLst/>
            <a:ahLst/>
            <a:cxnLst/>
            <a:rect l="0" t="0" r="0" b="0"/>
            <a:pathLst>
              <a:path w="313267" h="601134">
                <a:moveTo>
                  <a:pt x="254000" y="0"/>
                </a:moveTo>
                <a:lnTo>
                  <a:pt x="254000" y="0"/>
                </a:lnTo>
                <a:lnTo>
                  <a:pt x="254000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8466"/>
                </a:lnTo>
                <a:lnTo>
                  <a:pt x="245533" y="16933"/>
                </a:lnTo>
                <a:lnTo>
                  <a:pt x="254000" y="33866"/>
                </a:lnTo>
                <a:lnTo>
                  <a:pt x="254000" y="50800"/>
                </a:lnTo>
                <a:lnTo>
                  <a:pt x="262466" y="76200"/>
                </a:lnTo>
                <a:lnTo>
                  <a:pt x="270933" y="101600"/>
                </a:lnTo>
                <a:lnTo>
                  <a:pt x="279400" y="135466"/>
                </a:lnTo>
                <a:lnTo>
                  <a:pt x="287866" y="169333"/>
                </a:lnTo>
                <a:lnTo>
                  <a:pt x="287866" y="203200"/>
                </a:lnTo>
                <a:lnTo>
                  <a:pt x="296333" y="245533"/>
                </a:lnTo>
                <a:lnTo>
                  <a:pt x="304800" y="287866"/>
                </a:lnTo>
                <a:lnTo>
                  <a:pt x="304800" y="330200"/>
                </a:lnTo>
                <a:lnTo>
                  <a:pt x="313266" y="372533"/>
                </a:lnTo>
                <a:lnTo>
                  <a:pt x="313266" y="414866"/>
                </a:lnTo>
                <a:lnTo>
                  <a:pt x="304800" y="448733"/>
                </a:lnTo>
                <a:lnTo>
                  <a:pt x="296333" y="491066"/>
                </a:lnTo>
                <a:lnTo>
                  <a:pt x="287866" y="516466"/>
                </a:lnTo>
                <a:lnTo>
                  <a:pt x="270933" y="550333"/>
                </a:lnTo>
                <a:lnTo>
                  <a:pt x="254000" y="567266"/>
                </a:lnTo>
                <a:lnTo>
                  <a:pt x="228600" y="584200"/>
                </a:lnTo>
                <a:lnTo>
                  <a:pt x="194733" y="601133"/>
                </a:lnTo>
                <a:lnTo>
                  <a:pt x="169333" y="601133"/>
                </a:lnTo>
                <a:lnTo>
                  <a:pt x="135466" y="601133"/>
                </a:lnTo>
                <a:lnTo>
                  <a:pt x="93133" y="592666"/>
                </a:lnTo>
                <a:lnTo>
                  <a:pt x="42333" y="575733"/>
                </a:lnTo>
                <a:lnTo>
                  <a:pt x="42333" y="575733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628467" y="381000"/>
            <a:ext cx="177800" cy="338668"/>
          </a:xfrm>
          <a:custGeom>
            <a:avLst/>
            <a:gdLst/>
            <a:ahLst/>
            <a:cxnLst/>
            <a:rect l="0" t="0" r="0" b="0"/>
            <a:pathLst>
              <a:path w="177800" h="338668">
                <a:moveTo>
                  <a:pt x="50800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25399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6" y="296333"/>
                </a:lnTo>
                <a:lnTo>
                  <a:pt x="8466" y="304800"/>
                </a:lnTo>
                <a:lnTo>
                  <a:pt x="25399" y="313267"/>
                </a:lnTo>
                <a:lnTo>
                  <a:pt x="33867" y="321733"/>
                </a:lnTo>
                <a:lnTo>
                  <a:pt x="50800" y="330200"/>
                </a:lnTo>
                <a:lnTo>
                  <a:pt x="59266" y="338667"/>
                </a:lnTo>
                <a:lnTo>
                  <a:pt x="76200" y="338667"/>
                </a:lnTo>
                <a:lnTo>
                  <a:pt x="93133" y="338667"/>
                </a:lnTo>
                <a:lnTo>
                  <a:pt x="110067" y="338667"/>
                </a:lnTo>
                <a:lnTo>
                  <a:pt x="127000" y="338667"/>
                </a:lnTo>
                <a:lnTo>
                  <a:pt x="143933" y="330200"/>
                </a:lnTo>
                <a:lnTo>
                  <a:pt x="160866" y="330200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77799" y="313267"/>
                </a:lnTo>
                <a:lnTo>
                  <a:pt x="177799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57067" y="431800"/>
            <a:ext cx="177800" cy="245534"/>
          </a:xfrm>
          <a:custGeom>
            <a:avLst/>
            <a:gdLst/>
            <a:ahLst/>
            <a:cxnLst/>
            <a:rect l="0" t="0" r="0" b="0"/>
            <a:pathLst>
              <a:path w="177800" h="245534">
                <a:moveTo>
                  <a:pt x="93133" y="42333"/>
                </a:moveTo>
                <a:lnTo>
                  <a:pt x="101599" y="42333"/>
                </a:lnTo>
                <a:lnTo>
                  <a:pt x="101599" y="42333"/>
                </a:lnTo>
                <a:lnTo>
                  <a:pt x="101599" y="42333"/>
                </a:lnTo>
                <a:lnTo>
                  <a:pt x="101599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25399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203200"/>
                </a:lnTo>
                <a:lnTo>
                  <a:pt x="16933" y="211667"/>
                </a:lnTo>
                <a:lnTo>
                  <a:pt x="25399" y="228600"/>
                </a:lnTo>
                <a:lnTo>
                  <a:pt x="42333" y="237067"/>
                </a:lnTo>
                <a:lnTo>
                  <a:pt x="59266" y="245533"/>
                </a:lnTo>
                <a:lnTo>
                  <a:pt x="67733" y="245533"/>
                </a:lnTo>
                <a:lnTo>
                  <a:pt x="93133" y="245533"/>
                </a:lnTo>
                <a:lnTo>
                  <a:pt x="110067" y="245533"/>
                </a:lnTo>
                <a:lnTo>
                  <a:pt x="118533" y="237067"/>
                </a:lnTo>
                <a:lnTo>
                  <a:pt x="143933" y="237067"/>
                </a:lnTo>
                <a:lnTo>
                  <a:pt x="152400" y="228600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77799" y="211667"/>
                </a:lnTo>
                <a:lnTo>
                  <a:pt x="177799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094133" y="406400"/>
            <a:ext cx="355601" cy="347134"/>
          </a:xfrm>
          <a:custGeom>
            <a:avLst/>
            <a:gdLst/>
            <a:ahLst/>
            <a:cxnLst/>
            <a:rect l="0" t="0" r="0" b="0"/>
            <a:pathLst>
              <a:path w="355601" h="347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1" y="135467"/>
                </a:lnTo>
                <a:lnTo>
                  <a:pt x="25401" y="160867"/>
                </a:lnTo>
                <a:lnTo>
                  <a:pt x="25401" y="186267"/>
                </a:lnTo>
                <a:lnTo>
                  <a:pt x="25401" y="203200"/>
                </a:lnTo>
                <a:lnTo>
                  <a:pt x="25401" y="220133"/>
                </a:lnTo>
                <a:lnTo>
                  <a:pt x="25401" y="237067"/>
                </a:lnTo>
                <a:lnTo>
                  <a:pt x="25401" y="237067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37067"/>
                </a:lnTo>
                <a:lnTo>
                  <a:pt x="16933" y="237067"/>
                </a:lnTo>
                <a:lnTo>
                  <a:pt x="25401" y="220133"/>
                </a:lnTo>
                <a:lnTo>
                  <a:pt x="25401" y="203200"/>
                </a:lnTo>
                <a:lnTo>
                  <a:pt x="25401" y="177800"/>
                </a:lnTo>
                <a:lnTo>
                  <a:pt x="25401" y="152400"/>
                </a:lnTo>
                <a:lnTo>
                  <a:pt x="33867" y="127000"/>
                </a:lnTo>
                <a:lnTo>
                  <a:pt x="33867" y="101600"/>
                </a:lnTo>
                <a:lnTo>
                  <a:pt x="42334" y="67733"/>
                </a:lnTo>
                <a:lnTo>
                  <a:pt x="50800" y="50800"/>
                </a:lnTo>
                <a:lnTo>
                  <a:pt x="59267" y="25400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1" y="25400"/>
                </a:lnTo>
                <a:lnTo>
                  <a:pt x="110067" y="42333"/>
                </a:lnTo>
                <a:lnTo>
                  <a:pt x="127000" y="59267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43934" y="127000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60867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0867" y="203200"/>
                </a:lnTo>
                <a:lnTo>
                  <a:pt x="169333" y="186267"/>
                </a:lnTo>
                <a:lnTo>
                  <a:pt x="169333" y="160867"/>
                </a:lnTo>
                <a:lnTo>
                  <a:pt x="186267" y="127000"/>
                </a:lnTo>
                <a:lnTo>
                  <a:pt x="194734" y="101600"/>
                </a:lnTo>
                <a:lnTo>
                  <a:pt x="203200" y="67733"/>
                </a:lnTo>
                <a:lnTo>
                  <a:pt x="220134" y="42333"/>
                </a:lnTo>
                <a:lnTo>
                  <a:pt x="237067" y="25400"/>
                </a:lnTo>
                <a:lnTo>
                  <a:pt x="245533" y="8467"/>
                </a:lnTo>
                <a:lnTo>
                  <a:pt x="262467" y="0"/>
                </a:lnTo>
                <a:lnTo>
                  <a:pt x="270934" y="0"/>
                </a:lnTo>
                <a:lnTo>
                  <a:pt x="279400" y="0"/>
                </a:lnTo>
                <a:lnTo>
                  <a:pt x="287867" y="16933"/>
                </a:lnTo>
                <a:lnTo>
                  <a:pt x="304800" y="25400"/>
                </a:lnTo>
                <a:lnTo>
                  <a:pt x="313267" y="42333"/>
                </a:lnTo>
                <a:lnTo>
                  <a:pt x="321733" y="67733"/>
                </a:lnTo>
                <a:lnTo>
                  <a:pt x="330201" y="84667"/>
                </a:lnTo>
                <a:lnTo>
                  <a:pt x="338667" y="110067"/>
                </a:lnTo>
                <a:lnTo>
                  <a:pt x="347134" y="135467"/>
                </a:lnTo>
                <a:lnTo>
                  <a:pt x="355600" y="160867"/>
                </a:lnTo>
                <a:lnTo>
                  <a:pt x="355600" y="186267"/>
                </a:lnTo>
                <a:lnTo>
                  <a:pt x="355600" y="211667"/>
                </a:lnTo>
                <a:lnTo>
                  <a:pt x="347134" y="237067"/>
                </a:lnTo>
                <a:lnTo>
                  <a:pt x="347134" y="262467"/>
                </a:lnTo>
                <a:lnTo>
                  <a:pt x="347134" y="287867"/>
                </a:lnTo>
                <a:lnTo>
                  <a:pt x="347134" y="304800"/>
                </a:lnTo>
                <a:lnTo>
                  <a:pt x="338667" y="321733"/>
                </a:lnTo>
                <a:lnTo>
                  <a:pt x="338667" y="330200"/>
                </a:lnTo>
                <a:lnTo>
                  <a:pt x="330201" y="338667"/>
                </a:lnTo>
                <a:lnTo>
                  <a:pt x="330201" y="347133"/>
                </a:lnTo>
                <a:lnTo>
                  <a:pt x="330201" y="338667"/>
                </a:lnTo>
                <a:lnTo>
                  <a:pt x="330201" y="338667"/>
                </a:lnTo>
                <a:lnTo>
                  <a:pt x="330201" y="330200"/>
                </a:lnTo>
                <a:lnTo>
                  <a:pt x="330201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526867" y="2311400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84666" y="50800"/>
                </a:lnTo>
                <a:lnTo>
                  <a:pt x="76200" y="59267"/>
                </a:lnTo>
                <a:lnTo>
                  <a:pt x="67733" y="67733"/>
                </a:lnTo>
                <a:lnTo>
                  <a:pt x="59267" y="76200"/>
                </a:lnTo>
                <a:lnTo>
                  <a:pt x="50799" y="84667"/>
                </a:lnTo>
                <a:lnTo>
                  <a:pt x="50799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50799" y="84667"/>
                </a:lnTo>
                <a:lnTo>
                  <a:pt x="50799" y="84667"/>
                </a:lnTo>
                <a:lnTo>
                  <a:pt x="59267" y="84667"/>
                </a:lnTo>
                <a:lnTo>
                  <a:pt x="67733" y="84667"/>
                </a:lnTo>
                <a:lnTo>
                  <a:pt x="84666" y="84667"/>
                </a:lnTo>
                <a:lnTo>
                  <a:pt x="93133" y="84667"/>
                </a:lnTo>
                <a:lnTo>
                  <a:pt x="110066" y="84667"/>
                </a:lnTo>
                <a:lnTo>
                  <a:pt x="126999" y="84667"/>
                </a:lnTo>
                <a:lnTo>
                  <a:pt x="135467" y="93133"/>
                </a:lnTo>
                <a:lnTo>
                  <a:pt x="152400" y="101600"/>
                </a:lnTo>
                <a:lnTo>
                  <a:pt x="160866" y="101600"/>
                </a:lnTo>
                <a:lnTo>
                  <a:pt x="169333" y="118533"/>
                </a:lnTo>
                <a:lnTo>
                  <a:pt x="169333" y="127000"/>
                </a:lnTo>
                <a:lnTo>
                  <a:pt x="169333" y="135467"/>
                </a:lnTo>
                <a:lnTo>
                  <a:pt x="160866" y="143933"/>
                </a:lnTo>
                <a:lnTo>
                  <a:pt x="160866" y="160867"/>
                </a:lnTo>
                <a:lnTo>
                  <a:pt x="152400" y="169333"/>
                </a:lnTo>
                <a:lnTo>
                  <a:pt x="135467" y="177800"/>
                </a:lnTo>
                <a:lnTo>
                  <a:pt x="126999" y="186267"/>
                </a:lnTo>
                <a:lnTo>
                  <a:pt x="118533" y="194733"/>
                </a:lnTo>
                <a:lnTo>
                  <a:pt x="101600" y="203200"/>
                </a:lnTo>
                <a:lnTo>
                  <a:pt x="93133" y="203200"/>
                </a:lnTo>
                <a:lnTo>
                  <a:pt x="84666" y="203200"/>
                </a:lnTo>
                <a:lnTo>
                  <a:pt x="76200" y="211667"/>
                </a:lnTo>
                <a:lnTo>
                  <a:pt x="67733" y="211667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194733"/>
                </a:lnTo>
                <a:lnTo>
                  <a:pt x="592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763933" y="24130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848600" y="2345267"/>
            <a:ext cx="118535" cy="177801"/>
          </a:xfrm>
          <a:custGeom>
            <a:avLst/>
            <a:gdLst/>
            <a:ahLst/>
            <a:cxnLst/>
            <a:rect l="0" t="0" r="0" b="0"/>
            <a:pathLst>
              <a:path w="1185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33866" y="84666"/>
                </a:lnTo>
                <a:lnTo>
                  <a:pt x="42334" y="93133"/>
                </a:lnTo>
                <a:lnTo>
                  <a:pt x="59267" y="93133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3" y="110066"/>
                </a:lnTo>
                <a:lnTo>
                  <a:pt x="101600" y="110066"/>
                </a:lnTo>
                <a:lnTo>
                  <a:pt x="110066" y="118533"/>
                </a:lnTo>
                <a:lnTo>
                  <a:pt x="110066" y="127000"/>
                </a:lnTo>
                <a:lnTo>
                  <a:pt x="118534" y="127000"/>
                </a:lnTo>
                <a:lnTo>
                  <a:pt x="110066" y="135466"/>
                </a:lnTo>
                <a:lnTo>
                  <a:pt x="110066" y="143933"/>
                </a:lnTo>
                <a:lnTo>
                  <a:pt x="101600" y="152400"/>
                </a:lnTo>
                <a:lnTo>
                  <a:pt x="93133" y="160866"/>
                </a:lnTo>
                <a:lnTo>
                  <a:pt x="84667" y="169333"/>
                </a:lnTo>
                <a:lnTo>
                  <a:pt x="67733" y="177800"/>
                </a:lnTo>
                <a:lnTo>
                  <a:pt x="59267" y="177800"/>
                </a:lnTo>
                <a:lnTo>
                  <a:pt x="50800" y="177800"/>
                </a:lnTo>
                <a:lnTo>
                  <a:pt x="42334" y="177800"/>
                </a:lnTo>
                <a:lnTo>
                  <a:pt x="33866" y="177800"/>
                </a:lnTo>
                <a:lnTo>
                  <a:pt x="25400" y="169333"/>
                </a:lnTo>
                <a:lnTo>
                  <a:pt x="25400" y="160866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35466"/>
                </a:lnTo>
                <a:lnTo>
                  <a:pt x="16933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865533" y="2353733"/>
            <a:ext cx="135468" cy="33868"/>
          </a:xfrm>
          <a:custGeom>
            <a:avLst/>
            <a:gdLst/>
            <a:ahLst/>
            <a:cxnLst/>
            <a:rect l="0" t="0" r="0" b="0"/>
            <a:pathLst>
              <a:path w="135468" h="338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33867" y="16934"/>
                </a:lnTo>
                <a:lnTo>
                  <a:pt x="42334" y="16934"/>
                </a:lnTo>
                <a:lnTo>
                  <a:pt x="50800" y="8467"/>
                </a:lnTo>
                <a:lnTo>
                  <a:pt x="67734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991600" y="23706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788400" y="23198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4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7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93134" y="59266"/>
                </a:lnTo>
                <a:lnTo>
                  <a:pt x="93134" y="67733"/>
                </a:lnTo>
                <a:lnTo>
                  <a:pt x="84666" y="76200"/>
                </a:lnTo>
                <a:lnTo>
                  <a:pt x="76200" y="76200"/>
                </a:lnTo>
                <a:lnTo>
                  <a:pt x="67733" y="84666"/>
                </a:lnTo>
                <a:lnTo>
                  <a:pt x="59267" y="93133"/>
                </a:lnTo>
                <a:lnTo>
                  <a:pt x="59267" y="93133"/>
                </a:lnTo>
                <a:lnTo>
                  <a:pt x="50800" y="93133"/>
                </a:lnTo>
                <a:lnTo>
                  <a:pt x="50800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93134" y="101600"/>
                </a:lnTo>
                <a:lnTo>
                  <a:pt x="110067" y="101600"/>
                </a:lnTo>
                <a:lnTo>
                  <a:pt x="118533" y="110066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43933" y="135466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0866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27000" y="186266"/>
                </a:lnTo>
                <a:lnTo>
                  <a:pt x="118533" y="194733"/>
                </a:lnTo>
                <a:lnTo>
                  <a:pt x="110067" y="203200"/>
                </a:lnTo>
                <a:lnTo>
                  <a:pt x="93134" y="203200"/>
                </a:lnTo>
                <a:lnTo>
                  <a:pt x="76200" y="211666"/>
                </a:lnTo>
                <a:lnTo>
                  <a:pt x="67733" y="211666"/>
                </a:lnTo>
                <a:lnTo>
                  <a:pt x="50800" y="211666"/>
                </a:lnTo>
                <a:lnTo>
                  <a:pt x="42333" y="211666"/>
                </a:lnTo>
                <a:lnTo>
                  <a:pt x="42333" y="211666"/>
                </a:lnTo>
                <a:lnTo>
                  <a:pt x="33867" y="211666"/>
                </a:lnTo>
                <a:lnTo>
                  <a:pt x="33867" y="203200"/>
                </a:lnTo>
                <a:lnTo>
                  <a:pt x="25400" y="194733"/>
                </a:lnTo>
                <a:lnTo>
                  <a:pt x="25400" y="194733"/>
                </a:lnTo>
                <a:lnTo>
                  <a:pt x="33867" y="186266"/>
                </a:lnTo>
                <a:lnTo>
                  <a:pt x="33867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9110134" y="2336800"/>
            <a:ext cx="101600" cy="194734"/>
          </a:xfrm>
          <a:custGeom>
            <a:avLst/>
            <a:gdLst/>
            <a:ahLst/>
            <a:cxnLst/>
            <a:rect l="0" t="0" r="0" b="0"/>
            <a:pathLst>
              <a:path w="101600" h="194734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69333"/>
                </a:lnTo>
                <a:lnTo>
                  <a:pt x="33866" y="177800"/>
                </a:lnTo>
                <a:lnTo>
                  <a:pt x="42333" y="177800"/>
                </a:lnTo>
                <a:lnTo>
                  <a:pt x="59266" y="177800"/>
                </a:lnTo>
                <a:lnTo>
                  <a:pt x="67732" y="177800"/>
                </a:lnTo>
                <a:lnTo>
                  <a:pt x="76200" y="169333"/>
                </a:lnTo>
                <a:lnTo>
                  <a:pt x="93133" y="169333"/>
                </a:lnTo>
                <a:lnTo>
                  <a:pt x="93133" y="160867"/>
                </a:lnTo>
                <a:lnTo>
                  <a:pt x="101599" y="152400"/>
                </a:lnTo>
                <a:lnTo>
                  <a:pt x="101599" y="143933"/>
                </a:lnTo>
                <a:lnTo>
                  <a:pt x="101599" y="135467"/>
                </a:lnTo>
                <a:lnTo>
                  <a:pt x="101599" y="127000"/>
                </a:lnTo>
                <a:lnTo>
                  <a:pt x="101599" y="118533"/>
                </a:lnTo>
                <a:lnTo>
                  <a:pt x="93133" y="110067"/>
                </a:lnTo>
                <a:lnTo>
                  <a:pt x="84666" y="101600"/>
                </a:lnTo>
                <a:lnTo>
                  <a:pt x="76200" y="101600"/>
                </a:lnTo>
                <a:lnTo>
                  <a:pt x="67732" y="110067"/>
                </a:lnTo>
                <a:lnTo>
                  <a:pt x="59266" y="118533"/>
                </a:lnTo>
                <a:lnTo>
                  <a:pt x="50799" y="127000"/>
                </a:lnTo>
                <a:lnTo>
                  <a:pt x="33866" y="135467"/>
                </a:lnTo>
                <a:lnTo>
                  <a:pt x="25399" y="1524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8466" y="194733"/>
                </a:lnTo>
                <a:lnTo>
                  <a:pt x="8466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602133" y="499533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593667" y="6265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822267" y="3894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25400" y="50800"/>
                </a:move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33866"/>
                </a:lnTo>
                <a:lnTo>
                  <a:pt x="8466" y="25400"/>
                </a:lnTo>
                <a:lnTo>
                  <a:pt x="25400" y="25400"/>
                </a:lnTo>
                <a:lnTo>
                  <a:pt x="33866" y="16933"/>
                </a:lnTo>
                <a:lnTo>
                  <a:pt x="50799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84666"/>
                </a:lnTo>
                <a:lnTo>
                  <a:pt x="84666" y="101600"/>
                </a:lnTo>
                <a:lnTo>
                  <a:pt x="84666" y="118533"/>
                </a:lnTo>
                <a:lnTo>
                  <a:pt x="76200" y="135466"/>
                </a:lnTo>
                <a:lnTo>
                  <a:pt x="67733" y="152400"/>
                </a:lnTo>
                <a:lnTo>
                  <a:pt x="59267" y="160866"/>
                </a:lnTo>
                <a:lnTo>
                  <a:pt x="50799" y="169333"/>
                </a:lnTo>
                <a:lnTo>
                  <a:pt x="42333" y="177800"/>
                </a:lnTo>
                <a:lnTo>
                  <a:pt x="42333" y="186266"/>
                </a:lnTo>
                <a:lnTo>
                  <a:pt x="33866" y="186266"/>
                </a:lnTo>
                <a:lnTo>
                  <a:pt x="33866" y="186266"/>
                </a:lnTo>
                <a:lnTo>
                  <a:pt x="42333" y="177800"/>
                </a:lnTo>
                <a:lnTo>
                  <a:pt x="50799" y="169333"/>
                </a:lnTo>
                <a:lnTo>
                  <a:pt x="50799" y="160866"/>
                </a:lnTo>
                <a:lnTo>
                  <a:pt x="59267" y="143933"/>
                </a:lnTo>
                <a:lnTo>
                  <a:pt x="76200" y="135466"/>
                </a:lnTo>
                <a:lnTo>
                  <a:pt x="84666" y="127000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26999" y="135466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43933" y="211666"/>
                </a:lnTo>
                <a:lnTo>
                  <a:pt x="143933" y="228600"/>
                </a:lnTo>
                <a:lnTo>
                  <a:pt x="135467" y="237066"/>
                </a:lnTo>
                <a:lnTo>
                  <a:pt x="126999" y="254000"/>
                </a:lnTo>
                <a:lnTo>
                  <a:pt x="110066" y="270933"/>
                </a:lnTo>
                <a:lnTo>
                  <a:pt x="101600" y="279400"/>
                </a:lnTo>
                <a:lnTo>
                  <a:pt x="93133" y="296333"/>
                </a:lnTo>
                <a:lnTo>
                  <a:pt x="84666" y="304800"/>
                </a:lnTo>
                <a:lnTo>
                  <a:pt x="76200" y="304800"/>
                </a:lnTo>
                <a:lnTo>
                  <a:pt x="67733" y="304800"/>
                </a:lnTo>
                <a:lnTo>
                  <a:pt x="67733" y="304800"/>
                </a:lnTo>
                <a:lnTo>
                  <a:pt x="67733" y="296333"/>
                </a:lnTo>
                <a:lnTo>
                  <a:pt x="67733" y="296333"/>
                </a:lnTo>
                <a:lnTo>
                  <a:pt x="67733" y="287866"/>
                </a:lnTo>
                <a:lnTo>
                  <a:pt x="67733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9067800" y="516467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9177866" y="397933"/>
            <a:ext cx="127002" cy="228601"/>
          </a:xfrm>
          <a:custGeom>
            <a:avLst/>
            <a:gdLst/>
            <a:ahLst/>
            <a:cxnLst/>
            <a:rect l="0" t="0" r="0" b="0"/>
            <a:pathLst>
              <a:path w="127002" h="228601">
                <a:moveTo>
                  <a:pt x="8468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25401" y="50800"/>
                </a:lnTo>
                <a:lnTo>
                  <a:pt x="25401" y="59267"/>
                </a:lnTo>
                <a:lnTo>
                  <a:pt x="33867" y="67734"/>
                </a:lnTo>
                <a:lnTo>
                  <a:pt x="33867" y="67734"/>
                </a:lnTo>
                <a:lnTo>
                  <a:pt x="42334" y="76200"/>
                </a:lnTo>
                <a:lnTo>
                  <a:pt x="50801" y="76200"/>
                </a:lnTo>
                <a:lnTo>
                  <a:pt x="59267" y="76200"/>
                </a:lnTo>
                <a:lnTo>
                  <a:pt x="59267" y="76200"/>
                </a:lnTo>
                <a:lnTo>
                  <a:pt x="76200" y="84667"/>
                </a:lnTo>
                <a:lnTo>
                  <a:pt x="84668" y="93134"/>
                </a:lnTo>
                <a:lnTo>
                  <a:pt x="84668" y="101600"/>
                </a:lnTo>
                <a:lnTo>
                  <a:pt x="101601" y="110067"/>
                </a:lnTo>
                <a:lnTo>
                  <a:pt x="110067" y="118534"/>
                </a:lnTo>
                <a:lnTo>
                  <a:pt x="110067" y="135467"/>
                </a:lnTo>
                <a:lnTo>
                  <a:pt x="118534" y="143934"/>
                </a:lnTo>
                <a:lnTo>
                  <a:pt x="127001" y="152400"/>
                </a:lnTo>
                <a:lnTo>
                  <a:pt x="127001" y="169334"/>
                </a:lnTo>
                <a:lnTo>
                  <a:pt x="127001" y="177800"/>
                </a:lnTo>
                <a:lnTo>
                  <a:pt x="118534" y="186267"/>
                </a:lnTo>
                <a:lnTo>
                  <a:pt x="110067" y="194734"/>
                </a:lnTo>
                <a:lnTo>
                  <a:pt x="101601" y="203200"/>
                </a:lnTo>
                <a:lnTo>
                  <a:pt x="93134" y="211667"/>
                </a:lnTo>
                <a:lnTo>
                  <a:pt x="76200" y="220134"/>
                </a:lnTo>
                <a:lnTo>
                  <a:pt x="59267" y="228600"/>
                </a:lnTo>
                <a:lnTo>
                  <a:pt x="50801" y="228600"/>
                </a:lnTo>
                <a:lnTo>
                  <a:pt x="33867" y="228600"/>
                </a:lnTo>
                <a:lnTo>
                  <a:pt x="25401" y="228600"/>
                </a:lnTo>
                <a:lnTo>
                  <a:pt x="8468" y="220134"/>
                </a:lnTo>
                <a:lnTo>
                  <a:pt x="8468" y="203200"/>
                </a:lnTo>
                <a:lnTo>
                  <a:pt x="8468" y="203200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9228667" y="364067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9440333" y="5080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9567334" y="347133"/>
            <a:ext cx="93134" cy="279401"/>
          </a:xfrm>
          <a:custGeom>
            <a:avLst/>
            <a:gdLst/>
            <a:ahLst/>
            <a:cxnLst/>
            <a:rect l="0" t="0" r="0" b="0"/>
            <a:pathLst>
              <a:path w="93134" h="2794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25399" y="67734"/>
                </a:lnTo>
                <a:lnTo>
                  <a:pt x="25399" y="93134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8466" y="237067"/>
                </a:lnTo>
                <a:lnTo>
                  <a:pt x="16933" y="254000"/>
                </a:lnTo>
                <a:lnTo>
                  <a:pt x="25399" y="262467"/>
                </a:lnTo>
                <a:lnTo>
                  <a:pt x="33866" y="262467"/>
                </a:lnTo>
                <a:lnTo>
                  <a:pt x="42333" y="270934"/>
                </a:lnTo>
                <a:lnTo>
                  <a:pt x="50799" y="270934"/>
                </a:lnTo>
                <a:lnTo>
                  <a:pt x="59266" y="262467"/>
                </a:lnTo>
                <a:lnTo>
                  <a:pt x="67732" y="262467"/>
                </a:lnTo>
                <a:lnTo>
                  <a:pt x="76200" y="254000"/>
                </a:lnTo>
                <a:lnTo>
                  <a:pt x="84666" y="245534"/>
                </a:lnTo>
                <a:lnTo>
                  <a:pt x="84666" y="228600"/>
                </a:lnTo>
                <a:lnTo>
                  <a:pt x="93133" y="211667"/>
                </a:lnTo>
                <a:lnTo>
                  <a:pt x="93133" y="203200"/>
                </a:lnTo>
                <a:lnTo>
                  <a:pt x="93133" y="186267"/>
                </a:lnTo>
                <a:lnTo>
                  <a:pt x="93133" y="169334"/>
                </a:lnTo>
                <a:lnTo>
                  <a:pt x="93133" y="160867"/>
                </a:lnTo>
                <a:lnTo>
                  <a:pt x="93133" y="152400"/>
                </a:lnTo>
                <a:lnTo>
                  <a:pt x="84666" y="143934"/>
                </a:lnTo>
                <a:lnTo>
                  <a:pt x="76200" y="143934"/>
                </a:lnTo>
                <a:lnTo>
                  <a:pt x="76200" y="143934"/>
                </a:lnTo>
                <a:lnTo>
                  <a:pt x="67732" y="143934"/>
                </a:lnTo>
                <a:lnTo>
                  <a:pt x="67732" y="143934"/>
                </a:lnTo>
                <a:lnTo>
                  <a:pt x="59266" y="152400"/>
                </a:lnTo>
                <a:lnTo>
                  <a:pt x="50799" y="169334"/>
                </a:lnTo>
                <a:lnTo>
                  <a:pt x="42333" y="177800"/>
                </a:lnTo>
                <a:lnTo>
                  <a:pt x="42333" y="194734"/>
                </a:lnTo>
                <a:lnTo>
                  <a:pt x="42333" y="203200"/>
                </a:lnTo>
                <a:lnTo>
                  <a:pt x="33866" y="220134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45534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62467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79400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62467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9804400" y="389467"/>
            <a:ext cx="211667" cy="220134"/>
          </a:xfrm>
          <a:custGeom>
            <a:avLst/>
            <a:gdLst/>
            <a:ahLst/>
            <a:cxnLst/>
            <a:rect l="0" t="0" r="0" b="0"/>
            <a:pathLst>
              <a:path w="211667" h="220134">
                <a:moveTo>
                  <a:pt x="101600" y="110066"/>
                </a:moveTo>
                <a:lnTo>
                  <a:pt x="101600" y="110066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6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8466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8466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16933" y="211666"/>
                </a:lnTo>
                <a:lnTo>
                  <a:pt x="25400" y="220133"/>
                </a:lnTo>
                <a:lnTo>
                  <a:pt x="42334" y="220133"/>
                </a:lnTo>
                <a:lnTo>
                  <a:pt x="50800" y="220133"/>
                </a:lnTo>
                <a:lnTo>
                  <a:pt x="59266" y="211666"/>
                </a:lnTo>
                <a:lnTo>
                  <a:pt x="67734" y="211666"/>
                </a:lnTo>
                <a:lnTo>
                  <a:pt x="76200" y="203200"/>
                </a:lnTo>
                <a:lnTo>
                  <a:pt x="84666" y="186266"/>
                </a:lnTo>
                <a:lnTo>
                  <a:pt x="84666" y="169333"/>
                </a:lnTo>
                <a:lnTo>
                  <a:pt x="84666" y="152400"/>
                </a:lnTo>
                <a:lnTo>
                  <a:pt x="84666" y="135466"/>
                </a:lnTo>
                <a:lnTo>
                  <a:pt x="84666" y="110066"/>
                </a:lnTo>
                <a:lnTo>
                  <a:pt x="84666" y="84666"/>
                </a:lnTo>
                <a:lnTo>
                  <a:pt x="84666" y="67733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42333"/>
                </a:lnTo>
                <a:lnTo>
                  <a:pt x="84666" y="42333"/>
                </a:lnTo>
                <a:lnTo>
                  <a:pt x="84666" y="42333"/>
                </a:lnTo>
                <a:lnTo>
                  <a:pt x="84666" y="42333"/>
                </a:lnTo>
                <a:lnTo>
                  <a:pt x="84666" y="50800"/>
                </a:lnTo>
                <a:lnTo>
                  <a:pt x="84666" y="59266"/>
                </a:lnTo>
                <a:lnTo>
                  <a:pt x="84666" y="76200"/>
                </a:lnTo>
                <a:lnTo>
                  <a:pt x="84666" y="101600"/>
                </a:lnTo>
                <a:lnTo>
                  <a:pt x="84666" y="118533"/>
                </a:lnTo>
                <a:lnTo>
                  <a:pt x="93133" y="135466"/>
                </a:lnTo>
                <a:lnTo>
                  <a:pt x="93133" y="143933"/>
                </a:lnTo>
                <a:lnTo>
                  <a:pt x="101600" y="160866"/>
                </a:lnTo>
                <a:lnTo>
                  <a:pt x="110067" y="177800"/>
                </a:lnTo>
                <a:lnTo>
                  <a:pt x="110067" y="186266"/>
                </a:lnTo>
                <a:lnTo>
                  <a:pt x="118534" y="194733"/>
                </a:lnTo>
                <a:lnTo>
                  <a:pt x="135466" y="203200"/>
                </a:lnTo>
                <a:lnTo>
                  <a:pt x="143934" y="211666"/>
                </a:lnTo>
                <a:lnTo>
                  <a:pt x="152400" y="211666"/>
                </a:lnTo>
                <a:lnTo>
                  <a:pt x="169333" y="211666"/>
                </a:lnTo>
                <a:lnTo>
                  <a:pt x="177800" y="203200"/>
                </a:lnTo>
                <a:lnTo>
                  <a:pt x="186267" y="194733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11666" y="169333"/>
                </a:lnTo>
                <a:lnTo>
                  <a:pt x="211666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0134600" y="220133"/>
            <a:ext cx="160868" cy="423335"/>
          </a:xfrm>
          <a:custGeom>
            <a:avLst/>
            <a:gdLst/>
            <a:ahLst/>
            <a:cxnLst/>
            <a:rect l="0" t="0" r="0" b="0"/>
            <a:pathLst>
              <a:path w="160868" h="4233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9334"/>
                </a:lnTo>
                <a:lnTo>
                  <a:pt x="16934" y="194734"/>
                </a:lnTo>
                <a:lnTo>
                  <a:pt x="16934" y="220134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47134"/>
                </a:lnTo>
                <a:lnTo>
                  <a:pt x="8467" y="347134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16934" y="347134"/>
                </a:lnTo>
                <a:lnTo>
                  <a:pt x="16934" y="338667"/>
                </a:lnTo>
                <a:lnTo>
                  <a:pt x="25400" y="321734"/>
                </a:lnTo>
                <a:lnTo>
                  <a:pt x="25400" y="304800"/>
                </a:lnTo>
                <a:lnTo>
                  <a:pt x="42334" y="287867"/>
                </a:lnTo>
                <a:lnTo>
                  <a:pt x="50800" y="262467"/>
                </a:lnTo>
                <a:lnTo>
                  <a:pt x="59266" y="245534"/>
                </a:lnTo>
                <a:lnTo>
                  <a:pt x="76200" y="220134"/>
                </a:lnTo>
                <a:lnTo>
                  <a:pt x="84667" y="211667"/>
                </a:lnTo>
                <a:lnTo>
                  <a:pt x="101600" y="203200"/>
                </a:lnTo>
                <a:lnTo>
                  <a:pt x="110066" y="203200"/>
                </a:lnTo>
                <a:lnTo>
                  <a:pt x="118534" y="203200"/>
                </a:lnTo>
                <a:lnTo>
                  <a:pt x="127000" y="211667"/>
                </a:lnTo>
                <a:lnTo>
                  <a:pt x="135466" y="220134"/>
                </a:lnTo>
                <a:lnTo>
                  <a:pt x="143933" y="228600"/>
                </a:lnTo>
                <a:lnTo>
                  <a:pt x="152400" y="245534"/>
                </a:lnTo>
                <a:lnTo>
                  <a:pt x="160867" y="262467"/>
                </a:lnTo>
                <a:lnTo>
                  <a:pt x="160867" y="287867"/>
                </a:lnTo>
                <a:lnTo>
                  <a:pt x="152400" y="313267"/>
                </a:lnTo>
                <a:lnTo>
                  <a:pt x="152400" y="330200"/>
                </a:lnTo>
                <a:lnTo>
                  <a:pt x="135466" y="355600"/>
                </a:lnTo>
                <a:lnTo>
                  <a:pt x="127000" y="364067"/>
                </a:lnTo>
                <a:lnTo>
                  <a:pt x="118534" y="381000"/>
                </a:lnTo>
                <a:lnTo>
                  <a:pt x="101600" y="389467"/>
                </a:lnTo>
                <a:lnTo>
                  <a:pt x="84667" y="406400"/>
                </a:lnTo>
                <a:lnTo>
                  <a:pt x="67733" y="414867"/>
                </a:lnTo>
                <a:lnTo>
                  <a:pt x="59266" y="414867"/>
                </a:lnTo>
                <a:lnTo>
                  <a:pt x="42334" y="423334"/>
                </a:lnTo>
                <a:lnTo>
                  <a:pt x="33866" y="423334"/>
                </a:lnTo>
                <a:lnTo>
                  <a:pt x="25400" y="414867"/>
                </a:lnTo>
                <a:lnTo>
                  <a:pt x="16934" y="406400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1000"/>
                </a:lnTo>
                <a:lnTo>
                  <a:pt x="8467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337800" y="152400"/>
            <a:ext cx="194735" cy="118534"/>
          </a:xfrm>
          <a:custGeom>
            <a:avLst/>
            <a:gdLst/>
            <a:ahLst/>
            <a:cxnLst/>
            <a:rect l="0" t="0" r="0" b="0"/>
            <a:pathLst>
              <a:path w="194735" h="118534">
                <a:moveTo>
                  <a:pt x="16933" y="16933"/>
                </a:moveTo>
                <a:lnTo>
                  <a:pt x="16933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0"/>
                </a:lnTo>
                <a:lnTo>
                  <a:pt x="59266" y="0"/>
                </a:lnTo>
                <a:lnTo>
                  <a:pt x="67734" y="8467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0067" y="50800"/>
                </a:lnTo>
                <a:lnTo>
                  <a:pt x="101600" y="59267"/>
                </a:lnTo>
                <a:lnTo>
                  <a:pt x="93133" y="67733"/>
                </a:lnTo>
                <a:lnTo>
                  <a:pt x="84666" y="76200"/>
                </a:lnTo>
                <a:lnTo>
                  <a:pt x="67734" y="84667"/>
                </a:lnTo>
                <a:lnTo>
                  <a:pt x="59266" y="93133"/>
                </a:lnTo>
                <a:lnTo>
                  <a:pt x="50800" y="101600"/>
                </a:lnTo>
                <a:lnTo>
                  <a:pt x="42334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4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4" y="118533"/>
                </a:lnTo>
                <a:lnTo>
                  <a:pt x="84666" y="118533"/>
                </a:lnTo>
                <a:lnTo>
                  <a:pt x="101600" y="118533"/>
                </a:lnTo>
                <a:lnTo>
                  <a:pt x="118534" y="118533"/>
                </a:lnTo>
                <a:lnTo>
                  <a:pt x="135466" y="118533"/>
                </a:lnTo>
                <a:lnTo>
                  <a:pt x="143934" y="110067"/>
                </a:lnTo>
                <a:lnTo>
                  <a:pt x="169333" y="110067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94734" y="101600"/>
                </a:lnTo>
                <a:lnTo>
                  <a:pt x="194734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9093200" y="787400"/>
            <a:ext cx="152401" cy="313268"/>
          </a:xfrm>
          <a:custGeom>
            <a:avLst/>
            <a:gdLst/>
            <a:ahLst/>
            <a:cxnLst/>
            <a:rect l="0" t="0" r="0" b="0"/>
            <a:pathLst>
              <a:path w="152401" h="313268">
                <a:moveTo>
                  <a:pt x="76200" y="84667"/>
                </a:moveTo>
                <a:lnTo>
                  <a:pt x="76200" y="84667"/>
                </a:lnTo>
                <a:lnTo>
                  <a:pt x="76200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93134" y="84667"/>
                </a:lnTo>
                <a:lnTo>
                  <a:pt x="93134" y="84667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8533" y="67733"/>
                </a:lnTo>
                <a:lnTo>
                  <a:pt x="118533" y="67733"/>
                </a:lnTo>
                <a:lnTo>
                  <a:pt x="127000" y="59267"/>
                </a:lnTo>
                <a:lnTo>
                  <a:pt x="127000" y="592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25400"/>
                </a:lnTo>
                <a:lnTo>
                  <a:pt x="118533" y="16933"/>
                </a:lnTo>
                <a:lnTo>
                  <a:pt x="110067" y="8467"/>
                </a:lnTo>
                <a:lnTo>
                  <a:pt x="93134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25400" y="169333"/>
                </a:lnTo>
                <a:lnTo>
                  <a:pt x="33867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4" y="160867"/>
                </a:lnTo>
                <a:lnTo>
                  <a:pt x="101600" y="152400"/>
                </a:lnTo>
                <a:lnTo>
                  <a:pt x="110067" y="143933"/>
                </a:lnTo>
                <a:lnTo>
                  <a:pt x="110067" y="135467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67733"/>
                </a:lnTo>
                <a:lnTo>
                  <a:pt x="127000" y="592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35467" y="84667"/>
                </a:lnTo>
                <a:lnTo>
                  <a:pt x="135467" y="93133"/>
                </a:lnTo>
                <a:lnTo>
                  <a:pt x="143933" y="110067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35467" y="160867"/>
                </a:lnTo>
                <a:lnTo>
                  <a:pt x="135467" y="177800"/>
                </a:lnTo>
                <a:lnTo>
                  <a:pt x="135467" y="194733"/>
                </a:lnTo>
                <a:lnTo>
                  <a:pt x="143933" y="211667"/>
                </a:lnTo>
                <a:lnTo>
                  <a:pt x="143933" y="228600"/>
                </a:lnTo>
                <a:lnTo>
                  <a:pt x="143933" y="237067"/>
                </a:lnTo>
                <a:lnTo>
                  <a:pt x="143933" y="254000"/>
                </a:lnTo>
                <a:lnTo>
                  <a:pt x="143933" y="270933"/>
                </a:lnTo>
                <a:lnTo>
                  <a:pt x="143933" y="279400"/>
                </a:lnTo>
                <a:lnTo>
                  <a:pt x="143933" y="287867"/>
                </a:lnTo>
                <a:lnTo>
                  <a:pt x="143933" y="304800"/>
                </a:lnTo>
                <a:lnTo>
                  <a:pt x="143933" y="304800"/>
                </a:lnTo>
                <a:lnTo>
                  <a:pt x="143933" y="313267"/>
                </a:lnTo>
                <a:lnTo>
                  <a:pt x="143933" y="313267"/>
                </a:lnTo>
                <a:lnTo>
                  <a:pt x="152400" y="313267"/>
                </a:lnTo>
                <a:lnTo>
                  <a:pt x="1524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9372600" y="8382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50800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6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16933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3" y="211667"/>
                </a:lnTo>
                <a:lnTo>
                  <a:pt x="25400" y="220133"/>
                </a:lnTo>
                <a:lnTo>
                  <a:pt x="33866" y="228600"/>
                </a:lnTo>
                <a:lnTo>
                  <a:pt x="50800" y="237067"/>
                </a:lnTo>
                <a:lnTo>
                  <a:pt x="59267" y="237067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18534" y="220133"/>
                </a:lnTo>
                <a:lnTo>
                  <a:pt x="127000" y="211667"/>
                </a:lnTo>
                <a:lnTo>
                  <a:pt x="135467" y="194733"/>
                </a:lnTo>
                <a:lnTo>
                  <a:pt x="143933" y="186267"/>
                </a:lnTo>
                <a:lnTo>
                  <a:pt x="152400" y="169333"/>
                </a:lnTo>
                <a:lnTo>
                  <a:pt x="152400" y="152400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43933" y="76200"/>
                </a:lnTo>
                <a:lnTo>
                  <a:pt x="135467" y="59267"/>
                </a:lnTo>
                <a:lnTo>
                  <a:pt x="127000" y="50800"/>
                </a:lnTo>
                <a:lnTo>
                  <a:pt x="118534" y="33867"/>
                </a:lnTo>
                <a:lnTo>
                  <a:pt x="110066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7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9728200" y="855133"/>
            <a:ext cx="254001" cy="228601"/>
          </a:xfrm>
          <a:custGeom>
            <a:avLst/>
            <a:gdLst/>
            <a:ahLst/>
            <a:cxnLst/>
            <a:rect l="0" t="0" r="0" b="0"/>
            <a:pathLst>
              <a:path w="254001" h="228601">
                <a:moveTo>
                  <a:pt x="127000" y="93134"/>
                </a:moveTo>
                <a:lnTo>
                  <a:pt x="127000" y="93134"/>
                </a:lnTo>
                <a:lnTo>
                  <a:pt x="127000" y="84667"/>
                </a:lnTo>
                <a:lnTo>
                  <a:pt x="135466" y="84667"/>
                </a:lnTo>
                <a:lnTo>
                  <a:pt x="135466" y="76200"/>
                </a:lnTo>
                <a:lnTo>
                  <a:pt x="135466" y="76200"/>
                </a:lnTo>
                <a:lnTo>
                  <a:pt x="135466" y="67734"/>
                </a:lnTo>
                <a:lnTo>
                  <a:pt x="135466" y="59267"/>
                </a:lnTo>
                <a:lnTo>
                  <a:pt x="135466" y="50800"/>
                </a:lnTo>
                <a:lnTo>
                  <a:pt x="135466" y="42334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0067" y="16934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8467"/>
                </a:lnTo>
                <a:lnTo>
                  <a:pt x="50800" y="16934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16933" y="186267"/>
                </a:lnTo>
                <a:lnTo>
                  <a:pt x="25400" y="194734"/>
                </a:lnTo>
                <a:lnTo>
                  <a:pt x="33867" y="203200"/>
                </a:lnTo>
                <a:lnTo>
                  <a:pt x="42334" y="203200"/>
                </a:lnTo>
                <a:lnTo>
                  <a:pt x="59266" y="211667"/>
                </a:lnTo>
                <a:lnTo>
                  <a:pt x="76200" y="211667"/>
                </a:lnTo>
                <a:lnTo>
                  <a:pt x="84666" y="211667"/>
                </a:lnTo>
                <a:lnTo>
                  <a:pt x="93133" y="203200"/>
                </a:lnTo>
                <a:lnTo>
                  <a:pt x="93133" y="194734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10067" y="143934"/>
                </a:lnTo>
                <a:lnTo>
                  <a:pt x="110067" y="127000"/>
                </a:lnTo>
                <a:lnTo>
                  <a:pt x="118534" y="110067"/>
                </a:lnTo>
                <a:lnTo>
                  <a:pt x="118534" y="93134"/>
                </a:lnTo>
                <a:lnTo>
                  <a:pt x="127000" y="76200"/>
                </a:lnTo>
                <a:lnTo>
                  <a:pt x="127000" y="67734"/>
                </a:lnTo>
                <a:lnTo>
                  <a:pt x="135466" y="67734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67734"/>
                </a:lnTo>
                <a:lnTo>
                  <a:pt x="135466" y="67734"/>
                </a:lnTo>
                <a:lnTo>
                  <a:pt x="135466" y="76200"/>
                </a:lnTo>
                <a:lnTo>
                  <a:pt x="135466" y="84667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35466" y="143934"/>
                </a:lnTo>
                <a:lnTo>
                  <a:pt x="135466" y="160867"/>
                </a:lnTo>
                <a:lnTo>
                  <a:pt x="143934" y="169334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60866" y="203200"/>
                </a:lnTo>
                <a:lnTo>
                  <a:pt x="177800" y="211667"/>
                </a:lnTo>
                <a:lnTo>
                  <a:pt x="186267" y="220134"/>
                </a:lnTo>
                <a:lnTo>
                  <a:pt x="203200" y="220134"/>
                </a:lnTo>
                <a:lnTo>
                  <a:pt x="220134" y="228600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54000" y="228600"/>
                </a:lnTo>
                <a:lnTo>
                  <a:pt x="2540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0083800" y="821267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33866" y="135466"/>
                </a:lnTo>
                <a:lnTo>
                  <a:pt x="33866" y="160866"/>
                </a:lnTo>
                <a:lnTo>
                  <a:pt x="42333" y="177800"/>
                </a:lnTo>
                <a:lnTo>
                  <a:pt x="42333" y="194733"/>
                </a:lnTo>
                <a:lnTo>
                  <a:pt x="50800" y="211666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9267" y="237066"/>
                </a:lnTo>
                <a:lnTo>
                  <a:pt x="59267" y="228600"/>
                </a:lnTo>
                <a:lnTo>
                  <a:pt x="59267" y="220133"/>
                </a:lnTo>
                <a:lnTo>
                  <a:pt x="67734" y="211666"/>
                </a:lnTo>
                <a:lnTo>
                  <a:pt x="67734" y="203200"/>
                </a:lnTo>
                <a:lnTo>
                  <a:pt x="76200" y="186266"/>
                </a:lnTo>
                <a:lnTo>
                  <a:pt x="76200" y="169333"/>
                </a:lnTo>
                <a:lnTo>
                  <a:pt x="84666" y="152400"/>
                </a:lnTo>
                <a:lnTo>
                  <a:pt x="93134" y="135466"/>
                </a:lnTo>
                <a:lnTo>
                  <a:pt x="101600" y="118533"/>
                </a:lnTo>
                <a:lnTo>
                  <a:pt x="110066" y="110066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52400" y="110066"/>
                </a:lnTo>
                <a:lnTo>
                  <a:pt x="169334" y="118533"/>
                </a:lnTo>
                <a:lnTo>
                  <a:pt x="177800" y="127000"/>
                </a:lnTo>
                <a:lnTo>
                  <a:pt x="194733" y="135466"/>
                </a:lnTo>
                <a:lnTo>
                  <a:pt x="211667" y="152400"/>
                </a:lnTo>
                <a:lnTo>
                  <a:pt x="211667" y="169333"/>
                </a:lnTo>
                <a:lnTo>
                  <a:pt x="220134" y="186266"/>
                </a:lnTo>
                <a:lnTo>
                  <a:pt x="220134" y="203200"/>
                </a:lnTo>
                <a:lnTo>
                  <a:pt x="211667" y="220133"/>
                </a:lnTo>
                <a:lnTo>
                  <a:pt x="211667" y="237066"/>
                </a:lnTo>
                <a:lnTo>
                  <a:pt x="203200" y="245533"/>
                </a:lnTo>
                <a:lnTo>
                  <a:pt x="186266" y="254000"/>
                </a:lnTo>
                <a:lnTo>
                  <a:pt x="177800" y="262466"/>
                </a:lnTo>
                <a:lnTo>
                  <a:pt x="160866" y="262466"/>
                </a:lnTo>
                <a:lnTo>
                  <a:pt x="143934" y="270933"/>
                </a:lnTo>
                <a:lnTo>
                  <a:pt x="127000" y="270933"/>
                </a:lnTo>
                <a:lnTo>
                  <a:pt x="110066" y="270933"/>
                </a:lnTo>
                <a:lnTo>
                  <a:pt x="101600" y="270933"/>
                </a:lnTo>
                <a:lnTo>
                  <a:pt x="76200" y="262466"/>
                </a:lnTo>
                <a:lnTo>
                  <a:pt x="67734" y="262466"/>
                </a:lnTo>
                <a:lnTo>
                  <a:pt x="67734" y="254000"/>
                </a:lnTo>
                <a:lnTo>
                  <a:pt x="59267" y="245533"/>
                </a:lnTo>
                <a:lnTo>
                  <a:pt x="59267" y="245533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329334" y="762000"/>
            <a:ext cx="304801" cy="127001"/>
          </a:xfrm>
          <a:custGeom>
            <a:avLst/>
            <a:gdLst/>
            <a:ahLst/>
            <a:cxnLst/>
            <a:rect l="0" t="0" r="0" b="0"/>
            <a:pathLst>
              <a:path w="304801" h="127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599" y="8467"/>
                </a:lnTo>
                <a:lnTo>
                  <a:pt x="110066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33867"/>
                </a:lnTo>
                <a:lnTo>
                  <a:pt x="143932" y="42333"/>
                </a:lnTo>
                <a:lnTo>
                  <a:pt x="143932" y="50800"/>
                </a:lnTo>
                <a:lnTo>
                  <a:pt x="143932" y="59267"/>
                </a:lnTo>
                <a:lnTo>
                  <a:pt x="135466" y="67733"/>
                </a:lnTo>
                <a:lnTo>
                  <a:pt x="135466" y="76200"/>
                </a:lnTo>
                <a:lnTo>
                  <a:pt x="127000" y="84667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0066" y="110067"/>
                </a:lnTo>
                <a:lnTo>
                  <a:pt x="110066" y="110067"/>
                </a:lnTo>
                <a:lnTo>
                  <a:pt x="101599" y="110067"/>
                </a:lnTo>
                <a:lnTo>
                  <a:pt x="101599" y="118533"/>
                </a:lnTo>
                <a:lnTo>
                  <a:pt x="101599" y="118533"/>
                </a:lnTo>
                <a:lnTo>
                  <a:pt x="101599" y="118533"/>
                </a:lnTo>
                <a:lnTo>
                  <a:pt x="101599" y="118533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43932" y="127000"/>
                </a:lnTo>
                <a:lnTo>
                  <a:pt x="160866" y="127000"/>
                </a:lnTo>
                <a:lnTo>
                  <a:pt x="177799" y="127000"/>
                </a:lnTo>
                <a:lnTo>
                  <a:pt x="194733" y="127000"/>
                </a:lnTo>
                <a:lnTo>
                  <a:pt x="211666" y="127000"/>
                </a:lnTo>
                <a:lnTo>
                  <a:pt x="228600" y="127000"/>
                </a:lnTo>
                <a:lnTo>
                  <a:pt x="245532" y="127000"/>
                </a:lnTo>
                <a:lnTo>
                  <a:pt x="253999" y="127000"/>
                </a:lnTo>
                <a:lnTo>
                  <a:pt x="270933" y="127000"/>
                </a:lnTo>
                <a:lnTo>
                  <a:pt x="279400" y="127000"/>
                </a:lnTo>
                <a:lnTo>
                  <a:pt x="287866" y="127000"/>
                </a:lnTo>
                <a:lnTo>
                  <a:pt x="296332" y="127000"/>
                </a:lnTo>
                <a:lnTo>
                  <a:pt x="296332" y="127000"/>
                </a:lnTo>
                <a:lnTo>
                  <a:pt x="296332" y="127000"/>
                </a:lnTo>
                <a:lnTo>
                  <a:pt x="296332" y="127000"/>
                </a:lnTo>
                <a:lnTo>
                  <a:pt x="304800" y="127000"/>
                </a:lnTo>
                <a:lnTo>
                  <a:pt x="304800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460067" y="3149600"/>
            <a:ext cx="304801" cy="245534"/>
          </a:xfrm>
          <a:custGeom>
            <a:avLst/>
            <a:gdLst/>
            <a:ahLst/>
            <a:cxnLst/>
            <a:rect l="0" t="0" r="0" b="0"/>
            <a:pathLst>
              <a:path w="304801" h="245534">
                <a:moveTo>
                  <a:pt x="33866" y="16933"/>
                </a:moveTo>
                <a:lnTo>
                  <a:pt x="33866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94733" y="0"/>
                </a:lnTo>
                <a:lnTo>
                  <a:pt x="220133" y="0"/>
                </a:lnTo>
                <a:lnTo>
                  <a:pt x="237066" y="0"/>
                </a:lnTo>
                <a:lnTo>
                  <a:pt x="254000" y="0"/>
                </a:lnTo>
                <a:lnTo>
                  <a:pt x="270933" y="0"/>
                </a:lnTo>
                <a:lnTo>
                  <a:pt x="279399" y="8467"/>
                </a:lnTo>
                <a:lnTo>
                  <a:pt x="287867" y="8467"/>
                </a:lnTo>
                <a:lnTo>
                  <a:pt x="304800" y="16933"/>
                </a:lnTo>
                <a:lnTo>
                  <a:pt x="304800" y="25400"/>
                </a:lnTo>
                <a:lnTo>
                  <a:pt x="304800" y="42333"/>
                </a:lnTo>
                <a:lnTo>
                  <a:pt x="304800" y="59267"/>
                </a:lnTo>
                <a:lnTo>
                  <a:pt x="296333" y="76200"/>
                </a:lnTo>
                <a:lnTo>
                  <a:pt x="296333" y="93133"/>
                </a:lnTo>
                <a:lnTo>
                  <a:pt x="279399" y="118533"/>
                </a:lnTo>
                <a:lnTo>
                  <a:pt x="279399" y="135467"/>
                </a:lnTo>
                <a:lnTo>
                  <a:pt x="270933" y="160867"/>
                </a:lnTo>
                <a:lnTo>
                  <a:pt x="262466" y="177800"/>
                </a:lnTo>
                <a:lnTo>
                  <a:pt x="254000" y="194733"/>
                </a:lnTo>
                <a:lnTo>
                  <a:pt x="254000" y="211667"/>
                </a:lnTo>
                <a:lnTo>
                  <a:pt x="254000" y="220133"/>
                </a:lnTo>
                <a:lnTo>
                  <a:pt x="254000" y="228600"/>
                </a:lnTo>
                <a:lnTo>
                  <a:pt x="262466" y="237067"/>
                </a:lnTo>
                <a:lnTo>
                  <a:pt x="262466" y="245533"/>
                </a:lnTo>
                <a:lnTo>
                  <a:pt x="262466" y="245533"/>
                </a:lnTo>
                <a:lnTo>
                  <a:pt x="270933" y="245533"/>
                </a:lnTo>
                <a:lnTo>
                  <a:pt x="2709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934200" y="3132667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127000" y="25400"/>
                </a:moveTo>
                <a:lnTo>
                  <a:pt x="127000" y="16933"/>
                </a:lnTo>
                <a:lnTo>
                  <a:pt x="127000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67733" y="25400"/>
                </a:lnTo>
                <a:lnTo>
                  <a:pt x="50800" y="33866"/>
                </a:lnTo>
                <a:lnTo>
                  <a:pt x="42334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11666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6" y="237066"/>
                </a:lnTo>
                <a:lnTo>
                  <a:pt x="50800" y="237066"/>
                </a:lnTo>
                <a:lnTo>
                  <a:pt x="59267" y="228600"/>
                </a:lnTo>
                <a:lnTo>
                  <a:pt x="67733" y="220133"/>
                </a:lnTo>
                <a:lnTo>
                  <a:pt x="76200" y="211666"/>
                </a:lnTo>
                <a:lnTo>
                  <a:pt x="93133" y="194733"/>
                </a:lnTo>
                <a:lnTo>
                  <a:pt x="101600" y="177800"/>
                </a:lnTo>
                <a:lnTo>
                  <a:pt x="110066" y="152400"/>
                </a:lnTo>
                <a:lnTo>
                  <a:pt x="118534" y="135466"/>
                </a:lnTo>
                <a:lnTo>
                  <a:pt x="127000" y="110066"/>
                </a:lnTo>
                <a:lnTo>
                  <a:pt x="127000" y="84666"/>
                </a:lnTo>
                <a:lnTo>
                  <a:pt x="135467" y="59266"/>
                </a:lnTo>
                <a:lnTo>
                  <a:pt x="135467" y="42333"/>
                </a:lnTo>
                <a:lnTo>
                  <a:pt x="143933" y="33866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35467" y="33866"/>
                </a:lnTo>
                <a:lnTo>
                  <a:pt x="135467" y="33866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93133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27000" y="160866"/>
                </a:lnTo>
                <a:lnTo>
                  <a:pt x="127000" y="186266"/>
                </a:lnTo>
                <a:lnTo>
                  <a:pt x="127000" y="203200"/>
                </a:lnTo>
                <a:lnTo>
                  <a:pt x="135467" y="220133"/>
                </a:lnTo>
                <a:lnTo>
                  <a:pt x="143933" y="237066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60867" y="279400"/>
                </a:lnTo>
                <a:lnTo>
                  <a:pt x="169333" y="287866"/>
                </a:lnTo>
                <a:lnTo>
                  <a:pt x="169333" y="296333"/>
                </a:lnTo>
                <a:lnTo>
                  <a:pt x="177800" y="296333"/>
                </a:lnTo>
                <a:lnTo>
                  <a:pt x="177800" y="296333"/>
                </a:lnTo>
                <a:lnTo>
                  <a:pt x="177800" y="296333"/>
                </a:lnTo>
                <a:lnTo>
                  <a:pt x="177800" y="296333"/>
                </a:lnTo>
                <a:lnTo>
                  <a:pt x="17780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282267" y="3462867"/>
            <a:ext cx="1397001" cy="25401"/>
          </a:xfrm>
          <a:custGeom>
            <a:avLst/>
            <a:gdLst/>
            <a:ahLst/>
            <a:cxnLst/>
            <a:rect l="0" t="0" r="0" b="0"/>
            <a:pathLst>
              <a:path w="1397001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60866" y="8466"/>
                </a:lnTo>
                <a:lnTo>
                  <a:pt x="194733" y="8466"/>
                </a:lnTo>
                <a:lnTo>
                  <a:pt x="228599" y="8466"/>
                </a:lnTo>
                <a:lnTo>
                  <a:pt x="270933" y="8466"/>
                </a:lnTo>
                <a:lnTo>
                  <a:pt x="313267" y="8466"/>
                </a:lnTo>
                <a:lnTo>
                  <a:pt x="364066" y="8466"/>
                </a:lnTo>
                <a:lnTo>
                  <a:pt x="406400" y="8466"/>
                </a:lnTo>
                <a:lnTo>
                  <a:pt x="457199" y="0"/>
                </a:lnTo>
                <a:lnTo>
                  <a:pt x="508000" y="0"/>
                </a:lnTo>
                <a:lnTo>
                  <a:pt x="558800" y="0"/>
                </a:lnTo>
                <a:lnTo>
                  <a:pt x="609599" y="0"/>
                </a:lnTo>
                <a:lnTo>
                  <a:pt x="668866" y="0"/>
                </a:lnTo>
                <a:lnTo>
                  <a:pt x="728133" y="0"/>
                </a:lnTo>
                <a:lnTo>
                  <a:pt x="787400" y="0"/>
                </a:lnTo>
                <a:lnTo>
                  <a:pt x="838199" y="0"/>
                </a:lnTo>
                <a:lnTo>
                  <a:pt x="905933" y="0"/>
                </a:lnTo>
                <a:lnTo>
                  <a:pt x="956733" y="0"/>
                </a:lnTo>
                <a:lnTo>
                  <a:pt x="1016000" y="8466"/>
                </a:lnTo>
                <a:lnTo>
                  <a:pt x="1066799" y="8466"/>
                </a:lnTo>
                <a:lnTo>
                  <a:pt x="1117600" y="8466"/>
                </a:lnTo>
                <a:lnTo>
                  <a:pt x="1168400" y="8466"/>
                </a:lnTo>
                <a:lnTo>
                  <a:pt x="1210733" y="16933"/>
                </a:lnTo>
                <a:lnTo>
                  <a:pt x="1253066" y="16933"/>
                </a:lnTo>
                <a:lnTo>
                  <a:pt x="1295399" y="25400"/>
                </a:lnTo>
                <a:lnTo>
                  <a:pt x="1329266" y="25400"/>
                </a:lnTo>
                <a:lnTo>
                  <a:pt x="1354666" y="25400"/>
                </a:lnTo>
                <a:lnTo>
                  <a:pt x="1371599" y="25400"/>
                </a:lnTo>
                <a:lnTo>
                  <a:pt x="1371599" y="25400"/>
                </a:lnTo>
                <a:lnTo>
                  <a:pt x="1397000" y="25400"/>
                </a:lnTo>
                <a:lnTo>
                  <a:pt x="13970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477000" y="3623733"/>
            <a:ext cx="33867" cy="372535"/>
          </a:xfrm>
          <a:custGeom>
            <a:avLst/>
            <a:gdLst/>
            <a:ahLst/>
            <a:cxnLst/>
            <a:rect l="0" t="0" r="0" b="0"/>
            <a:pathLst>
              <a:path w="33867" h="3725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16933" y="262467"/>
                </a:lnTo>
                <a:lnTo>
                  <a:pt x="16933" y="287867"/>
                </a:lnTo>
                <a:lnTo>
                  <a:pt x="16933" y="304800"/>
                </a:lnTo>
                <a:lnTo>
                  <a:pt x="25400" y="330200"/>
                </a:lnTo>
                <a:lnTo>
                  <a:pt x="25400" y="347134"/>
                </a:lnTo>
                <a:lnTo>
                  <a:pt x="25400" y="355600"/>
                </a:lnTo>
                <a:lnTo>
                  <a:pt x="25400" y="364067"/>
                </a:lnTo>
                <a:lnTo>
                  <a:pt x="25400" y="372534"/>
                </a:lnTo>
                <a:lnTo>
                  <a:pt x="25400" y="372534"/>
                </a:lnTo>
                <a:lnTo>
                  <a:pt x="25400" y="372534"/>
                </a:lnTo>
                <a:lnTo>
                  <a:pt x="33866" y="364067"/>
                </a:lnTo>
                <a:lnTo>
                  <a:pt x="33866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620933" y="3649133"/>
            <a:ext cx="245535" cy="330201"/>
          </a:xfrm>
          <a:custGeom>
            <a:avLst/>
            <a:gdLst/>
            <a:ahLst/>
            <a:cxnLst/>
            <a:rect l="0" t="0" r="0" b="0"/>
            <a:pathLst>
              <a:path w="245535" h="330201">
                <a:moveTo>
                  <a:pt x="211667" y="0"/>
                </a:move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186267" y="8467"/>
                </a:lnTo>
                <a:lnTo>
                  <a:pt x="169334" y="16934"/>
                </a:lnTo>
                <a:lnTo>
                  <a:pt x="152400" y="16934"/>
                </a:lnTo>
                <a:lnTo>
                  <a:pt x="135467" y="25400"/>
                </a:lnTo>
                <a:lnTo>
                  <a:pt x="118533" y="25400"/>
                </a:lnTo>
                <a:lnTo>
                  <a:pt x="101600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59267" y="25400"/>
                </a:lnTo>
                <a:lnTo>
                  <a:pt x="50801" y="33867"/>
                </a:lnTo>
                <a:lnTo>
                  <a:pt x="42333" y="33867"/>
                </a:lnTo>
                <a:lnTo>
                  <a:pt x="33867" y="42334"/>
                </a:lnTo>
                <a:lnTo>
                  <a:pt x="33867" y="50800"/>
                </a:lnTo>
                <a:lnTo>
                  <a:pt x="33867" y="59267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84667"/>
                </a:lnTo>
                <a:lnTo>
                  <a:pt x="16934" y="101600"/>
                </a:lnTo>
                <a:lnTo>
                  <a:pt x="16934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16934" y="143934"/>
                </a:lnTo>
                <a:lnTo>
                  <a:pt x="25400" y="135467"/>
                </a:lnTo>
                <a:lnTo>
                  <a:pt x="33867" y="127000"/>
                </a:lnTo>
                <a:lnTo>
                  <a:pt x="50801" y="127000"/>
                </a:lnTo>
                <a:lnTo>
                  <a:pt x="67734" y="118534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77800" y="135467"/>
                </a:lnTo>
                <a:lnTo>
                  <a:pt x="194733" y="143934"/>
                </a:lnTo>
                <a:lnTo>
                  <a:pt x="211667" y="160867"/>
                </a:lnTo>
                <a:lnTo>
                  <a:pt x="220134" y="177800"/>
                </a:lnTo>
                <a:lnTo>
                  <a:pt x="237067" y="194734"/>
                </a:lnTo>
                <a:lnTo>
                  <a:pt x="245534" y="211667"/>
                </a:lnTo>
                <a:lnTo>
                  <a:pt x="245534" y="228600"/>
                </a:lnTo>
                <a:lnTo>
                  <a:pt x="245534" y="245534"/>
                </a:lnTo>
                <a:lnTo>
                  <a:pt x="237067" y="262467"/>
                </a:lnTo>
                <a:lnTo>
                  <a:pt x="228600" y="279400"/>
                </a:lnTo>
                <a:lnTo>
                  <a:pt x="220134" y="296334"/>
                </a:lnTo>
                <a:lnTo>
                  <a:pt x="203201" y="304800"/>
                </a:lnTo>
                <a:lnTo>
                  <a:pt x="186267" y="313267"/>
                </a:lnTo>
                <a:lnTo>
                  <a:pt x="160867" y="321734"/>
                </a:lnTo>
                <a:lnTo>
                  <a:pt x="143934" y="330200"/>
                </a:lnTo>
                <a:lnTo>
                  <a:pt x="118533" y="330200"/>
                </a:lnTo>
                <a:lnTo>
                  <a:pt x="101600" y="330200"/>
                </a:lnTo>
                <a:lnTo>
                  <a:pt x="84667" y="321734"/>
                </a:lnTo>
                <a:lnTo>
                  <a:pt x="67734" y="313267"/>
                </a:lnTo>
                <a:lnTo>
                  <a:pt x="59267" y="296334"/>
                </a:lnTo>
                <a:lnTo>
                  <a:pt x="50801" y="270934"/>
                </a:lnTo>
                <a:lnTo>
                  <a:pt x="42333" y="254000"/>
                </a:lnTo>
                <a:lnTo>
                  <a:pt x="42333" y="220134"/>
                </a:lnTo>
                <a:lnTo>
                  <a:pt x="42333" y="220134"/>
                </a:lnTo>
                <a:lnTo>
                  <a:pt x="50801" y="203200"/>
                </a:lnTo>
                <a:lnTo>
                  <a:pt x="50801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951133" y="3606800"/>
            <a:ext cx="194735" cy="431801"/>
          </a:xfrm>
          <a:custGeom>
            <a:avLst/>
            <a:gdLst/>
            <a:ahLst/>
            <a:cxnLst/>
            <a:rect l="0" t="0" r="0" b="0"/>
            <a:pathLst>
              <a:path w="194735" h="431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8467"/>
                </a:lnTo>
                <a:lnTo>
                  <a:pt x="42334" y="16933"/>
                </a:lnTo>
                <a:lnTo>
                  <a:pt x="42334" y="33867"/>
                </a:lnTo>
                <a:lnTo>
                  <a:pt x="50800" y="50800"/>
                </a:lnTo>
                <a:lnTo>
                  <a:pt x="50800" y="76200"/>
                </a:lnTo>
                <a:lnTo>
                  <a:pt x="50800" y="101600"/>
                </a:lnTo>
                <a:lnTo>
                  <a:pt x="50800" y="135467"/>
                </a:lnTo>
                <a:lnTo>
                  <a:pt x="50800" y="169333"/>
                </a:lnTo>
                <a:lnTo>
                  <a:pt x="50800" y="203200"/>
                </a:lnTo>
                <a:lnTo>
                  <a:pt x="59267" y="237067"/>
                </a:lnTo>
                <a:lnTo>
                  <a:pt x="59267" y="270933"/>
                </a:lnTo>
                <a:lnTo>
                  <a:pt x="59267" y="304800"/>
                </a:lnTo>
                <a:lnTo>
                  <a:pt x="50800" y="330200"/>
                </a:lnTo>
                <a:lnTo>
                  <a:pt x="50800" y="364067"/>
                </a:lnTo>
                <a:lnTo>
                  <a:pt x="50800" y="389467"/>
                </a:lnTo>
                <a:lnTo>
                  <a:pt x="50800" y="406400"/>
                </a:lnTo>
                <a:lnTo>
                  <a:pt x="50800" y="423333"/>
                </a:lnTo>
                <a:lnTo>
                  <a:pt x="42334" y="431800"/>
                </a:lnTo>
                <a:lnTo>
                  <a:pt x="42334" y="431800"/>
                </a:lnTo>
                <a:lnTo>
                  <a:pt x="42334" y="431800"/>
                </a:lnTo>
                <a:lnTo>
                  <a:pt x="42334" y="431800"/>
                </a:lnTo>
                <a:lnTo>
                  <a:pt x="42334" y="431800"/>
                </a:lnTo>
                <a:lnTo>
                  <a:pt x="42334" y="414867"/>
                </a:lnTo>
                <a:lnTo>
                  <a:pt x="42334" y="397933"/>
                </a:lnTo>
                <a:lnTo>
                  <a:pt x="42334" y="381000"/>
                </a:lnTo>
                <a:lnTo>
                  <a:pt x="42334" y="355600"/>
                </a:lnTo>
                <a:lnTo>
                  <a:pt x="50800" y="330200"/>
                </a:lnTo>
                <a:lnTo>
                  <a:pt x="50800" y="296333"/>
                </a:lnTo>
                <a:lnTo>
                  <a:pt x="59267" y="279400"/>
                </a:lnTo>
                <a:lnTo>
                  <a:pt x="67734" y="254000"/>
                </a:lnTo>
                <a:lnTo>
                  <a:pt x="76200" y="228600"/>
                </a:lnTo>
                <a:lnTo>
                  <a:pt x="84667" y="211667"/>
                </a:lnTo>
                <a:lnTo>
                  <a:pt x="101601" y="203200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43934" y="194733"/>
                </a:lnTo>
                <a:lnTo>
                  <a:pt x="152400" y="194733"/>
                </a:lnTo>
                <a:lnTo>
                  <a:pt x="169333" y="203200"/>
                </a:lnTo>
                <a:lnTo>
                  <a:pt x="177801" y="220133"/>
                </a:lnTo>
                <a:lnTo>
                  <a:pt x="186267" y="237067"/>
                </a:lnTo>
                <a:lnTo>
                  <a:pt x="194734" y="254000"/>
                </a:lnTo>
                <a:lnTo>
                  <a:pt x="194734" y="270933"/>
                </a:lnTo>
                <a:lnTo>
                  <a:pt x="194734" y="296333"/>
                </a:lnTo>
                <a:lnTo>
                  <a:pt x="194734" y="321733"/>
                </a:lnTo>
                <a:lnTo>
                  <a:pt x="186267" y="338667"/>
                </a:lnTo>
                <a:lnTo>
                  <a:pt x="177801" y="364067"/>
                </a:lnTo>
                <a:lnTo>
                  <a:pt x="169333" y="381000"/>
                </a:lnTo>
                <a:lnTo>
                  <a:pt x="160867" y="397933"/>
                </a:lnTo>
                <a:lnTo>
                  <a:pt x="143934" y="406400"/>
                </a:lnTo>
                <a:lnTo>
                  <a:pt x="135467" y="414867"/>
                </a:lnTo>
                <a:lnTo>
                  <a:pt x="118534" y="423333"/>
                </a:lnTo>
                <a:lnTo>
                  <a:pt x="101601" y="431800"/>
                </a:lnTo>
                <a:lnTo>
                  <a:pt x="93133" y="423333"/>
                </a:lnTo>
                <a:lnTo>
                  <a:pt x="84667" y="414867"/>
                </a:lnTo>
                <a:lnTo>
                  <a:pt x="76200" y="397933"/>
                </a:lnTo>
                <a:lnTo>
                  <a:pt x="67734" y="372533"/>
                </a:lnTo>
                <a:lnTo>
                  <a:pt x="67734" y="372533"/>
                </a:lnTo>
                <a:lnTo>
                  <a:pt x="59267" y="355600"/>
                </a:lnTo>
                <a:lnTo>
                  <a:pt x="592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145867" y="3556000"/>
            <a:ext cx="101601" cy="186268"/>
          </a:xfrm>
          <a:custGeom>
            <a:avLst/>
            <a:gdLst/>
            <a:ahLst/>
            <a:cxnLst/>
            <a:rect l="0" t="0" r="0" b="0"/>
            <a:pathLst>
              <a:path w="101601" h="1862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16933"/>
                </a:lnTo>
                <a:lnTo>
                  <a:pt x="50799" y="25400"/>
                </a:lnTo>
                <a:lnTo>
                  <a:pt x="50799" y="33867"/>
                </a:lnTo>
                <a:lnTo>
                  <a:pt x="59267" y="50800"/>
                </a:lnTo>
                <a:lnTo>
                  <a:pt x="59267" y="67733"/>
                </a:lnTo>
                <a:lnTo>
                  <a:pt x="59267" y="93133"/>
                </a:lnTo>
                <a:lnTo>
                  <a:pt x="59267" y="101600"/>
                </a:lnTo>
                <a:lnTo>
                  <a:pt x="50799" y="118533"/>
                </a:lnTo>
                <a:lnTo>
                  <a:pt x="50799" y="135467"/>
                </a:lnTo>
                <a:lnTo>
                  <a:pt x="42333" y="143933"/>
                </a:lnTo>
                <a:lnTo>
                  <a:pt x="33866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35467"/>
                </a:lnTo>
                <a:lnTo>
                  <a:pt x="0" y="127000"/>
                </a:lnTo>
                <a:lnTo>
                  <a:pt x="0" y="118533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101600"/>
                </a:lnTo>
                <a:lnTo>
                  <a:pt x="50799" y="110067"/>
                </a:lnTo>
                <a:lnTo>
                  <a:pt x="59267" y="118533"/>
                </a:lnTo>
                <a:lnTo>
                  <a:pt x="67733" y="127000"/>
                </a:lnTo>
                <a:lnTo>
                  <a:pt x="76200" y="143933"/>
                </a:lnTo>
                <a:lnTo>
                  <a:pt x="84666" y="152400"/>
                </a:lnTo>
                <a:lnTo>
                  <a:pt x="93133" y="160867"/>
                </a:lnTo>
                <a:lnTo>
                  <a:pt x="93133" y="169333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77800"/>
                </a:lnTo>
                <a:lnTo>
                  <a:pt x="1016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170333" y="3471333"/>
            <a:ext cx="313268" cy="33868"/>
          </a:xfrm>
          <a:custGeom>
            <a:avLst/>
            <a:gdLst/>
            <a:ahLst/>
            <a:cxnLst/>
            <a:rect l="0" t="0" r="0" b="0"/>
            <a:pathLst>
              <a:path w="313268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1" y="16934"/>
                </a:lnTo>
                <a:lnTo>
                  <a:pt x="42334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1" y="16934"/>
                </a:lnTo>
                <a:lnTo>
                  <a:pt x="127000" y="25400"/>
                </a:lnTo>
                <a:lnTo>
                  <a:pt x="143934" y="25400"/>
                </a:lnTo>
                <a:lnTo>
                  <a:pt x="177801" y="25400"/>
                </a:lnTo>
                <a:lnTo>
                  <a:pt x="194734" y="25400"/>
                </a:lnTo>
                <a:lnTo>
                  <a:pt x="220134" y="25400"/>
                </a:lnTo>
                <a:lnTo>
                  <a:pt x="237067" y="25400"/>
                </a:lnTo>
                <a:lnTo>
                  <a:pt x="254001" y="25400"/>
                </a:lnTo>
                <a:lnTo>
                  <a:pt x="270934" y="33867"/>
                </a:lnTo>
                <a:lnTo>
                  <a:pt x="287867" y="33867"/>
                </a:lnTo>
                <a:lnTo>
                  <a:pt x="296334" y="33867"/>
                </a:lnTo>
                <a:lnTo>
                  <a:pt x="304800" y="33867"/>
                </a:lnTo>
                <a:lnTo>
                  <a:pt x="304800" y="33867"/>
                </a:lnTo>
                <a:lnTo>
                  <a:pt x="313267" y="33867"/>
                </a:lnTo>
                <a:lnTo>
                  <a:pt x="313267" y="33867"/>
                </a:lnTo>
                <a:lnTo>
                  <a:pt x="313267" y="33867"/>
                </a:lnTo>
                <a:lnTo>
                  <a:pt x="313267" y="33867"/>
                </a:lnTo>
                <a:lnTo>
                  <a:pt x="313267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169400" y="3031067"/>
            <a:ext cx="228601" cy="457201"/>
          </a:xfrm>
          <a:custGeom>
            <a:avLst/>
            <a:gdLst/>
            <a:ahLst/>
            <a:cxnLst/>
            <a:rect l="0" t="0" r="0" b="0"/>
            <a:pathLst>
              <a:path w="228601" h="4572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86266"/>
                </a:lnTo>
                <a:lnTo>
                  <a:pt x="8466" y="211666"/>
                </a:lnTo>
                <a:lnTo>
                  <a:pt x="16934" y="245533"/>
                </a:lnTo>
                <a:lnTo>
                  <a:pt x="16934" y="270933"/>
                </a:lnTo>
                <a:lnTo>
                  <a:pt x="16934" y="296333"/>
                </a:lnTo>
                <a:lnTo>
                  <a:pt x="16934" y="321733"/>
                </a:lnTo>
                <a:lnTo>
                  <a:pt x="16934" y="347133"/>
                </a:lnTo>
                <a:lnTo>
                  <a:pt x="8466" y="364066"/>
                </a:lnTo>
                <a:lnTo>
                  <a:pt x="8466" y="381000"/>
                </a:lnTo>
                <a:lnTo>
                  <a:pt x="8466" y="389466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89466"/>
                </a:lnTo>
                <a:lnTo>
                  <a:pt x="8466" y="381000"/>
                </a:lnTo>
                <a:lnTo>
                  <a:pt x="16934" y="364066"/>
                </a:lnTo>
                <a:lnTo>
                  <a:pt x="16934" y="347133"/>
                </a:lnTo>
                <a:lnTo>
                  <a:pt x="25400" y="330200"/>
                </a:lnTo>
                <a:lnTo>
                  <a:pt x="33867" y="313266"/>
                </a:lnTo>
                <a:lnTo>
                  <a:pt x="50800" y="296333"/>
                </a:lnTo>
                <a:lnTo>
                  <a:pt x="59267" y="287866"/>
                </a:lnTo>
                <a:lnTo>
                  <a:pt x="76200" y="270933"/>
                </a:lnTo>
                <a:lnTo>
                  <a:pt x="101600" y="270933"/>
                </a:lnTo>
                <a:lnTo>
                  <a:pt x="118533" y="262466"/>
                </a:lnTo>
                <a:lnTo>
                  <a:pt x="143933" y="270933"/>
                </a:lnTo>
                <a:lnTo>
                  <a:pt x="160866" y="270933"/>
                </a:lnTo>
                <a:lnTo>
                  <a:pt x="177800" y="287866"/>
                </a:lnTo>
                <a:lnTo>
                  <a:pt x="203200" y="296333"/>
                </a:lnTo>
                <a:lnTo>
                  <a:pt x="211667" y="313266"/>
                </a:lnTo>
                <a:lnTo>
                  <a:pt x="220133" y="330200"/>
                </a:lnTo>
                <a:lnTo>
                  <a:pt x="228600" y="347133"/>
                </a:lnTo>
                <a:lnTo>
                  <a:pt x="228600" y="364066"/>
                </a:lnTo>
                <a:lnTo>
                  <a:pt x="228600" y="389466"/>
                </a:lnTo>
                <a:lnTo>
                  <a:pt x="220133" y="397933"/>
                </a:lnTo>
                <a:lnTo>
                  <a:pt x="211667" y="414866"/>
                </a:lnTo>
                <a:lnTo>
                  <a:pt x="194733" y="423333"/>
                </a:lnTo>
                <a:lnTo>
                  <a:pt x="177800" y="440266"/>
                </a:lnTo>
                <a:lnTo>
                  <a:pt x="160866" y="448733"/>
                </a:lnTo>
                <a:lnTo>
                  <a:pt x="135467" y="457200"/>
                </a:lnTo>
                <a:lnTo>
                  <a:pt x="101600" y="457200"/>
                </a:lnTo>
                <a:lnTo>
                  <a:pt x="84666" y="457200"/>
                </a:lnTo>
                <a:lnTo>
                  <a:pt x="50800" y="457200"/>
                </a:lnTo>
                <a:lnTo>
                  <a:pt x="16934" y="457200"/>
                </a:lnTo>
                <a:lnTo>
                  <a:pt x="16934" y="457200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839200" y="3522133"/>
            <a:ext cx="1862667" cy="42335"/>
          </a:xfrm>
          <a:custGeom>
            <a:avLst/>
            <a:gdLst/>
            <a:ahLst/>
            <a:cxnLst/>
            <a:rect l="0" t="0" r="0" b="0"/>
            <a:pathLst>
              <a:path w="1862667" h="423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84667" y="8467"/>
                </a:lnTo>
                <a:lnTo>
                  <a:pt x="118534" y="8467"/>
                </a:lnTo>
                <a:lnTo>
                  <a:pt x="160867" y="8467"/>
                </a:lnTo>
                <a:lnTo>
                  <a:pt x="203200" y="8467"/>
                </a:lnTo>
                <a:lnTo>
                  <a:pt x="245533" y="8467"/>
                </a:lnTo>
                <a:lnTo>
                  <a:pt x="296333" y="8467"/>
                </a:lnTo>
                <a:lnTo>
                  <a:pt x="347134" y="8467"/>
                </a:lnTo>
                <a:lnTo>
                  <a:pt x="397933" y="8467"/>
                </a:lnTo>
                <a:lnTo>
                  <a:pt x="448733" y="8467"/>
                </a:lnTo>
                <a:lnTo>
                  <a:pt x="499534" y="8467"/>
                </a:lnTo>
                <a:lnTo>
                  <a:pt x="558800" y="8467"/>
                </a:lnTo>
                <a:lnTo>
                  <a:pt x="618067" y="8467"/>
                </a:lnTo>
                <a:lnTo>
                  <a:pt x="668867" y="8467"/>
                </a:lnTo>
                <a:lnTo>
                  <a:pt x="728134" y="8467"/>
                </a:lnTo>
                <a:lnTo>
                  <a:pt x="778933" y="16934"/>
                </a:lnTo>
                <a:lnTo>
                  <a:pt x="838200" y="16934"/>
                </a:lnTo>
                <a:lnTo>
                  <a:pt x="889000" y="16934"/>
                </a:lnTo>
                <a:lnTo>
                  <a:pt x="948266" y="16934"/>
                </a:lnTo>
                <a:lnTo>
                  <a:pt x="999067" y="16934"/>
                </a:lnTo>
                <a:lnTo>
                  <a:pt x="1049866" y="16934"/>
                </a:lnTo>
                <a:lnTo>
                  <a:pt x="1109134" y="16934"/>
                </a:lnTo>
                <a:lnTo>
                  <a:pt x="1159934" y="16934"/>
                </a:lnTo>
                <a:lnTo>
                  <a:pt x="1210733" y="16934"/>
                </a:lnTo>
                <a:lnTo>
                  <a:pt x="1261534" y="16934"/>
                </a:lnTo>
                <a:lnTo>
                  <a:pt x="1312334" y="25400"/>
                </a:lnTo>
                <a:lnTo>
                  <a:pt x="1363133" y="25400"/>
                </a:lnTo>
                <a:lnTo>
                  <a:pt x="1413934" y="25400"/>
                </a:lnTo>
                <a:lnTo>
                  <a:pt x="1456267" y="25400"/>
                </a:lnTo>
                <a:lnTo>
                  <a:pt x="1507066" y="25400"/>
                </a:lnTo>
                <a:lnTo>
                  <a:pt x="1540934" y="25400"/>
                </a:lnTo>
                <a:lnTo>
                  <a:pt x="1591733" y="25400"/>
                </a:lnTo>
                <a:lnTo>
                  <a:pt x="1634066" y="25400"/>
                </a:lnTo>
                <a:lnTo>
                  <a:pt x="1676400" y="25400"/>
                </a:lnTo>
                <a:lnTo>
                  <a:pt x="1710266" y="25400"/>
                </a:lnTo>
                <a:lnTo>
                  <a:pt x="1744133" y="25400"/>
                </a:lnTo>
                <a:lnTo>
                  <a:pt x="1769534" y="33867"/>
                </a:lnTo>
                <a:lnTo>
                  <a:pt x="1794934" y="33867"/>
                </a:lnTo>
                <a:lnTo>
                  <a:pt x="1820333" y="33867"/>
                </a:lnTo>
                <a:lnTo>
                  <a:pt x="1837267" y="42334"/>
                </a:lnTo>
                <a:lnTo>
                  <a:pt x="1854200" y="42334"/>
                </a:lnTo>
                <a:lnTo>
                  <a:pt x="1862666" y="42334"/>
                </a:lnTo>
                <a:lnTo>
                  <a:pt x="1862666" y="42334"/>
                </a:lnTo>
                <a:lnTo>
                  <a:pt x="1862666" y="42334"/>
                </a:lnTo>
                <a:lnTo>
                  <a:pt x="1862666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000067" y="3699933"/>
            <a:ext cx="16934" cy="397935"/>
          </a:xfrm>
          <a:custGeom>
            <a:avLst/>
            <a:gdLst/>
            <a:ahLst/>
            <a:cxnLst/>
            <a:rect l="0" t="0" r="0" b="0"/>
            <a:pathLst>
              <a:path w="16934" h="397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8466" y="118534"/>
                </a:lnTo>
                <a:lnTo>
                  <a:pt x="8466" y="152400"/>
                </a:lnTo>
                <a:lnTo>
                  <a:pt x="16933" y="186267"/>
                </a:lnTo>
                <a:lnTo>
                  <a:pt x="16933" y="220134"/>
                </a:lnTo>
                <a:lnTo>
                  <a:pt x="16933" y="254000"/>
                </a:lnTo>
                <a:lnTo>
                  <a:pt x="16933" y="287867"/>
                </a:lnTo>
                <a:lnTo>
                  <a:pt x="8466" y="321734"/>
                </a:lnTo>
                <a:lnTo>
                  <a:pt x="8466" y="347134"/>
                </a:lnTo>
                <a:lnTo>
                  <a:pt x="8466" y="364067"/>
                </a:lnTo>
                <a:lnTo>
                  <a:pt x="8466" y="381000"/>
                </a:lnTo>
                <a:lnTo>
                  <a:pt x="0" y="389467"/>
                </a:lnTo>
                <a:lnTo>
                  <a:pt x="0" y="397934"/>
                </a:lnTo>
                <a:lnTo>
                  <a:pt x="0" y="397934"/>
                </a:lnTo>
                <a:lnTo>
                  <a:pt x="8466" y="389467"/>
                </a:lnTo>
                <a:lnTo>
                  <a:pt x="8466" y="372534"/>
                </a:lnTo>
                <a:lnTo>
                  <a:pt x="8466" y="372534"/>
                </a:lnTo>
                <a:lnTo>
                  <a:pt x="8466" y="355600"/>
                </a:lnTo>
                <a:lnTo>
                  <a:pt x="8466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059333" y="3716867"/>
            <a:ext cx="194734" cy="313267"/>
          </a:xfrm>
          <a:custGeom>
            <a:avLst/>
            <a:gdLst/>
            <a:ahLst/>
            <a:cxnLst/>
            <a:rect l="0" t="0" r="0" b="0"/>
            <a:pathLst>
              <a:path w="194734" h="313267">
                <a:moveTo>
                  <a:pt x="110067" y="33866"/>
                </a:moveTo>
                <a:lnTo>
                  <a:pt x="118533" y="25400"/>
                </a:lnTo>
                <a:lnTo>
                  <a:pt x="118533" y="16933"/>
                </a:lnTo>
                <a:lnTo>
                  <a:pt x="127001" y="16933"/>
                </a:lnTo>
                <a:lnTo>
                  <a:pt x="127001" y="8466"/>
                </a:lnTo>
                <a:lnTo>
                  <a:pt x="127001" y="8466"/>
                </a:lnTo>
                <a:lnTo>
                  <a:pt x="127001" y="0"/>
                </a:lnTo>
                <a:lnTo>
                  <a:pt x="127001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6"/>
                </a:lnTo>
                <a:lnTo>
                  <a:pt x="50801" y="8466"/>
                </a:lnTo>
                <a:lnTo>
                  <a:pt x="33867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25400" y="101600"/>
                </a:lnTo>
                <a:lnTo>
                  <a:pt x="42333" y="110066"/>
                </a:lnTo>
                <a:lnTo>
                  <a:pt x="67734" y="127000"/>
                </a:lnTo>
                <a:lnTo>
                  <a:pt x="84667" y="143933"/>
                </a:lnTo>
                <a:lnTo>
                  <a:pt x="110067" y="160866"/>
                </a:lnTo>
                <a:lnTo>
                  <a:pt x="127001" y="186266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60867" y="245533"/>
                </a:lnTo>
                <a:lnTo>
                  <a:pt x="169334" y="262466"/>
                </a:lnTo>
                <a:lnTo>
                  <a:pt x="169334" y="279400"/>
                </a:lnTo>
                <a:lnTo>
                  <a:pt x="160867" y="287866"/>
                </a:lnTo>
                <a:lnTo>
                  <a:pt x="152400" y="304800"/>
                </a:lnTo>
                <a:lnTo>
                  <a:pt x="143934" y="304800"/>
                </a:lnTo>
                <a:lnTo>
                  <a:pt x="127001" y="313266"/>
                </a:lnTo>
                <a:lnTo>
                  <a:pt x="118533" y="313266"/>
                </a:lnTo>
                <a:lnTo>
                  <a:pt x="110067" y="313266"/>
                </a:lnTo>
                <a:lnTo>
                  <a:pt x="93134" y="304800"/>
                </a:lnTo>
                <a:lnTo>
                  <a:pt x="84667" y="304800"/>
                </a:lnTo>
                <a:lnTo>
                  <a:pt x="76200" y="287866"/>
                </a:lnTo>
                <a:lnTo>
                  <a:pt x="67734" y="270933"/>
                </a:lnTo>
                <a:lnTo>
                  <a:pt x="59267" y="254000"/>
                </a:lnTo>
                <a:lnTo>
                  <a:pt x="59267" y="228600"/>
                </a:lnTo>
                <a:lnTo>
                  <a:pt x="67734" y="203200"/>
                </a:lnTo>
                <a:lnTo>
                  <a:pt x="67734" y="177800"/>
                </a:lnTo>
                <a:lnTo>
                  <a:pt x="84667" y="152400"/>
                </a:lnTo>
                <a:lnTo>
                  <a:pt x="93134" y="135466"/>
                </a:lnTo>
                <a:lnTo>
                  <a:pt x="110067" y="110066"/>
                </a:lnTo>
                <a:lnTo>
                  <a:pt x="127001" y="93133"/>
                </a:lnTo>
                <a:lnTo>
                  <a:pt x="152400" y="84666"/>
                </a:lnTo>
                <a:lnTo>
                  <a:pt x="169334" y="76200"/>
                </a:lnTo>
                <a:lnTo>
                  <a:pt x="177800" y="67733"/>
                </a:lnTo>
                <a:lnTo>
                  <a:pt x="177800" y="67733"/>
                </a:lnTo>
                <a:lnTo>
                  <a:pt x="194733" y="67733"/>
                </a:lnTo>
                <a:lnTo>
                  <a:pt x="194733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381067" y="3826933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16934"/>
                </a:lnTo>
                <a:lnTo>
                  <a:pt x="59266" y="25400"/>
                </a:lnTo>
                <a:lnTo>
                  <a:pt x="50800" y="42334"/>
                </a:lnTo>
                <a:lnTo>
                  <a:pt x="42333" y="59267"/>
                </a:lnTo>
                <a:lnTo>
                  <a:pt x="33867" y="84667"/>
                </a:lnTo>
                <a:lnTo>
                  <a:pt x="16933" y="110067"/>
                </a:lnTo>
                <a:lnTo>
                  <a:pt x="8466" y="135467"/>
                </a:lnTo>
                <a:lnTo>
                  <a:pt x="8466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20134"/>
                </a:lnTo>
                <a:lnTo>
                  <a:pt x="8466" y="228600"/>
                </a:lnTo>
                <a:lnTo>
                  <a:pt x="16933" y="228600"/>
                </a:lnTo>
                <a:lnTo>
                  <a:pt x="25399" y="228600"/>
                </a:lnTo>
                <a:lnTo>
                  <a:pt x="33867" y="228600"/>
                </a:lnTo>
                <a:lnTo>
                  <a:pt x="42333" y="220134"/>
                </a:lnTo>
                <a:lnTo>
                  <a:pt x="50800" y="211667"/>
                </a:lnTo>
                <a:lnTo>
                  <a:pt x="59266" y="194734"/>
                </a:lnTo>
                <a:lnTo>
                  <a:pt x="67733" y="186267"/>
                </a:lnTo>
                <a:lnTo>
                  <a:pt x="76200" y="169334"/>
                </a:lnTo>
                <a:lnTo>
                  <a:pt x="76200" y="143934"/>
                </a:lnTo>
                <a:lnTo>
                  <a:pt x="84666" y="127000"/>
                </a:lnTo>
                <a:lnTo>
                  <a:pt x="84666" y="101600"/>
                </a:lnTo>
                <a:lnTo>
                  <a:pt x="93133" y="84667"/>
                </a:lnTo>
                <a:lnTo>
                  <a:pt x="93133" y="59267"/>
                </a:lnTo>
                <a:lnTo>
                  <a:pt x="93133" y="50800"/>
                </a:lnTo>
                <a:lnTo>
                  <a:pt x="93133" y="33867"/>
                </a:lnTo>
                <a:lnTo>
                  <a:pt x="93133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33867"/>
                </a:lnTo>
                <a:lnTo>
                  <a:pt x="101599" y="42334"/>
                </a:lnTo>
                <a:lnTo>
                  <a:pt x="101599" y="59267"/>
                </a:lnTo>
                <a:lnTo>
                  <a:pt x="101599" y="84667"/>
                </a:lnTo>
                <a:lnTo>
                  <a:pt x="101599" y="101600"/>
                </a:lnTo>
                <a:lnTo>
                  <a:pt x="110067" y="135467"/>
                </a:lnTo>
                <a:lnTo>
                  <a:pt x="110067" y="160867"/>
                </a:lnTo>
                <a:lnTo>
                  <a:pt x="118533" y="186267"/>
                </a:lnTo>
                <a:lnTo>
                  <a:pt x="118533" y="203200"/>
                </a:lnTo>
                <a:lnTo>
                  <a:pt x="127000" y="211667"/>
                </a:lnTo>
                <a:lnTo>
                  <a:pt x="143933" y="220134"/>
                </a:lnTo>
                <a:lnTo>
                  <a:pt x="152400" y="228600"/>
                </a:lnTo>
                <a:lnTo>
                  <a:pt x="169333" y="228600"/>
                </a:lnTo>
                <a:lnTo>
                  <a:pt x="177799" y="220134"/>
                </a:lnTo>
                <a:lnTo>
                  <a:pt x="194733" y="211667"/>
                </a:lnTo>
                <a:lnTo>
                  <a:pt x="211666" y="194734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69334"/>
                </a:lnTo>
                <a:lnTo>
                  <a:pt x="228600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643534" y="3716867"/>
            <a:ext cx="228601" cy="364067"/>
          </a:xfrm>
          <a:custGeom>
            <a:avLst/>
            <a:gdLst/>
            <a:ahLst/>
            <a:cxnLst/>
            <a:rect l="0" t="0" r="0" b="0"/>
            <a:pathLst>
              <a:path w="228601" h="3640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60866"/>
                </a:lnTo>
                <a:lnTo>
                  <a:pt x="8466" y="194733"/>
                </a:lnTo>
                <a:lnTo>
                  <a:pt x="16933" y="228600"/>
                </a:lnTo>
                <a:lnTo>
                  <a:pt x="16933" y="262466"/>
                </a:lnTo>
                <a:lnTo>
                  <a:pt x="16933" y="287866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47133"/>
                </a:lnTo>
                <a:lnTo>
                  <a:pt x="16933" y="355600"/>
                </a:lnTo>
                <a:lnTo>
                  <a:pt x="16933" y="364066"/>
                </a:lnTo>
                <a:lnTo>
                  <a:pt x="16933" y="364066"/>
                </a:lnTo>
                <a:lnTo>
                  <a:pt x="16933" y="364066"/>
                </a:lnTo>
                <a:lnTo>
                  <a:pt x="16933" y="355600"/>
                </a:lnTo>
                <a:lnTo>
                  <a:pt x="16933" y="347133"/>
                </a:lnTo>
                <a:lnTo>
                  <a:pt x="25399" y="338666"/>
                </a:lnTo>
                <a:lnTo>
                  <a:pt x="25399" y="321733"/>
                </a:lnTo>
                <a:lnTo>
                  <a:pt x="25399" y="304800"/>
                </a:lnTo>
                <a:lnTo>
                  <a:pt x="33866" y="279400"/>
                </a:lnTo>
                <a:lnTo>
                  <a:pt x="42333" y="254000"/>
                </a:lnTo>
                <a:lnTo>
                  <a:pt x="50799" y="228600"/>
                </a:lnTo>
                <a:lnTo>
                  <a:pt x="59266" y="211666"/>
                </a:lnTo>
                <a:lnTo>
                  <a:pt x="76200" y="194733"/>
                </a:lnTo>
                <a:lnTo>
                  <a:pt x="84666" y="186266"/>
                </a:lnTo>
                <a:lnTo>
                  <a:pt x="101599" y="177800"/>
                </a:lnTo>
                <a:lnTo>
                  <a:pt x="127000" y="177800"/>
                </a:lnTo>
                <a:lnTo>
                  <a:pt x="143932" y="177800"/>
                </a:lnTo>
                <a:lnTo>
                  <a:pt x="160866" y="186266"/>
                </a:lnTo>
                <a:lnTo>
                  <a:pt x="186266" y="203200"/>
                </a:lnTo>
                <a:lnTo>
                  <a:pt x="203200" y="211666"/>
                </a:lnTo>
                <a:lnTo>
                  <a:pt x="211666" y="228600"/>
                </a:lnTo>
                <a:lnTo>
                  <a:pt x="228600" y="245533"/>
                </a:lnTo>
                <a:lnTo>
                  <a:pt x="228600" y="262466"/>
                </a:lnTo>
                <a:lnTo>
                  <a:pt x="228600" y="279400"/>
                </a:lnTo>
                <a:lnTo>
                  <a:pt x="228600" y="296333"/>
                </a:lnTo>
                <a:lnTo>
                  <a:pt x="220132" y="304800"/>
                </a:lnTo>
                <a:lnTo>
                  <a:pt x="203200" y="321733"/>
                </a:lnTo>
                <a:lnTo>
                  <a:pt x="186266" y="330200"/>
                </a:lnTo>
                <a:lnTo>
                  <a:pt x="169332" y="338666"/>
                </a:lnTo>
                <a:lnTo>
                  <a:pt x="143932" y="347133"/>
                </a:lnTo>
                <a:lnTo>
                  <a:pt x="127000" y="355600"/>
                </a:lnTo>
                <a:lnTo>
                  <a:pt x="101599" y="355600"/>
                </a:lnTo>
                <a:lnTo>
                  <a:pt x="846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315200" y="3886200"/>
            <a:ext cx="16934" cy="42334"/>
          </a:xfrm>
          <a:custGeom>
            <a:avLst/>
            <a:gdLst/>
            <a:ahLst/>
            <a:cxnLst/>
            <a:rect l="0" t="0" r="0" b="0"/>
            <a:pathLst>
              <a:path w="16934" h="423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433734" y="3674533"/>
            <a:ext cx="160867" cy="414868"/>
          </a:xfrm>
          <a:custGeom>
            <a:avLst/>
            <a:gdLst/>
            <a:ahLst/>
            <a:cxnLst/>
            <a:rect l="0" t="0" r="0" b="0"/>
            <a:pathLst>
              <a:path w="160867" h="4148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6" y="330200"/>
                </a:lnTo>
                <a:lnTo>
                  <a:pt x="16933" y="347134"/>
                </a:lnTo>
                <a:lnTo>
                  <a:pt x="25399" y="364067"/>
                </a:lnTo>
                <a:lnTo>
                  <a:pt x="33866" y="381000"/>
                </a:lnTo>
                <a:lnTo>
                  <a:pt x="42333" y="397934"/>
                </a:lnTo>
                <a:lnTo>
                  <a:pt x="50799" y="406400"/>
                </a:lnTo>
                <a:lnTo>
                  <a:pt x="59266" y="414867"/>
                </a:lnTo>
                <a:lnTo>
                  <a:pt x="67732" y="414867"/>
                </a:lnTo>
                <a:lnTo>
                  <a:pt x="76200" y="414867"/>
                </a:lnTo>
                <a:lnTo>
                  <a:pt x="84666" y="414867"/>
                </a:lnTo>
                <a:lnTo>
                  <a:pt x="101599" y="406400"/>
                </a:lnTo>
                <a:lnTo>
                  <a:pt x="110066" y="397934"/>
                </a:lnTo>
                <a:lnTo>
                  <a:pt x="126999" y="389467"/>
                </a:lnTo>
                <a:lnTo>
                  <a:pt x="135466" y="372534"/>
                </a:lnTo>
                <a:lnTo>
                  <a:pt x="143932" y="355600"/>
                </a:lnTo>
                <a:lnTo>
                  <a:pt x="152400" y="338667"/>
                </a:lnTo>
                <a:lnTo>
                  <a:pt x="152400" y="321734"/>
                </a:lnTo>
                <a:lnTo>
                  <a:pt x="160866" y="304800"/>
                </a:lnTo>
                <a:lnTo>
                  <a:pt x="152400" y="279400"/>
                </a:lnTo>
                <a:lnTo>
                  <a:pt x="152400" y="262467"/>
                </a:lnTo>
                <a:lnTo>
                  <a:pt x="152400" y="245534"/>
                </a:lnTo>
                <a:lnTo>
                  <a:pt x="143932" y="237067"/>
                </a:lnTo>
                <a:lnTo>
                  <a:pt x="143932" y="220134"/>
                </a:lnTo>
                <a:lnTo>
                  <a:pt x="135466" y="220134"/>
                </a:lnTo>
                <a:lnTo>
                  <a:pt x="126999" y="211667"/>
                </a:lnTo>
                <a:lnTo>
                  <a:pt x="118533" y="211667"/>
                </a:lnTo>
                <a:lnTo>
                  <a:pt x="110066" y="211667"/>
                </a:lnTo>
                <a:lnTo>
                  <a:pt x="110066" y="220134"/>
                </a:lnTo>
                <a:lnTo>
                  <a:pt x="101599" y="228600"/>
                </a:lnTo>
                <a:lnTo>
                  <a:pt x="93133" y="237067"/>
                </a:lnTo>
                <a:lnTo>
                  <a:pt x="84666" y="245534"/>
                </a:lnTo>
                <a:lnTo>
                  <a:pt x="84666" y="262467"/>
                </a:lnTo>
                <a:lnTo>
                  <a:pt x="76200" y="279400"/>
                </a:lnTo>
                <a:lnTo>
                  <a:pt x="67732" y="296334"/>
                </a:lnTo>
                <a:lnTo>
                  <a:pt x="67732" y="321734"/>
                </a:lnTo>
                <a:lnTo>
                  <a:pt x="67732" y="330200"/>
                </a:lnTo>
                <a:lnTo>
                  <a:pt x="67732" y="347134"/>
                </a:lnTo>
                <a:lnTo>
                  <a:pt x="67732" y="364067"/>
                </a:lnTo>
                <a:lnTo>
                  <a:pt x="76200" y="372534"/>
                </a:lnTo>
                <a:lnTo>
                  <a:pt x="76200" y="381000"/>
                </a:lnTo>
                <a:lnTo>
                  <a:pt x="84666" y="389467"/>
                </a:lnTo>
                <a:lnTo>
                  <a:pt x="93133" y="397934"/>
                </a:lnTo>
                <a:lnTo>
                  <a:pt x="93133" y="397934"/>
                </a:lnTo>
                <a:lnTo>
                  <a:pt x="93133" y="397934"/>
                </a:lnTo>
                <a:lnTo>
                  <a:pt x="93133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28467" y="3793067"/>
            <a:ext cx="220134" cy="304801"/>
          </a:xfrm>
          <a:custGeom>
            <a:avLst/>
            <a:gdLst/>
            <a:ahLst/>
            <a:cxnLst/>
            <a:rect l="0" t="0" r="0" b="0"/>
            <a:pathLst>
              <a:path w="220134" h="304801">
                <a:moveTo>
                  <a:pt x="127000" y="50800"/>
                </a:moveTo>
                <a:lnTo>
                  <a:pt x="127000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25400"/>
                </a:lnTo>
                <a:lnTo>
                  <a:pt x="127000" y="16933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01599" y="0"/>
                </a:lnTo>
                <a:lnTo>
                  <a:pt x="93133" y="0"/>
                </a:lnTo>
                <a:lnTo>
                  <a:pt x="84666" y="8466"/>
                </a:lnTo>
                <a:lnTo>
                  <a:pt x="76200" y="16933"/>
                </a:lnTo>
                <a:lnTo>
                  <a:pt x="59266" y="25400"/>
                </a:lnTo>
                <a:lnTo>
                  <a:pt x="50800" y="42333"/>
                </a:lnTo>
                <a:lnTo>
                  <a:pt x="42333" y="59266"/>
                </a:lnTo>
                <a:lnTo>
                  <a:pt x="33867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8466" y="245533"/>
                </a:lnTo>
                <a:lnTo>
                  <a:pt x="8466" y="262466"/>
                </a:lnTo>
                <a:lnTo>
                  <a:pt x="16933" y="270933"/>
                </a:lnTo>
                <a:lnTo>
                  <a:pt x="16933" y="279400"/>
                </a:lnTo>
                <a:lnTo>
                  <a:pt x="25399" y="287866"/>
                </a:lnTo>
                <a:lnTo>
                  <a:pt x="33867" y="296333"/>
                </a:lnTo>
                <a:lnTo>
                  <a:pt x="42333" y="296333"/>
                </a:lnTo>
                <a:lnTo>
                  <a:pt x="50800" y="304800"/>
                </a:lnTo>
                <a:lnTo>
                  <a:pt x="59266" y="296333"/>
                </a:lnTo>
                <a:lnTo>
                  <a:pt x="67733" y="296333"/>
                </a:lnTo>
                <a:lnTo>
                  <a:pt x="67733" y="287866"/>
                </a:lnTo>
                <a:lnTo>
                  <a:pt x="76200" y="279400"/>
                </a:lnTo>
                <a:lnTo>
                  <a:pt x="84666" y="270933"/>
                </a:lnTo>
                <a:lnTo>
                  <a:pt x="84666" y="254000"/>
                </a:lnTo>
                <a:lnTo>
                  <a:pt x="93133" y="237066"/>
                </a:lnTo>
                <a:lnTo>
                  <a:pt x="101599" y="220133"/>
                </a:lnTo>
                <a:lnTo>
                  <a:pt x="101599" y="203200"/>
                </a:lnTo>
                <a:lnTo>
                  <a:pt x="110067" y="186266"/>
                </a:lnTo>
                <a:lnTo>
                  <a:pt x="110067" y="169333"/>
                </a:lnTo>
                <a:lnTo>
                  <a:pt x="118533" y="152400"/>
                </a:lnTo>
                <a:lnTo>
                  <a:pt x="118533" y="127000"/>
                </a:lnTo>
                <a:lnTo>
                  <a:pt x="118533" y="110066"/>
                </a:lnTo>
                <a:lnTo>
                  <a:pt x="118533" y="101600"/>
                </a:lnTo>
                <a:lnTo>
                  <a:pt x="118533" y="84666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59266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18533" y="127000"/>
                </a:lnTo>
                <a:lnTo>
                  <a:pt x="118533" y="143933"/>
                </a:lnTo>
                <a:lnTo>
                  <a:pt x="118533" y="169333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27000" y="220133"/>
                </a:lnTo>
                <a:lnTo>
                  <a:pt x="127000" y="237066"/>
                </a:lnTo>
                <a:lnTo>
                  <a:pt x="135466" y="245533"/>
                </a:lnTo>
                <a:lnTo>
                  <a:pt x="135466" y="254000"/>
                </a:lnTo>
                <a:lnTo>
                  <a:pt x="143933" y="262466"/>
                </a:lnTo>
                <a:lnTo>
                  <a:pt x="160866" y="270933"/>
                </a:lnTo>
                <a:lnTo>
                  <a:pt x="169333" y="279400"/>
                </a:lnTo>
                <a:lnTo>
                  <a:pt x="169333" y="287866"/>
                </a:lnTo>
                <a:lnTo>
                  <a:pt x="177799" y="287866"/>
                </a:lnTo>
                <a:lnTo>
                  <a:pt x="186267" y="296333"/>
                </a:lnTo>
                <a:lnTo>
                  <a:pt x="194733" y="296333"/>
                </a:lnTo>
                <a:lnTo>
                  <a:pt x="203200" y="296333"/>
                </a:lnTo>
                <a:lnTo>
                  <a:pt x="211666" y="287866"/>
                </a:lnTo>
                <a:lnTo>
                  <a:pt x="211666" y="287866"/>
                </a:lnTo>
                <a:lnTo>
                  <a:pt x="220133" y="287866"/>
                </a:lnTo>
                <a:lnTo>
                  <a:pt x="220133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213600" y="3259667"/>
            <a:ext cx="25401" cy="50801"/>
          </a:xfrm>
          <a:custGeom>
            <a:avLst/>
            <a:gdLst/>
            <a:ahLst/>
            <a:cxnLst/>
            <a:rect l="0" t="0" r="0" b="0"/>
            <a:pathLst>
              <a:path w="25401" h="50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408333" y="3090333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33867" y="0"/>
                </a:move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25401" y="50800"/>
                </a:lnTo>
                <a:lnTo>
                  <a:pt x="25401" y="76200"/>
                </a:lnTo>
                <a:lnTo>
                  <a:pt x="16933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8467" y="245534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1" y="287867"/>
                </a:lnTo>
                <a:lnTo>
                  <a:pt x="33867" y="296334"/>
                </a:lnTo>
                <a:lnTo>
                  <a:pt x="42334" y="304800"/>
                </a:lnTo>
                <a:lnTo>
                  <a:pt x="59267" y="304800"/>
                </a:lnTo>
                <a:lnTo>
                  <a:pt x="67734" y="304800"/>
                </a:lnTo>
                <a:lnTo>
                  <a:pt x="84667" y="304800"/>
                </a:lnTo>
                <a:lnTo>
                  <a:pt x="93133" y="296334"/>
                </a:lnTo>
                <a:lnTo>
                  <a:pt x="101601" y="287867"/>
                </a:lnTo>
                <a:lnTo>
                  <a:pt x="110067" y="279400"/>
                </a:lnTo>
                <a:lnTo>
                  <a:pt x="118534" y="262467"/>
                </a:lnTo>
                <a:lnTo>
                  <a:pt x="127000" y="245534"/>
                </a:lnTo>
                <a:lnTo>
                  <a:pt x="127000" y="228600"/>
                </a:lnTo>
                <a:lnTo>
                  <a:pt x="127000" y="211667"/>
                </a:lnTo>
                <a:lnTo>
                  <a:pt x="127000" y="194734"/>
                </a:lnTo>
                <a:lnTo>
                  <a:pt x="118534" y="186267"/>
                </a:lnTo>
                <a:lnTo>
                  <a:pt x="118534" y="177800"/>
                </a:lnTo>
                <a:lnTo>
                  <a:pt x="110067" y="169334"/>
                </a:lnTo>
                <a:lnTo>
                  <a:pt x="101601" y="169334"/>
                </a:lnTo>
                <a:lnTo>
                  <a:pt x="93133" y="169334"/>
                </a:lnTo>
                <a:lnTo>
                  <a:pt x="84667" y="169334"/>
                </a:lnTo>
                <a:lnTo>
                  <a:pt x="84667" y="177800"/>
                </a:lnTo>
                <a:lnTo>
                  <a:pt x="76200" y="186267"/>
                </a:lnTo>
                <a:lnTo>
                  <a:pt x="67734" y="194734"/>
                </a:lnTo>
                <a:lnTo>
                  <a:pt x="59267" y="211667"/>
                </a:lnTo>
                <a:lnTo>
                  <a:pt x="59267" y="228600"/>
                </a:lnTo>
                <a:lnTo>
                  <a:pt x="59267" y="245534"/>
                </a:lnTo>
                <a:lnTo>
                  <a:pt x="59267" y="270934"/>
                </a:lnTo>
                <a:lnTo>
                  <a:pt x="59267" y="279400"/>
                </a:lnTo>
                <a:lnTo>
                  <a:pt x="67734" y="287867"/>
                </a:lnTo>
                <a:lnTo>
                  <a:pt x="76200" y="296334"/>
                </a:lnTo>
                <a:lnTo>
                  <a:pt x="84667" y="304800"/>
                </a:lnTo>
                <a:lnTo>
                  <a:pt x="93133" y="304800"/>
                </a:lnTo>
                <a:lnTo>
                  <a:pt x="93133" y="304800"/>
                </a:lnTo>
                <a:lnTo>
                  <a:pt x="101601" y="296334"/>
                </a:lnTo>
                <a:lnTo>
                  <a:pt x="101601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603067" y="3149600"/>
            <a:ext cx="186267" cy="279401"/>
          </a:xfrm>
          <a:custGeom>
            <a:avLst/>
            <a:gdLst/>
            <a:ahLst/>
            <a:cxnLst/>
            <a:rect l="0" t="0" r="0" b="0"/>
            <a:pathLst>
              <a:path w="186267" h="279401">
                <a:moveTo>
                  <a:pt x="135467" y="76200"/>
                </a:move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59267"/>
                </a:lnTo>
                <a:lnTo>
                  <a:pt x="126999" y="59267"/>
                </a:lnTo>
                <a:lnTo>
                  <a:pt x="126999" y="42333"/>
                </a:lnTo>
                <a:lnTo>
                  <a:pt x="126999" y="33867"/>
                </a:lnTo>
                <a:lnTo>
                  <a:pt x="118533" y="25400"/>
                </a:lnTo>
                <a:lnTo>
                  <a:pt x="110066" y="16933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799" y="16933"/>
                </a:lnTo>
                <a:lnTo>
                  <a:pt x="42333" y="33867"/>
                </a:lnTo>
                <a:lnTo>
                  <a:pt x="33866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0" y="177800"/>
                </a:lnTo>
                <a:lnTo>
                  <a:pt x="8466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0" y="237067"/>
                </a:lnTo>
                <a:lnTo>
                  <a:pt x="25400" y="245533"/>
                </a:lnTo>
                <a:lnTo>
                  <a:pt x="33866" y="254000"/>
                </a:lnTo>
                <a:lnTo>
                  <a:pt x="42333" y="262467"/>
                </a:lnTo>
                <a:lnTo>
                  <a:pt x="50799" y="262467"/>
                </a:lnTo>
                <a:lnTo>
                  <a:pt x="59267" y="262467"/>
                </a:lnTo>
                <a:lnTo>
                  <a:pt x="67733" y="254000"/>
                </a:lnTo>
                <a:lnTo>
                  <a:pt x="76200" y="245533"/>
                </a:lnTo>
                <a:lnTo>
                  <a:pt x="84666" y="237067"/>
                </a:lnTo>
                <a:lnTo>
                  <a:pt x="93133" y="220133"/>
                </a:lnTo>
                <a:lnTo>
                  <a:pt x="101600" y="203200"/>
                </a:lnTo>
                <a:lnTo>
                  <a:pt x="101600" y="177800"/>
                </a:lnTo>
                <a:lnTo>
                  <a:pt x="110066" y="160867"/>
                </a:lnTo>
                <a:lnTo>
                  <a:pt x="118533" y="135467"/>
                </a:lnTo>
                <a:lnTo>
                  <a:pt x="118533" y="110067"/>
                </a:lnTo>
                <a:lnTo>
                  <a:pt x="126999" y="93133"/>
                </a:lnTo>
                <a:lnTo>
                  <a:pt x="126999" y="76200"/>
                </a:lnTo>
                <a:lnTo>
                  <a:pt x="126999" y="67733"/>
                </a:lnTo>
                <a:lnTo>
                  <a:pt x="126999" y="59267"/>
                </a:lnTo>
                <a:lnTo>
                  <a:pt x="126999" y="50800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50800"/>
                </a:lnTo>
                <a:lnTo>
                  <a:pt x="126999" y="59267"/>
                </a:lnTo>
                <a:lnTo>
                  <a:pt x="126999" y="76200"/>
                </a:lnTo>
                <a:lnTo>
                  <a:pt x="126999" y="93133"/>
                </a:lnTo>
                <a:lnTo>
                  <a:pt x="126999" y="118533"/>
                </a:lnTo>
                <a:lnTo>
                  <a:pt x="126999" y="135467"/>
                </a:lnTo>
                <a:lnTo>
                  <a:pt x="126999" y="160867"/>
                </a:lnTo>
                <a:lnTo>
                  <a:pt x="126999" y="177800"/>
                </a:lnTo>
                <a:lnTo>
                  <a:pt x="135467" y="194733"/>
                </a:lnTo>
                <a:lnTo>
                  <a:pt x="135467" y="211667"/>
                </a:lnTo>
                <a:lnTo>
                  <a:pt x="143933" y="228600"/>
                </a:lnTo>
                <a:lnTo>
                  <a:pt x="143933" y="237067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60866" y="262467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86266" y="279400"/>
                </a:lnTo>
                <a:lnTo>
                  <a:pt x="186266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049933" y="3903133"/>
            <a:ext cx="16935" cy="59268"/>
          </a:xfrm>
          <a:custGeom>
            <a:avLst/>
            <a:gdLst/>
            <a:ahLst/>
            <a:cxnLst/>
            <a:rect l="0" t="0" r="0" b="0"/>
            <a:pathLst>
              <a:path w="16935" h="59268">
                <a:moveTo>
                  <a:pt x="16934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0160000" y="3767667"/>
            <a:ext cx="220135" cy="347134"/>
          </a:xfrm>
          <a:custGeom>
            <a:avLst/>
            <a:gdLst/>
            <a:ahLst/>
            <a:cxnLst/>
            <a:rect l="0" t="0" r="0" b="0"/>
            <a:pathLst>
              <a:path w="220135" h="3471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35466"/>
                </a:lnTo>
                <a:lnTo>
                  <a:pt x="8466" y="135466"/>
                </a:lnTo>
                <a:lnTo>
                  <a:pt x="16934" y="135466"/>
                </a:lnTo>
                <a:lnTo>
                  <a:pt x="25400" y="135466"/>
                </a:lnTo>
                <a:lnTo>
                  <a:pt x="42333" y="127000"/>
                </a:lnTo>
                <a:lnTo>
                  <a:pt x="50800" y="118533"/>
                </a:lnTo>
                <a:lnTo>
                  <a:pt x="76200" y="110066"/>
                </a:lnTo>
                <a:lnTo>
                  <a:pt x="93134" y="101600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9334" y="110066"/>
                </a:lnTo>
                <a:lnTo>
                  <a:pt x="186266" y="118533"/>
                </a:lnTo>
                <a:lnTo>
                  <a:pt x="194733" y="135466"/>
                </a:lnTo>
                <a:lnTo>
                  <a:pt x="211667" y="152400"/>
                </a:lnTo>
                <a:lnTo>
                  <a:pt x="220134" y="177800"/>
                </a:lnTo>
                <a:lnTo>
                  <a:pt x="220134" y="194733"/>
                </a:lnTo>
                <a:lnTo>
                  <a:pt x="220134" y="220133"/>
                </a:lnTo>
                <a:lnTo>
                  <a:pt x="220134" y="237066"/>
                </a:lnTo>
                <a:lnTo>
                  <a:pt x="211667" y="262466"/>
                </a:lnTo>
                <a:lnTo>
                  <a:pt x="211667" y="279400"/>
                </a:lnTo>
                <a:lnTo>
                  <a:pt x="203200" y="296333"/>
                </a:lnTo>
                <a:lnTo>
                  <a:pt x="194733" y="304800"/>
                </a:lnTo>
                <a:lnTo>
                  <a:pt x="186266" y="321733"/>
                </a:lnTo>
                <a:lnTo>
                  <a:pt x="169334" y="330200"/>
                </a:lnTo>
                <a:lnTo>
                  <a:pt x="160866" y="338666"/>
                </a:lnTo>
                <a:lnTo>
                  <a:pt x="143934" y="338666"/>
                </a:lnTo>
                <a:lnTo>
                  <a:pt x="127000" y="347133"/>
                </a:lnTo>
                <a:lnTo>
                  <a:pt x="118533" y="347133"/>
                </a:lnTo>
                <a:lnTo>
                  <a:pt x="101600" y="338666"/>
                </a:lnTo>
                <a:lnTo>
                  <a:pt x="93134" y="330200"/>
                </a:lnTo>
                <a:lnTo>
                  <a:pt x="76200" y="321733"/>
                </a:lnTo>
                <a:lnTo>
                  <a:pt x="76200" y="321733"/>
                </a:lnTo>
                <a:lnTo>
                  <a:pt x="67734" y="313266"/>
                </a:lnTo>
                <a:lnTo>
                  <a:pt x="67734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0185400" y="3759200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67734" y="0"/>
                </a:lnTo>
                <a:lnTo>
                  <a:pt x="84666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0481734" y="3691467"/>
            <a:ext cx="203201" cy="440267"/>
          </a:xfrm>
          <a:custGeom>
            <a:avLst/>
            <a:gdLst/>
            <a:ahLst/>
            <a:cxnLst/>
            <a:rect l="0" t="0" r="0" b="0"/>
            <a:pathLst>
              <a:path w="203201" h="440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16933"/>
                </a:lnTo>
                <a:lnTo>
                  <a:pt x="25399" y="25400"/>
                </a:lnTo>
                <a:lnTo>
                  <a:pt x="25399" y="42333"/>
                </a:lnTo>
                <a:lnTo>
                  <a:pt x="25399" y="67733"/>
                </a:lnTo>
                <a:lnTo>
                  <a:pt x="25399" y="93133"/>
                </a:lnTo>
                <a:lnTo>
                  <a:pt x="33866" y="118533"/>
                </a:lnTo>
                <a:lnTo>
                  <a:pt x="33866" y="143933"/>
                </a:lnTo>
                <a:lnTo>
                  <a:pt x="25399" y="177800"/>
                </a:lnTo>
                <a:lnTo>
                  <a:pt x="25399" y="211666"/>
                </a:lnTo>
                <a:lnTo>
                  <a:pt x="25399" y="237066"/>
                </a:lnTo>
                <a:lnTo>
                  <a:pt x="25399" y="270933"/>
                </a:lnTo>
                <a:lnTo>
                  <a:pt x="25399" y="287866"/>
                </a:lnTo>
                <a:lnTo>
                  <a:pt x="16932" y="313266"/>
                </a:lnTo>
                <a:lnTo>
                  <a:pt x="16932" y="330200"/>
                </a:lnTo>
                <a:lnTo>
                  <a:pt x="8466" y="338666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55600"/>
                </a:lnTo>
                <a:lnTo>
                  <a:pt x="8466" y="355600"/>
                </a:lnTo>
                <a:lnTo>
                  <a:pt x="16932" y="347133"/>
                </a:lnTo>
                <a:lnTo>
                  <a:pt x="16932" y="347133"/>
                </a:lnTo>
                <a:lnTo>
                  <a:pt x="25399" y="330200"/>
                </a:lnTo>
                <a:lnTo>
                  <a:pt x="33866" y="313266"/>
                </a:lnTo>
                <a:lnTo>
                  <a:pt x="42333" y="304800"/>
                </a:lnTo>
                <a:lnTo>
                  <a:pt x="50800" y="279400"/>
                </a:lnTo>
                <a:lnTo>
                  <a:pt x="59266" y="262466"/>
                </a:lnTo>
                <a:lnTo>
                  <a:pt x="67732" y="245533"/>
                </a:lnTo>
                <a:lnTo>
                  <a:pt x="84666" y="237066"/>
                </a:lnTo>
                <a:lnTo>
                  <a:pt x="101599" y="237066"/>
                </a:lnTo>
                <a:lnTo>
                  <a:pt x="118533" y="237066"/>
                </a:lnTo>
                <a:lnTo>
                  <a:pt x="143932" y="237066"/>
                </a:lnTo>
                <a:lnTo>
                  <a:pt x="152400" y="245533"/>
                </a:lnTo>
                <a:lnTo>
                  <a:pt x="169332" y="262466"/>
                </a:lnTo>
                <a:lnTo>
                  <a:pt x="186266" y="279400"/>
                </a:lnTo>
                <a:lnTo>
                  <a:pt x="194733" y="304800"/>
                </a:lnTo>
                <a:lnTo>
                  <a:pt x="203200" y="330200"/>
                </a:lnTo>
                <a:lnTo>
                  <a:pt x="203200" y="347133"/>
                </a:lnTo>
                <a:lnTo>
                  <a:pt x="203200" y="372533"/>
                </a:lnTo>
                <a:lnTo>
                  <a:pt x="194733" y="397933"/>
                </a:lnTo>
                <a:lnTo>
                  <a:pt x="186266" y="406400"/>
                </a:lnTo>
                <a:lnTo>
                  <a:pt x="169332" y="423333"/>
                </a:lnTo>
                <a:lnTo>
                  <a:pt x="152400" y="431800"/>
                </a:lnTo>
                <a:lnTo>
                  <a:pt x="135466" y="431800"/>
                </a:lnTo>
                <a:lnTo>
                  <a:pt x="110066" y="440266"/>
                </a:lnTo>
                <a:lnTo>
                  <a:pt x="93132" y="431800"/>
                </a:lnTo>
                <a:lnTo>
                  <a:pt x="67732" y="423333"/>
                </a:lnTo>
                <a:lnTo>
                  <a:pt x="50800" y="406400"/>
                </a:lnTo>
                <a:lnTo>
                  <a:pt x="50800" y="406400"/>
                </a:lnTo>
                <a:lnTo>
                  <a:pt x="33866" y="397933"/>
                </a:lnTo>
                <a:lnTo>
                  <a:pt x="33866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668933" y="33189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990667" y="3056467"/>
            <a:ext cx="254000" cy="347134"/>
          </a:xfrm>
          <a:custGeom>
            <a:avLst/>
            <a:gdLst/>
            <a:ahLst/>
            <a:cxnLst/>
            <a:rect l="0" t="0" r="0" b="0"/>
            <a:pathLst>
              <a:path w="254000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3" y="169333"/>
                </a:lnTo>
                <a:lnTo>
                  <a:pt x="25399" y="160866"/>
                </a:lnTo>
                <a:lnTo>
                  <a:pt x="33867" y="143933"/>
                </a:lnTo>
                <a:lnTo>
                  <a:pt x="42333" y="135466"/>
                </a:lnTo>
                <a:lnTo>
                  <a:pt x="59266" y="118533"/>
                </a:lnTo>
                <a:lnTo>
                  <a:pt x="67733" y="110066"/>
                </a:lnTo>
                <a:lnTo>
                  <a:pt x="93133" y="101600"/>
                </a:lnTo>
                <a:lnTo>
                  <a:pt x="110067" y="93133"/>
                </a:lnTo>
                <a:lnTo>
                  <a:pt x="126999" y="93133"/>
                </a:lnTo>
                <a:lnTo>
                  <a:pt x="152400" y="93133"/>
                </a:lnTo>
                <a:lnTo>
                  <a:pt x="169333" y="101600"/>
                </a:lnTo>
                <a:lnTo>
                  <a:pt x="186267" y="110066"/>
                </a:lnTo>
                <a:lnTo>
                  <a:pt x="211666" y="127000"/>
                </a:lnTo>
                <a:lnTo>
                  <a:pt x="228600" y="143933"/>
                </a:lnTo>
                <a:lnTo>
                  <a:pt x="237067" y="169333"/>
                </a:lnTo>
                <a:lnTo>
                  <a:pt x="245533" y="203200"/>
                </a:lnTo>
                <a:lnTo>
                  <a:pt x="253999" y="220133"/>
                </a:lnTo>
                <a:lnTo>
                  <a:pt x="253999" y="254000"/>
                </a:lnTo>
                <a:lnTo>
                  <a:pt x="253999" y="279400"/>
                </a:lnTo>
                <a:lnTo>
                  <a:pt x="245533" y="296333"/>
                </a:lnTo>
                <a:lnTo>
                  <a:pt x="237067" y="304800"/>
                </a:lnTo>
                <a:lnTo>
                  <a:pt x="228600" y="321733"/>
                </a:lnTo>
                <a:lnTo>
                  <a:pt x="211666" y="330200"/>
                </a:lnTo>
                <a:lnTo>
                  <a:pt x="194733" y="338666"/>
                </a:lnTo>
                <a:lnTo>
                  <a:pt x="177799" y="347133"/>
                </a:lnTo>
                <a:lnTo>
                  <a:pt x="160867" y="347133"/>
                </a:lnTo>
                <a:lnTo>
                  <a:pt x="135466" y="347133"/>
                </a:lnTo>
                <a:lnTo>
                  <a:pt x="118533" y="338666"/>
                </a:lnTo>
                <a:lnTo>
                  <a:pt x="101599" y="330200"/>
                </a:lnTo>
                <a:lnTo>
                  <a:pt x="84667" y="313266"/>
                </a:lnTo>
                <a:lnTo>
                  <a:pt x="59266" y="296333"/>
                </a:lnTo>
                <a:lnTo>
                  <a:pt x="50799" y="279400"/>
                </a:lnTo>
                <a:lnTo>
                  <a:pt x="50799" y="279400"/>
                </a:lnTo>
                <a:lnTo>
                  <a:pt x="33867" y="262466"/>
                </a:lnTo>
                <a:lnTo>
                  <a:pt x="338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999134" y="3022600"/>
            <a:ext cx="228601" cy="42334"/>
          </a:xfrm>
          <a:custGeom>
            <a:avLst/>
            <a:gdLst/>
            <a:ahLst/>
            <a:cxnLst/>
            <a:rect l="0" t="0" r="0" b="0"/>
            <a:pathLst>
              <a:path w="228601" h="42334">
                <a:moveTo>
                  <a:pt x="0" y="42333"/>
                </a:moveTo>
                <a:lnTo>
                  <a:pt x="8466" y="33867"/>
                </a:lnTo>
                <a:lnTo>
                  <a:pt x="16932" y="33867"/>
                </a:lnTo>
                <a:lnTo>
                  <a:pt x="16932" y="33867"/>
                </a:lnTo>
                <a:lnTo>
                  <a:pt x="33866" y="25400"/>
                </a:lnTo>
                <a:lnTo>
                  <a:pt x="42332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10066" y="16933"/>
                </a:lnTo>
                <a:lnTo>
                  <a:pt x="126999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203199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371667" y="3022600"/>
            <a:ext cx="262468" cy="406401"/>
          </a:xfrm>
          <a:custGeom>
            <a:avLst/>
            <a:gdLst/>
            <a:ahLst/>
            <a:cxnLst/>
            <a:rect l="0" t="0" r="0" b="0"/>
            <a:pathLst>
              <a:path w="262468" h="406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399" y="25400"/>
                </a:lnTo>
                <a:lnTo>
                  <a:pt x="25399" y="42333"/>
                </a:lnTo>
                <a:lnTo>
                  <a:pt x="33867" y="59267"/>
                </a:lnTo>
                <a:lnTo>
                  <a:pt x="33867" y="84667"/>
                </a:lnTo>
                <a:lnTo>
                  <a:pt x="33867" y="118533"/>
                </a:lnTo>
                <a:lnTo>
                  <a:pt x="42333" y="152400"/>
                </a:lnTo>
                <a:lnTo>
                  <a:pt x="42333" y="186267"/>
                </a:lnTo>
                <a:lnTo>
                  <a:pt x="42333" y="220133"/>
                </a:lnTo>
                <a:lnTo>
                  <a:pt x="42333" y="245533"/>
                </a:lnTo>
                <a:lnTo>
                  <a:pt x="42333" y="270933"/>
                </a:lnTo>
                <a:lnTo>
                  <a:pt x="42333" y="287867"/>
                </a:lnTo>
                <a:lnTo>
                  <a:pt x="42333" y="313267"/>
                </a:lnTo>
                <a:lnTo>
                  <a:pt x="42333" y="321733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47133"/>
                </a:lnTo>
                <a:lnTo>
                  <a:pt x="42333" y="347133"/>
                </a:lnTo>
                <a:lnTo>
                  <a:pt x="42333" y="347133"/>
                </a:lnTo>
                <a:lnTo>
                  <a:pt x="42333" y="347133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21733"/>
                </a:lnTo>
                <a:lnTo>
                  <a:pt x="50799" y="304800"/>
                </a:lnTo>
                <a:lnTo>
                  <a:pt x="50799" y="279400"/>
                </a:lnTo>
                <a:lnTo>
                  <a:pt x="59266" y="262467"/>
                </a:lnTo>
                <a:lnTo>
                  <a:pt x="67733" y="245533"/>
                </a:lnTo>
                <a:lnTo>
                  <a:pt x="76200" y="220133"/>
                </a:lnTo>
                <a:lnTo>
                  <a:pt x="84667" y="211667"/>
                </a:lnTo>
                <a:lnTo>
                  <a:pt x="101599" y="194733"/>
                </a:lnTo>
                <a:lnTo>
                  <a:pt x="110067" y="186267"/>
                </a:lnTo>
                <a:lnTo>
                  <a:pt x="135466" y="186267"/>
                </a:lnTo>
                <a:lnTo>
                  <a:pt x="152400" y="186267"/>
                </a:lnTo>
                <a:lnTo>
                  <a:pt x="169333" y="194733"/>
                </a:lnTo>
                <a:lnTo>
                  <a:pt x="194733" y="203200"/>
                </a:lnTo>
                <a:lnTo>
                  <a:pt x="211666" y="220133"/>
                </a:lnTo>
                <a:lnTo>
                  <a:pt x="228600" y="237067"/>
                </a:lnTo>
                <a:lnTo>
                  <a:pt x="245533" y="262467"/>
                </a:lnTo>
                <a:lnTo>
                  <a:pt x="253999" y="287867"/>
                </a:lnTo>
                <a:lnTo>
                  <a:pt x="262467" y="313267"/>
                </a:lnTo>
                <a:lnTo>
                  <a:pt x="262467" y="330200"/>
                </a:lnTo>
                <a:lnTo>
                  <a:pt x="253999" y="347133"/>
                </a:lnTo>
                <a:lnTo>
                  <a:pt x="245533" y="372533"/>
                </a:lnTo>
                <a:lnTo>
                  <a:pt x="228600" y="381000"/>
                </a:lnTo>
                <a:lnTo>
                  <a:pt x="211666" y="389467"/>
                </a:lnTo>
                <a:lnTo>
                  <a:pt x="194733" y="397933"/>
                </a:lnTo>
                <a:lnTo>
                  <a:pt x="177799" y="406400"/>
                </a:lnTo>
                <a:lnTo>
                  <a:pt x="152400" y="406400"/>
                </a:lnTo>
                <a:lnTo>
                  <a:pt x="135466" y="406400"/>
                </a:lnTo>
                <a:lnTo>
                  <a:pt x="110067" y="406400"/>
                </a:lnTo>
                <a:lnTo>
                  <a:pt x="84667" y="406400"/>
                </a:lnTo>
                <a:lnTo>
                  <a:pt x="59266" y="397933"/>
                </a:lnTo>
                <a:lnTo>
                  <a:pt x="42333" y="381000"/>
                </a:lnTo>
                <a:lnTo>
                  <a:pt x="25399" y="364067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112000" y="4783667"/>
            <a:ext cx="304801" cy="186267"/>
          </a:xfrm>
          <a:custGeom>
            <a:avLst/>
            <a:gdLst/>
            <a:ahLst/>
            <a:cxnLst/>
            <a:rect l="0" t="0" r="0" b="0"/>
            <a:pathLst>
              <a:path w="304801" h="186267">
                <a:moveTo>
                  <a:pt x="25400" y="25400"/>
                </a:move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86266"/>
                </a:lnTo>
                <a:lnTo>
                  <a:pt x="25400" y="177800"/>
                </a:lnTo>
                <a:lnTo>
                  <a:pt x="33867" y="177800"/>
                </a:lnTo>
                <a:lnTo>
                  <a:pt x="50800" y="177800"/>
                </a:lnTo>
                <a:lnTo>
                  <a:pt x="76200" y="177800"/>
                </a:lnTo>
                <a:lnTo>
                  <a:pt x="93134" y="169333"/>
                </a:lnTo>
                <a:lnTo>
                  <a:pt x="118533" y="169333"/>
                </a:lnTo>
                <a:lnTo>
                  <a:pt x="143933" y="169333"/>
                </a:lnTo>
                <a:lnTo>
                  <a:pt x="169334" y="169333"/>
                </a:lnTo>
                <a:lnTo>
                  <a:pt x="194733" y="177800"/>
                </a:lnTo>
                <a:lnTo>
                  <a:pt x="220133" y="177800"/>
                </a:lnTo>
                <a:lnTo>
                  <a:pt x="245534" y="177800"/>
                </a:lnTo>
                <a:lnTo>
                  <a:pt x="262467" y="177800"/>
                </a:lnTo>
                <a:lnTo>
                  <a:pt x="270933" y="177800"/>
                </a:lnTo>
                <a:lnTo>
                  <a:pt x="287867" y="177800"/>
                </a:lnTo>
                <a:lnTo>
                  <a:pt x="287867" y="177800"/>
                </a:lnTo>
                <a:lnTo>
                  <a:pt x="304800" y="177800"/>
                </a:lnTo>
                <a:lnTo>
                  <a:pt x="3048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315200" y="4732867"/>
            <a:ext cx="16934" cy="330201"/>
          </a:xfrm>
          <a:custGeom>
            <a:avLst/>
            <a:gdLst/>
            <a:ahLst/>
            <a:cxnLst/>
            <a:rect l="0" t="0" r="0" b="0"/>
            <a:pathLst>
              <a:path w="16934" h="330201">
                <a:moveTo>
                  <a:pt x="8467" y="0"/>
                </a:moveTo>
                <a:lnTo>
                  <a:pt x="8467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203200"/>
                </a:lnTo>
                <a:lnTo>
                  <a:pt x="16933" y="237066"/>
                </a:lnTo>
                <a:lnTo>
                  <a:pt x="16933" y="262466"/>
                </a:lnTo>
                <a:lnTo>
                  <a:pt x="16933" y="287866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313266"/>
                </a:lnTo>
                <a:lnTo>
                  <a:pt x="16933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425266" y="4758267"/>
            <a:ext cx="211668" cy="381001"/>
          </a:xfrm>
          <a:custGeom>
            <a:avLst/>
            <a:gdLst/>
            <a:ahLst/>
            <a:cxnLst/>
            <a:rect l="0" t="0" r="0" b="0"/>
            <a:pathLst>
              <a:path w="211668" h="381001">
                <a:moveTo>
                  <a:pt x="25401" y="8466"/>
                </a:move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8466"/>
                </a:lnTo>
                <a:lnTo>
                  <a:pt x="67734" y="16933"/>
                </a:lnTo>
                <a:lnTo>
                  <a:pt x="84668" y="25400"/>
                </a:lnTo>
                <a:lnTo>
                  <a:pt x="93134" y="42333"/>
                </a:lnTo>
                <a:lnTo>
                  <a:pt x="101601" y="59266"/>
                </a:lnTo>
                <a:lnTo>
                  <a:pt x="110067" y="76200"/>
                </a:lnTo>
                <a:lnTo>
                  <a:pt x="118534" y="101600"/>
                </a:lnTo>
                <a:lnTo>
                  <a:pt x="127001" y="127000"/>
                </a:lnTo>
                <a:lnTo>
                  <a:pt x="127001" y="152400"/>
                </a:lnTo>
                <a:lnTo>
                  <a:pt x="127001" y="177800"/>
                </a:lnTo>
                <a:lnTo>
                  <a:pt x="127001" y="203200"/>
                </a:lnTo>
                <a:lnTo>
                  <a:pt x="127001" y="228600"/>
                </a:lnTo>
                <a:lnTo>
                  <a:pt x="118534" y="245533"/>
                </a:lnTo>
                <a:lnTo>
                  <a:pt x="110067" y="262466"/>
                </a:lnTo>
                <a:lnTo>
                  <a:pt x="101601" y="279400"/>
                </a:lnTo>
                <a:lnTo>
                  <a:pt x="84668" y="287866"/>
                </a:lnTo>
                <a:lnTo>
                  <a:pt x="76200" y="296333"/>
                </a:lnTo>
                <a:lnTo>
                  <a:pt x="59267" y="304800"/>
                </a:lnTo>
                <a:lnTo>
                  <a:pt x="42334" y="313266"/>
                </a:lnTo>
                <a:lnTo>
                  <a:pt x="33867" y="313266"/>
                </a:lnTo>
                <a:lnTo>
                  <a:pt x="25401" y="313266"/>
                </a:lnTo>
                <a:lnTo>
                  <a:pt x="16934" y="304800"/>
                </a:lnTo>
                <a:lnTo>
                  <a:pt x="8468" y="296333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6"/>
                </a:lnTo>
                <a:lnTo>
                  <a:pt x="8468" y="254000"/>
                </a:lnTo>
                <a:lnTo>
                  <a:pt x="8468" y="237066"/>
                </a:lnTo>
                <a:lnTo>
                  <a:pt x="16934" y="228600"/>
                </a:lnTo>
                <a:lnTo>
                  <a:pt x="33867" y="220133"/>
                </a:lnTo>
                <a:lnTo>
                  <a:pt x="42334" y="211666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4" y="203200"/>
                </a:lnTo>
                <a:lnTo>
                  <a:pt x="110067" y="203200"/>
                </a:lnTo>
                <a:lnTo>
                  <a:pt x="127001" y="203200"/>
                </a:lnTo>
                <a:lnTo>
                  <a:pt x="143934" y="211666"/>
                </a:lnTo>
                <a:lnTo>
                  <a:pt x="152400" y="220133"/>
                </a:lnTo>
                <a:lnTo>
                  <a:pt x="160868" y="237066"/>
                </a:lnTo>
                <a:lnTo>
                  <a:pt x="169334" y="254000"/>
                </a:lnTo>
                <a:lnTo>
                  <a:pt x="169334" y="270933"/>
                </a:lnTo>
                <a:lnTo>
                  <a:pt x="177801" y="287866"/>
                </a:lnTo>
                <a:lnTo>
                  <a:pt x="177801" y="313266"/>
                </a:lnTo>
                <a:lnTo>
                  <a:pt x="177801" y="330200"/>
                </a:lnTo>
                <a:lnTo>
                  <a:pt x="177801" y="347133"/>
                </a:lnTo>
                <a:lnTo>
                  <a:pt x="177801" y="364066"/>
                </a:lnTo>
                <a:lnTo>
                  <a:pt x="177801" y="372533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94734" y="372533"/>
                </a:lnTo>
                <a:lnTo>
                  <a:pt x="203201" y="364066"/>
                </a:lnTo>
                <a:lnTo>
                  <a:pt x="203201" y="364066"/>
                </a:lnTo>
                <a:lnTo>
                  <a:pt x="211667" y="355600"/>
                </a:lnTo>
                <a:lnTo>
                  <a:pt x="2116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713133" y="4809067"/>
            <a:ext cx="270935" cy="296334"/>
          </a:xfrm>
          <a:custGeom>
            <a:avLst/>
            <a:gdLst/>
            <a:ahLst/>
            <a:cxnLst/>
            <a:rect l="0" t="0" r="0" b="0"/>
            <a:pathLst>
              <a:path w="270935" h="296334">
                <a:moveTo>
                  <a:pt x="152400" y="93133"/>
                </a:move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10066"/>
                </a:lnTo>
                <a:lnTo>
                  <a:pt x="160867" y="110066"/>
                </a:lnTo>
                <a:lnTo>
                  <a:pt x="160867" y="110066"/>
                </a:lnTo>
                <a:lnTo>
                  <a:pt x="160867" y="110066"/>
                </a:lnTo>
                <a:lnTo>
                  <a:pt x="160867" y="110066"/>
                </a:lnTo>
                <a:lnTo>
                  <a:pt x="160867" y="101600"/>
                </a:lnTo>
                <a:lnTo>
                  <a:pt x="160867" y="93133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0800"/>
                </a:lnTo>
                <a:lnTo>
                  <a:pt x="160867" y="33866"/>
                </a:lnTo>
                <a:lnTo>
                  <a:pt x="152400" y="25400"/>
                </a:lnTo>
                <a:lnTo>
                  <a:pt x="143934" y="16933"/>
                </a:lnTo>
                <a:lnTo>
                  <a:pt x="143934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8466"/>
                </a:lnTo>
                <a:lnTo>
                  <a:pt x="84667" y="25400"/>
                </a:lnTo>
                <a:lnTo>
                  <a:pt x="67734" y="42333"/>
                </a:lnTo>
                <a:lnTo>
                  <a:pt x="50800" y="59266"/>
                </a:lnTo>
                <a:lnTo>
                  <a:pt x="42334" y="84666"/>
                </a:lnTo>
                <a:lnTo>
                  <a:pt x="25401" y="110066"/>
                </a:lnTo>
                <a:lnTo>
                  <a:pt x="16933" y="135466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16933" y="270933"/>
                </a:lnTo>
                <a:lnTo>
                  <a:pt x="25401" y="279400"/>
                </a:lnTo>
                <a:lnTo>
                  <a:pt x="33867" y="287866"/>
                </a:lnTo>
                <a:lnTo>
                  <a:pt x="42334" y="287866"/>
                </a:lnTo>
                <a:lnTo>
                  <a:pt x="50800" y="296333"/>
                </a:lnTo>
                <a:lnTo>
                  <a:pt x="59267" y="287866"/>
                </a:lnTo>
                <a:lnTo>
                  <a:pt x="76200" y="287866"/>
                </a:lnTo>
                <a:lnTo>
                  <a:pt x="84667" y="270933"/>
                </a:lnTo>
                <a:lnTo>
                  <a:pt x="93133" y="262466"/>
                </a:lnTo>
                <a:lnTo>
                  <a:pt x="101601" y="254000"/>
                </a:lnTo>
                <a:lnTo>
                  <a:pt x="110067" y="237066"/>
                </a:lnTo>
                <a:lnTo>
                  <a:pt x="127000" y="220133"/>
                </a:lnTo>
                <a:lnTo>
                  <a:pt x="127000" y="194733"/>
                </a:lnTo>
                <a:lnTo>
                  <a:pt x="135467" y="177800"/>
                </a:lnTo>
                <a:lnTo>
                  <a:pt x="135467" y="160866"/>
                </a:lnTo>
                <a:lnTo>
                  <a:pt x="143934" y="143933"/>
                </a:lnTo>
                <a:lnTo>
                  <a:pt x="143934" y="118533"/>
                </a:lnTo>
                <a:lnTo>
                  <a:pt x="143934" y="110066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9266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0867" y="220133"/>
                </a:lnTo>
                <a:lnTo>
                  <a:pt x="169333" y="237066"/>
                </a:lnTo>
                <a:lnTo>
                  <a:pt x="177801" y="254000"/>
                </a:lnTo>
                <a:lnTo>
                  <a:pt x="186267" y="270933"/>
                </a:lnTo>
                <a:lnTo>
                  <a:pt x="194734" y="279400"/>
                </a:lnTo>
                <a:lnTo>
                  <a:pt x="211667" y="287866"/>
                </a:lnTo>
                <a:lnTo>
                  <a:pt x="220134" y="296333"/>
                </a:lnTo>
                <a:lnTo>
                  <a:pt x="237067" y="296333"/>
                </a:lnTo>
                <a:lnTo>
                  <a:pt x="245533" y="287866"/>
                </a:lnTo>
                <a:lnTo>
                  <a:pt x="262467" y="279400"/>
                </a:lnTo>
                <a:lnTo>
                  <a:pt x="262467" y="279400"/>
                </a:lnTo>
                <a:lnTo>
                  <a:pt x="270934" y="270933"/>
                </a:lnTo>
                <a:lnTo>
                  <a:pt x="270934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958666" y="4580467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8466"/>
                </a:lnTo>
                <a:lnTo>
                  <a:pt x="93134" y="16933"/>
                </a:lnTo>
                <a:lnTo>
                  <a:pt x="101601" y="33866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01601" y="143933"/>
                </a:lnTo>
                <a:lnTo>
                  <a:pt x="93134" y="160866"/>
                </a:lnTo>
                <a:lnTo>
                  <a:pt x="84668" y="169333"/>
                </a:lnTo>
                <a:lnTo>
                  <a:pt x="76200" y="177800"/>
                </a:lnTo>
                <a:lnTo>
                  <a:pt x="59267" y="186266"/>
                </a:lnTo>
                <a:lnTo>
                  <a:pt x="50801" y="194733"/>
                </a:lnTo>
                <a:lnTo>
                  <a:pt x="42334" y="194733"/>
                </a:lnTo>
                <a:lnTo>
                  <a:pt x="33867" y="194733"/>
                </a:lnTo>
                <a:lnTo>
                  <a:pt x="25401" y="194733"/>
                </a:lnTo>
                <a:lnTo>
                  <a:pt x="25401" y="194733"/>
                </a:lnTo>
                <a:lnTo>
                  <a:pt x="16934" y="186266"/>
                </a:lnTo>
                <a:lnTo>
                  <a:pt x="25401" y="177800"/>
                </a:lnTo>
                <a:lnTo>
                  <a:pt x="25401" y="169333"/>
                </a:lnTo>
                <a:lnTo>
                  <a:pt x="25401" y="152400"/>
                </a:lnTo>
                <a:lnTo>
                  <a:pt x="33867" y="143933"/>
                </a:lnTo>
                <a:lnTo>
                  <a:pt x="42334" y="135466"/>
                </a:lnTo>
                <a:lnTo>
                  <a:pt x="50801" y="127000"/>
                </a:lnTo>
                <a:lnTo>
                  <a:pt x="67734" y="118533"/>
                </a:lnTo>
                <a:lnTo>
                  <a:pt x="76200" y="118533"/>
                </a:lnTo>
                <a:lnTo>
                  <a:pt x="93134" y="118533"/>
                </a:lnTo>
                <a:lnTo>
                  <a:pt x="110067" y="127000"/>
                </a:lnTo>
                <a:lnTo>
                  <a:pt x="118534" y="135466"/>
                </a:lnTo>
                <a:lnTo>
                  <a:pt x="135467" y="152400"/>
                </a:lnTo>
                <a:lnTo>
                  <a:pt x="152400" y="160866"/>
                </a:lnTo>
                <a:lnTo>
                  <a:pt x="160868" y="177800"/>
                </a:lnTo>
                <a:lnTo>
                  <a:pt x="169334" y="194733"/>
                </a:lnTo>
                <a:lnTo>
                  <a:pt x="177801" y="211666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102600" y="5020733"/>
            <a:ext cx="287868" cy="16935"/>
          </a:xfrm>
          <a:custGeom>
            <a:avLst/>
            <a:gdLst/>
            <a:ahLst/>
            <a:cxnLst/>
            <a:rect l="0" t="0" r="0" b="0"/>
            <a:pathLst>
              <a:path w="287868" h="16935">
                <a:moveTo>
                  <a:pt x="0" y="8467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27000" y="0"/>
                </a:lnTo>
                <a:lnTo>
                  <a:pt x="143933" y="0"/>
                </a:lnTo>
                <a:lnTo>
                  <a:pt x="169334" y="0"/>
                </a:lnTo>
                <a:lnTo>
                  <a:pt x="194733" y="0"/>
                </a:lnTo>
                <a:lnTo>
                  <a:pt x="211667" y="0"/>
                </a:lnTo>
                <a:lnTo>
                  <a:pt x="228600" y="8467"/>
                </a:lnTo>
                <a:lnTo>
                  <a:pt x="245534" y="8467"/>
                </a:lnTo>
                <a:lnTo>
                  <a:pt x="254000" y="16934"/>
                </a:lnTo>
                <a:lnTo>
                  <a:pt x="262467" y="16934"/>
                </a:lnTo>
                <a:lnTo>
                  <a:pt x="270933" y="16934"/>
                </a:lnTo>
                <a:lnTo>
                  <a:pt x="279400" y="16934"/>
                </a:lnTo>
                <a:lnTo>
                  <a:pt x="279400" y="16934"/>
                </a:lnTo>
                <a:lnTo>
                  <a:pt x="287867" y="16934"/>
                </a:lnTo>
                <a:lnTo>
                  <a:pt x="2878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509000" y="4707467"/>
            <a:ext cx="262468" cy="457201"/>
          </a:xfrm>
          <a:custGeom>
            <a:avLst/>
            <a:gdLst/>
            <a:ahLst/>
            <a:cxnLst/>
            <a:rect l="0" t="0" r="0" b="0"/>
            <a:pathLst>
              <a:path w="262468" h="457201">
                <a:moveTo>
                  <a:pt x="186267" y="0"/>
                </a:moveTo>
                <a:lnTo>
                  <a:pt x="186267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86267" y="16933"/>
                </a:lnTo>
                <a:lnTo>
                  <a:pt x="169333" y="16933"/>
                </a:lnTo>
                <a:lnTo>
                  <a:pt x="152400" y="25400"/>
                </a:lnTo>
                <a:lnTo>
                  <a:pt x="135466" y="25400"/>
                </a:lnTo>
                <a:lnTo>
                  <a:pt x="118533" y="25400"/>
                </a:lnTo>
                <a:lnTo>
                  <a:pt x="101600" y="25400"/>
                </a:lnTo>
                <a:lnTo>
                  <a:pt x="84667" y="25400"/>
                </a:lnTo>
                <a:lnTo>
                  <a:pt x="67734" y="25400"/>
                </a:lnTo>
                <a:lnTo>
                  <a:pt x="59266" y="25400"/>
                </a:lnTo>
                <a:lnTo>
                  <a:pt x="50800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11666"/>
                </a:lnTo>
                <a:lnTo>
                  <a:pt x="16933" y="203200"/>
                </a:lnTo>
                <a:lnTo>
                  <a:pt x="33867" y="194733"/>
                </a:lnTo>
                <a:lnTo>
                  <a:pt x="50800" y="186266"/>
                </a:lnTo>
                <a:lnTo>
                  <a:pt x="59266" y="177800"/>
                </a:lnTo>
                <a:lnTo>
                  <a:pt x="84667" y="160866"/>
                </a:lnTo>
                <a:lnTo>
                  <a:pt x="101600" y="160866"/>
                </a:lnTo>
                <a:lnTo>
                  <a:pt x="127000" y="152400"/>
                </a:lnTo>
                <a:lnTo>
                  <a:pt x="152400" y="152400"/>
                </a:lnTo>
                <a:lnTo>
                  <a:pt x="169333" y="160866"/>
                </a:lnTo>
                <a:lnTo>
                  <a:pt x="186267" y="169333"/>
                </a:lnTo>
                <a:lnTo>
                  <a:pt x="203200" y="186266"/>
                </a:lnTo>
                <a:lnTo>
                  <a:pt x="220134" y="203200"/>
                </a:lnTo>
                <a:lnTo>
                  <a:pt x="228600" y="220133"/>
                </a:lnTo>
                <a:lnTo>
                  <a:pt x="237067" y="237066"/>
                </a:lnTo>
                <a:lnTo>
                  <a:pt x="254000" y="262466"/>
                </a:lnTo>
                <a:lnTo>
                  <a:pt x="254000" y="287866"/>
                </a:lnTo>
                <a:lnTo>
                  <a:pt x="262467" y="304800"/>
                </a:lnTo>
                <a:lnTo>
                  <a:pt x="262467" y="330200"/>
                </a:lnTo>
                <a:lnTo>
                  <a:pt x="254000" y="347133"/>
                </a:lnTo>
                <a:lnTo>
                  <a:pt x="254000" y="372533"/>
                </a:lnTo>
                <a:lnTo>
                  <a:pt x="245533" y="389466"/>
                </a:lnTo>
                <a:lnTo>
                  <a:pt x="228600" y="406400"/>
                </a:lnTo>
                <a:lnTo>
                  <a:pt x="220134" y="423333"/>
                </a:lnTo>
                <a:lnTo>
                  <a:pt x="211666" y="440266"/>
                </a:lnTo>
                <a:lnTo>
                  <a:pt x="194733" y="448733"/>
                </a:lnTo>
                <a:lnTo>
                  <a:pt x="177800" y="457200"/>
                </a:lnTo>
                <a:lnTo>
                  <a:pt x="160867" y="457200"/>
                </a:lnTo>
                <a:lnTo>
                  <a:pt x="152400" y="457200"/>
                </a:lnTo>
                <a:lnTo>
                  <a:pt x="135466" y="448733"/>
                </a:lnTo>
                <a:lnTo>
                  <a:pt x="118533" y="440266"/>
                </a:lnTo>
                <a:lnTo>
                  <a:pt x="110067" y="431800"/>
                </a:lnTo>
                <a:lnTo>
                  <a:pt x="101600" y="414866"/>
                </a:lnTo>
                <a:lnTo>
                  <a:pt x="101600" y="389466"/>
                </a:lnTo>
                <a:lnTo>
                  <a:pt x="101600" y="364066"/>
                </a:lnTo>
                <a:lnTo>
                  <a:pt x="101600" y="338666"/>
                </a:lnTo>
                <a:lnTo>
                  <a:pt x="101600" y="338666"/>
                </a:lnTo>
                <a:lnTo>
                  <a:pt x="110067" y="313266"/>
                </a:lnTo>
                <a:lnTo>
                  <a:pt x="110067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822267" y="4715933"/>
            <a:ext cx="237067" cy="431801"/>
          </a:xfrm>
          <a:custGeom>
            <a:avLst/>
            <a:gdLst/>
            <a:ahLst/>
            <a:cxnLst/>
            <a:rect l="0" t="0" r="0" b="0"/>
            <a:pathLst>
              <a:path w="237067" h="4318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33867"/>
                </a:lnTo>
                <a:lnTo>
                  <a:pt x="16933" y="59267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43934"/>
                </a:lnTo>
                <a:lnTo>
                  <a:pt x="33866" y="177800"/>
                </a:lnTo>
                <a:lnTo>
                  <a:pt x="33866" y="211667"/>
                </a:lnTo>
                <a:lnTo>
                  <a:pt x="33866" y="245534"/>
                </a:lnTo>
                <a:lnTo>
                  <a:pt x="33866" y="287867"/>
                </a:lnTo>
                <a:lnTo>
                  <a:pt x="33866" y="321734"/>
                </a:lnTo>
                <a:lnTo>
                  <a:pt x="42333" y="347134"/>
                </a:lnTo>
                <a:lnTo>
                  <a:pt x="42333" y="372534"/>
                </a:lnTo>
                <a:lnTo>
                  <a:pt x="42333" y="389467"/>
                </a:lnTo>
                <a:lnTo>
                  <a:pt x="42333" y="406400"/>
                </a:lnTo>
                <a:lnTo>
                  <a:pt x="42333" y="414867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14867"/>
                </a:lnTo>
                <a:lnTo>
                  <a:pt x="42333" y="406400"/>
                </a:lnTo>
                <a:lnTo>
                  <a:pt x="42333" y="389467"/>
                </a:lnTo>
                <a:lnTo>
                  <a:pt x="42333" y="372534"/>
                </a:lnTo>
                <a:lnTo>
                  <a:pt x="42333" y="347134"/>
                </a:lnTo>
                <a:lnTo>
                  <a:pt x="50799" y="330200"/>
                </a:lnTo>
                <a:lnTo>
                  <a:pt x="50799" y="304800"/>
                </a:lnTo>
                <a:lnTo>
                  <a:pt x="59267" y="287867"/>
                </a:lnTo>
                <a:lnTo>
                  <a:pt x="67733" y="270934"/>
                </a:lnTo>
                <a:lnTo>
                  <a:pt x="84666" y="254000"/>
                </a:lnTo>
                <a:lnTo>
                  <a:pt x="93133" y="245534"/>
                </a:lnTo>
                <a:lnTo>
                  <a:pt x="118533" y="237067"/>
                </a:lnTo>
                <a:lnTo>
                  <a:pt x="135467" y="237067"/>
                </a:lnTo>
                <a:lnTo>
                  <a:pt x="152400" y="245534"/>
                </a:lnTo>
                <a:lnTo>
                  <a:pt x="177800" y="254000"/>
                </a:lnTo>
                <a:lnTo>
                  <a:pt x="194733" y="262467"/>
                </a:lnTo>
                <a:lnTo>
                  <a:pt x="203199" y="279400"/>
                </a:lnTo>
                <a:lnTo>
                  <a:pt x="220133" y="287867"/>
                </a:lnTo>
                <a:lnTo>
                  <a:pt x="228600" y="304800"/>
                </a:lnTo>
                <a:lnTo>
                  <a:pt x="237066" y="321734"/>
                </a:lnTo>
                <a:lnTo>
                  <a:pt x="237066" y="338667"/>
                </a:lnTo>
                <a:lnTo>
                  <a:pt x="228600" y="355600"/>
                </a:lnTo>
                <a:lnTo>
                  <a:pt x="220133" y="372534"/>
                </a:lnTo>
                <a:lnTo>
                  <a:pt x="194733" y="389467"/>
                </a:lnTo>
                <a:lnTo>
                  <a:pt x="177800" y="397934"/>
                </a:lnTo>
                <a:lnTo>
                  <a:pt x="160866" y="414867"/>
                </a:lnTo>
                <a:lnTo>
                  <a:pt x="135467" y="423334"/>
                </a:lnTo>
                <a:lnTo>
                  <a:pt x="118533" y="431800"/>
                </a:lnTo>
                <a:lnTo>
                  <a:pt x="93133" y="431800"/>
                </a:lnTo>
                <a:lnTo>
                  <a:pt x="84666" y="423334"/>
                </a:lnTo>
                <a:lnTo>
                  <a:pt x="67733" y="414867"/>
                </a:lnTo>
                <a:lnTo>
                  <a:pt x="67733" y="4064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64067"/>
                </a:lnTo>
                <a:lnTo>
                  <a:pt x="592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017000" y="4529667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6"/>
                </a:lnTo>
                <a:lnTo>
                  <a:pt x="76200" y="16933"/>
                </a:lnTo>
                <a:lnTo>
                  <a:pt x="93134" y="25400"/>
                </a:lnTo>
                <a:lnTo>
                  <a:pt x="101600" y="42333"/>
                </a:lnTo>
                <a:lnTo>
                  <a:pt x="110067" y="59266"/>
                </a:lnTo>
                <a:lnTo>
                  <a:pt x="118533" y="84666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18533" y="160866"/>
                </a:lnTo>
                <a:lnTo>
                  <a:pt x="110067" y="177800"/>
                </a:lnTo>
                <a:lnTo>
                  <a:pt x="101600" y="186266"/>
                </a:lnTo>
                <a:lnTo>
                  <a:pt x="93134" y="186266"/>
                </a:lnTo>
                <a:lnTo>
                  <a:pt x="84666" y="194733"/>
                </a:lnTo>
                <a:lnTo>
                  <a:pt x="67733" y="194733"/>
                </a:lnTo>
                <a:lnTo>
                  <a:pt x="59267" y="194733"/>
                </a:lnTo>
                <a:lnTo>
                  <a:pt x="50800" y="186266"/>
                </a:lnTo>
                <a:lnTo>
                  <a:pt x="42333" y="186266"/>
                </a:lnTo>
                <a:lnTo>
                  <a:pt x="33867" y="177800"/>
                </a:lnTo>
                <a:lnTo>
                  <a:pt x="25400" y="169333"/>
                </a:lnTo>
                <a:lnTo>
                  <a:pt x="25400" y="152400"/>
                </a:lnTo>
                <a:lnTo>
                  <a:pt x="25400" y="135466"/>
                </a:lnTo>
                <a:lnTo>
                  <a:pt x="25400" y="127000"/>
                </a:lnTo>
                <a:lnTo>
                  <a:pt x="33867" y="110066"/>
                </a:lnTo>
                <a:lnTo>
                  <a:pt x="42333" y="101600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93133"/>
                </a:lnTo>
                <a:lnTo>
                  <a:pt x="93134" y="101600"/>
                </a:lnTo>
                <a:lnTo>
                  <a:pt x="101600" y="110066"/>
                </a:lnTo>
                <a:lnTo>
                  <a:pt x="118533" y="118533"/>
                </a:lnTo>
                <a:lnTo>
                  <a:pt x="135467" y="135466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9334" y="169333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866467" y="5249333"/>
            <a:ext cx="2734734" cy="42335"/>
          </a:xfrm>
          <a:custGeom>
            <a:avLst/>
            <a:gdLst/>
            <a:ahLst/>
            <a:cxnLst/>
            <a:rect l="0" t="0" r="0" b="0"/>
            <a:pathLst>
              <a:path w="2734734" h="42335">
                <a:moveTo>
                  <a:pt x="2734733" y="33867"/>
                </a:moveTo>
                <a:lnTo>
                  <a:pt x="2734733" y="33867"/>
                </a:lnTo>
                <a:lnTo>
                  <a:pt x="2734733" y="33867"/>
                </a:lnTo>
                <a:lnTo>
                  <a:pt x="2726266" y="33867"/>
                </a:lnTo>
                <a:lnTo>
                  <a:pt x="2717800" y="33867"/>
                </a:lnTo>
                <a:lnTo>
                  <a:pt x="2709333" y="33867"/>
                </a:lnTo>
                <a:lnTo>
                  <a:pt x="2700867" y="33867"/>
                </a:lnTo>
                <a:lnTo>
                  <a:pt x="2683933" y="33867"/>
                </a:lnTo>
                <a:lnTo>
                  <a:pt x="2667000" y="42334"/>
                </a:lnTo>
                <a:lnTo>
                  <a:pt x="2650066" y="42334"/>
                </a:lnTo>
                <a:lnTo>
                  <a:pt x="2633133" y="42334"/>
                </a:lnTo>
                <a:lnTo>
                  <a:pt x="2616199" y="42334"/>
                </a:lnTo>
                <a:lnTo>
                  <a:pt x="2590800" y="42334"/>
                </a:lnTo>
                <a:lnTo>
                  <a:pt x="2573866" y="42334"/>
                </a:lnTo>
                <a:lnTo>
                  <a:pt x="2548467" y="42334"/>
                </a:lnTo>
                <a:lnTo>
                  <a:pt x="2514600" y="33867"/>
                </a:lnTo>
                <a:lnTo>
                  <a:pt x="2489200" y="33867"/>
                </a:lnTo>
                <a:lnTo>
                  <a:pt x="2463799" y="33867"/>
                </a:lnTo>
                <a:lnTo>
                  <a:pt x="2429933" y="33867"/>
                </a:lnTo>
                <a:lnTo>
                  <a:pt x="2404533" y="33867"/>
                </a:lnTo>
                <a:lnTo>
                  <a:pt x="2370666" y="33867"/>
                </a:lnTo>
                <a:lnTo>
                  <a:pt x="2336800" y="33867"/>
                </a:lnTo>
                <a:lnTo>
                  <a:pt x="2302933" y="33867"/>
                </a:lnTo>
                <a:lnTo>
                  <a:pt x="2269066" y="33867"/>
                </a:lnTo>
                <a:lnTo>
                  <a:pt x="2243667" y="33867"/>
                </a:lnTo>
                <a:lnTo>
                  <a:pt x="2209800" y="33867"/>
                </a:lnTo>
                <a:lnTo>
                  <a:pt x="2167467" y="33867"/>
                </a:lnTo>
                <a:lnTo>
                  <a:pt x="2133600" y="33867"/>
                </a:lnTo>
                <a:lnTo>
                  <a:pt x="2099733" y="33867"/>
                </a:lnTo>
                <a:lnTo>
                  <a:pt x="2065866" y="33867"/>
                </a:lnTo>
                <a:lnTo>
                  <a:pt x="2032000" y="33867"/>
                </a:lnTo>
                <a:lnTo>
                  <a:pt x="1998133" y="25400"/>
                </a:lnTo>
                <a:lnTo>
                  <a:pt x="1964266" y="25400"/>
                </a:lnTo>
                <a:lnTo>
                  <a:pt x="1930399" y="25400"/>
                </a:lnTo>
                <a:lnTo>
                  <a:pt x="1896533" y="25400"/>
                </a:lnTo>
                <a:lnTo>
                  <a:pt x="1862667" y="33867"/>
                </a:lnTo>
                <a:lnTo>
                  <a:pt x="1828800" y="33867"/>
                </a:lnTo>
                <a:lnTo>
                  <a:pt x="1794933" y="33867"/>
                </a:lnTo>
                <a:lnTo>
                  <a:pt x="1761066" y="33867"/>
                </a:lnTo>
                <a:lnTo>
                  <a:pt x="1735666" y="33867"/>
                </a:lnTo>
                <a:lnTo>
                  <a:pt x="1701799" y="33867"/>
                </a:lnTo>
                <a:lnTo>
                  <a:pt x="1667933" y="33867"/>
                </a:lnTo>
                <a:lnTo>
                  <a:pt x="1634067" y="33867"/>
                </a:lnTo>
                <a:lnTo>
                  <a:pt x="1600200" y="33867"/>
                </a:lnTo>
                <a:lnTo>
                  <a:pt x="1574800" y="42334"/>
                </a:lnTo>
                <a:lnTo>
                  <a:pt x="1540933" y="42334"/>
                </a:lnTo>
                <a:lnTo>
                  <a:pt x="1515533" y="42334"/>
                </a:lnTo>
                <a:lnTo>
                  <a:pt x="1481667" y="33867"/>
                </a:lnTo>
                <a:lnTo>
                  <a:pt x="1447800" y="33867"/>
                </a:lnTo>
                <a:lnTo>
                  <a:pt x="1422400" y="33867"/>
                </a:lnTo>
                <a:lnTo>
                  <a:pt x="1388533" y="33867"/>
                </a:lnTo>
                <a:lnTo>
                  <a:pt x="1363133" y="33867"/>
                </a:lnTo>
                <a:lnTo>
                  <a:pt x="1329267" y="33867"/>
                </a:lnTo>
                <a:lnTo>
                  <a:pt x="1303866" y="33867"/>
                </a:lnTo>
                <a:lnTo>
                  <a:pt x="1270000" y="33867"/>
                </a:lnTo>
                <a:lnTo>
                  <a:pt x="1244599" y="33867"/>
                </a:lnTo>
                <a:lnTo>
                  <a:pt x="1210733" y="33867"/>
                </a:lnTo>
                <a:lnTo>
                  <a:pt x="1176867" y="25400"/>
                </a:lnTo>
                <a:lnTo>
                  <a:pt x="1151466" y="25400"/>
                </a:lnTo>
                <a:lnTo>
                  <a:pt x="1117600" y="25400"/>
                </a:lnTo>
                <a:lnTo>
                  <a:pt x="1083733" y="25400"/>
                </a:lnTo>
                <a:lnTo>
                  <a:pt x="1058333" y="25400"/>
                </a:lnTo>
                <a:lnTo>
                  <a:pt x="1024467" y="16934"/>
                </a:lnTo>
                <a:lnTo>
                  <a:pt x="990600" y="16934"/>
                </a:lnTo>
                <a:lnTo>
                  <a:pt x="965200" y="16934"/>
                </a:lnTo>
                <a:lnTo>
                  <a:pt x="939799" y="16934"/>
                </a:lnTo>
                <a:lnTo>
                  <a:pt x="905933" y="16934"/>
                </a:lnTo>
                <a:lnTo>
                  <a:pt x="872067" y="8467"/>
                </a:lnTo>
                <a:lnTo>
                  <a:pt x="846666" y="8467"/>
                </a:lnTo>
                <a:lnTo>
                  <a:pt x="821266" y="8467"/>
                </a:lnTo>
                <a:lnTo>
                  <a:pt x="787399" y="8467"/>
                </a:lnTo>
                <a:lnTo>
                  <a:pt x="762000" y="8467"/>
                </a:lnTo>
                <a:lnTo>
                  <a:pt x="736600" y="8467"/>
                </a:lnTo>
                <a:lnTo>
                  <a:pt x="702733" y="8467"/>
                </a:lnTo>
                <a:lnTo>
                  <a:pt x="677333" y="0"/>
                </a:lnTo>
                <a:lnTo>
                  <a:pt x="651933" y="0"/>
                </a:lnTo>
                <a:lnTo>
                  <a:pt x="618066" y="0"/>
                </a:lnTo>
                <a:lnTo>
                  <a:pt x="592666" y="0"/>
                </a:lnTo>
                <a:lnTo>
                  <a:pt x="558799" y="0"/>
                </a:lnTo>
                <a:lnTo>
                  <a:pt x="524933" y="0"/>
                </a:lnTo>
                <a:lnTo>
                  <a:pt x="499533" y="0"/>
                </a:lnTo>
                <a:lnTo>
                  <a:pt x="465666" y="0"/>
                </a:lnTo>
                <a:lnTo>
                  <a:pt x="440266" y="0"/>
                </a:lnTo>
                <a:lnTo>
                  <a:pt x="406399" y="0"/>
                </a:lnTo>
                <a:lnTo>
                  <a:pt x="381000" y="0"/>
                </a:lnTo>
                <a:lnTo>
                  <a:pt x="347133" y="0"/>
                </a:lnTo>
                <a:lnTo>
                  <a:pt x="321733" y="0"/>
                </a:lnTo>
                <a:lnTo>
                  <a:pt x="296333" y="0"/>
                </a:lnTo>
                <a:lnTo>
                  <a:pt x="262467" y="0"/>
                </a:lnTo>
                <a:lnTo>
                  <a:pt x="237066" y="0"/>
                </a:lnTo>
                <a:lnTo>
                  <a:pt x="203200" y="0"/>
                </a:lnTo>
                <a:lnTo>
                  <a:pt x="177799" y="8467"/>
                </a:lnTo>
                <a:lnTo>
                  <a:pt x="143933" y="8467"/>
                </a:lnTo>
                <a:lnTo>
                  <a:pt x="118533" y="8467"/>
                </a:lnTo>
                <a:lnTo>
                  <a:pt x="93133" y="8467"/>
                </a:lnTo>
                <a:lnTo>
                  <a:pt x="67733" y="16934"/>
                </a:lnTo>
                <a:lnTo>
                  <a:pt x="50800" y="16934"/>
                </a:lnTo>
                <a:lnTo>
                  <a:pt x="33867" y="16934"/>
                </a:lnTo>
                <a:lnTo>
                  <a:pt x="16933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603067" y="5418667"/>
            <a:ext cx="237067" cy="389467"/>
          </a:xfrm>
          <a:custGeom>
            <a:avLst/>
            <a:gdLst/>
            <a:ahLst/>
            <a:cxnLst/>
            <a:rect l="0" t="0" r="0" b="0"/>
            <a:pathLst>
              <a:path w="237067" h="389467">
                <a:moveTo>
                  <a:pt x="194733" y="84666"/>
                </a:moveTo>
                <a:lnTo>
                  <a:pt x="194733" y="84666"/>
                </a:lnTo>
                <a:lnTo>
                  <a:pt x="194733" y="84666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67733"/>
                </a:lnTo>
                <a:lnTo>
                  <a:pt x="186266" y="59266"/>
                </a:lnTo>
                <a:lnTo>
                  <a:pt x="177800" y="50800"/>
                </a:lnTo>
                <a:lnTo>
                  <a:pt x="169333" y="33866"/>
                </a:lnTo>
                <a:lnTo>
                  <a:pt x="160866" y="25400"/>
                </a:lnTo>
                <a:lnTo>
                  <a:pt x="160866" y="16933"/>
                </a:lnTo>
                <a:lnTo>
                  <a:pt x="152400" y="8466"/>
                </a:lnTo>
                <a:lnTo>
                  <a:pt x="135467" y="8466"/>
                </a:lnTo>
                <a:lnTo>
                  <a:pt x="126999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799" y="33866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11666"/>
                </a:lnTo>
                <a:lnTo>
                  <a:pt x="42333" y="220133"/>
                </a:lnTo>
                <a:lnTo>
                  <a:pt x="50799" y="220133"/>
                </a:lnTo>
                <a:lnTo>
                  <a:pt x="59267" y="220133"/>
                </a:lnTo>
                <a:lnTo>
                  <a:pt x="76200" y="211666"/>
                </a:lnTo>
                <a:lnTo>
                  <a:pt x="84666" y="203200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0066" y="169333"/>
                </a:lnTo>
                <a:lnTo>
                  <a:pt x="118533" y="160866"/>
                </a:lnTo>
                <a:lnTo>
                  <a:pt x="126999" y="143933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43933" y="84666"/>
                </a:lnTo>
                <a:lnTo>
                  <a:pt x="143933" y="67733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6"/>
                </a:lnTo>
                <a:lnTo>
                  <a:pt x="160866" y="67733"/>
                </a:lnTo>
                <a:lnTo>
                  <a:pt x="160866" y="76200"/>
                </a:lnTo>
                <a:lnTo>
                  <a:pt x="160866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69333" y="160866"/>
                </a:lnTo>
                <a:lnTo>
                  <a:pt x="177800" y="186266"/>
                </a:lnTo>
                <a:lnTo>
                  <a:pt x="177800" y="211666"/>
                </a:lnTo>
                <a:lnTo>
                  <a:pt x="186266" y="237066"/>
                </a:lnTo>
                <a:lnTo>
                  <a:pt x="186266" y="254000"/>
                </a:lnTo>
                <a:lnTo>
                  <a:pt x="186266" y="279400"/>
                </a:lnTo>
                <a:lnTo>
                  <a:pt x="186266" y="304800"/>
                </a:lnTo>
                <a:lnTo>
                  <a:pt x="194733" y="321733"/>
                </a:lnTo>
                <a:lnTo>
                  <a:pt x="194733" y="338666"/>
                </a:lnTo>
                <a:lnTo>
                  <a:pt x="203199" y="355600"/>
                </a:lnTo>
                <a:lnTo>
                  <a:pt x="203199" y="372533"/>
                </a:lnTo>
                <a:lnTo>
                  <a:pt x="203199" y="381000"/>
                </a:lnTo>
                <a:lnTo>
                  <a:pt x="211667" y="389466"/>
                </a:lnTo>
                <a:lnTo>
                  <a:pt x="211667" y="389466"/>
                </a:lnTo>
                <a:lnTo>
                  <a:pt x="220133" y="389466"/>
                </a:lnTo>
                <a:lnTo>
                  <a:pt x="220133" y="389466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37066" y="364066"/>
                </a:lnTo>
                <a:lnTo>
                  <a:pt x="237066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933267" y="5503333"/>
            <a:ext cx="177800" cy="330201"/>
          </a:xfrm>
          <a:custGeom>
            <a:avLst/>
            <a:gdLst/>
            <a:ahLst/>
            <a:cxnLst/>
            <a:rect l="0" t="0" r="0" b="0"/>
            <a:pathLst>
              <a:path w="177800" h="330201">
                <a:moveTo>
                  <a:pt x="42333" y="42334"/>
                </a:move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76200"/>
                </a:lnTo>
                <a:lnTo>
                  <a:pt x="33867" y="84667"/>
                </a:lnTo>
                <a:lnTo>
                  <a:pt x="25399" y="110067"/>
                </a:lnTo>
                <a:lnTo>
                  <a:pt x="25399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0934"/>
                </a:lnTo>
                <a:lnTo>
                  <a:pt x="16933" y="296334"/>
                </a:lnTo>
                <a:lnTo>
                  <a:pt x="25399" y="304800"/>
                </a:lnTo>
                <a:lnTo>
                  <a:pt x="33867" y="321734"/>
                </a:lnTo>
                <a:lnTo>
                  <a:pt x="42333" y="330200"/>
                </a:lnTo>
                <a:lnTo>
                  <a:pt x="59266" y="330200"/>
                </a:lnTo>
                <a:lnTo>
                  <a:pt x="76200" y="330200"/>
                </a:lnTo>
                <a:lnTo>
                  <a:pt x="93133" y="330200"/>
                </a:lnTo>
                <a:lnTo>
                  <a:pt x="101599" y="321734"/>
                </a:lnTo>
                <a:lnTo>
                  <a:pt x="118533" y="304800"/>
                </a:lnTo>
                <a:lnTo>
                  <a:pt x="135466" y="287867"/>
                </a:lnTo>
                <a:lnTo>
                  <a:pt x="143933" y="270934"/>
                </a:lnTo>
                <a:lnTo>
                  <a:pt x="152400" y="254000"/>
                </a:lnTo>
                <a:lnTo>
                  <a:pt x="160866" y="228600"/>
                </a:lnTo>
                <a:lnTo>
                  <a:pt x="169333" y="203200"/>
                </a:lnTo>
                <a:lnTo>
                  <a:pt x="177799" y="177800"/>
                </a:lnTo>
                <a:lnTo>
                  <a:pt x="177799" y="152400"/>
                </a:lnTo>
                <a:lnTo>
                  <a:pt x="177799" y="127000"/>
                </a:lnTo>
                <a:lnTo>
                  <a:pt x="177799" y="101600"/>
                </a:lnTo>
                <a:lnTo>
                  <a:pt x="177799" y="76200"/>
                </a:lnTo>
                <a:lnTo>
                  <a:pt x="160866" y="50800"/>
                </a:lnTo>
                <a:lnTo>
                  <a:pt x="152400" y="33867"/>
                </a:lnTo>
                <a:lnTo>
                  <a:pt x="135466" y="25400"/>
                </a:lnTo>
                <a:lnTo>
                  <a:pt x="127000" y="8467"/>
                </a:lnTo>
                <a:lnTo>
                  <a:pt x="110067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331200" y="5571067"/>
            <a:ext cx="135468" cy="270934"/>
          </a:xfrm>
          <a:custGeom>
            <a:avLst/>
            <a:gdLst/>
            <a:ahLst/>
            <a:cxnLst/>
            <a:rect l="0" t="0" r="0" b="0"/>
            <a:pathLst>
              <a:path w="135468" h="270934">
                <a:moveTo>
                  <a:pt x="110067" y="42333"/>
                </a:moveTo>
                <a:lnTo>
                  <a:pt x="110067" y="33866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4" y="16933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25400" y="33866"/>
                </a:lnTo>
                <a:lnTo>
                  <a:pt x="16934" y="50800"/>
                </a:lnTo>
                <a:lnTo>
                  <a:pt x="16934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0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16934" y="237066"/>
                </a:lnTo>
                <a:lnTo>
                  <a:pt x="16934" y="245533"/>
                </a:lnTo>
                <a:lnTo>
                  <a:pt x="25400" y="262466"/>
                </a:lnTo>
                <a:lnTo>
                  <a:pt x="33867" y="262466"/>
                </a:lnTo>
                <a:lnTo>
                  <a:pt x="42333" y="270933"/>
                </a:lnTo>
                <a:lnTo>
                  <a:pt x="50800" y="270933"/>
                </a:lnTo>
                <a:lnTo>
                  <a:pt x="59267" y="270933"/>
                </a:lnTo>
                <a:lnTo>
                  <a:pt x="76200" y="262466"/>
                </a:lnTo>
                <a:lnTo>
                  <a:pt x="84666" y="254000"/>
                </a:lnTo>
                <a:lnTo>
                  <a:pt x="93134" y="237066"/>
                </a:lnTo>
                <a:lnTo>
                  <a:pt x="93134" y="220133"/>
                </a:lnTo>
                <a:lnTo>
                  <a:pt x="101600" y="203200"/>
                </a:lnTo>
                <a:lnTo>
                  <a:pt x="110067" y="177800"/>
                </a:lnTo>
                <a:lnTo>
                  <a:pt x="118533" y="152400"/>
                </a:lnTo>
                <a:lnTo>
                  <a:pt x="118533" y="135466"/>
                </a:lnTo>
                <a:lnTo>
                  <a:pt x="127000" y="110066"/>
                </a:lnTo>
                <a:lnTo>
                  <a:pt x="127000" y="93133"/>
                </a:lnTo>
                <a:lnTo>
                  <a:pt x="127000" y="76200"/>
                </a:lnTo>
                <a:lnTo>
                  <a:pt x="127000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35467" y="127000"/>
                </a:lnTo>
                <a:lnTo>
                  <a:pt x="1354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466667" y="5774267"/>
            <a:ext cx="84667" cy="84667"/>
          </a:xfrm>
          <a:custGeom>
            <a:avLst/>
            <a:gdLst/>
            <a:ahLst/>
            <a:cxnLst/>
            <a:rect l="0" t="0" r="0" b="0"/>
            <a:pathLst>
              <a:path w="84667" h="84667">
                <a:moveTo>
                  <a:pt x="0" y="0"/>
                </a:move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3" y="50800"/>
                </a:lnTo>
                <a:lnTo>
                  <a:pt x="25399" y="67733"/>
                </a:lnTo>
                <a:lnTo>
                  <a:pt x="33867" y="76200"/>
                </a:lnTo>
                <a:lnTo>
                  <a:pt x="50800" y="84666"/>
                </a:lnTo>
                <a:lnTo>
                  <a:pt x="59266" y="76200"/>
                </a:lnTo>
                <a:lnTo>
                  <a:pt x="67733" y="76200"/>
                </a:lnTo>
                <a:lnTo>
                  <a:pt x="67733" y="76200"/>
                </a:lnTo>
                <a:lnTo>
                  <a:pt x="84666" y="67733"/>
                </a:lnTo>
                <a:lnTo>
                  <a:pt x="84666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686800" y="5418667"/>
            <a:ext cx="8468" cy="245534"/>
          </a:xfrm>
          <a:custGeom>
            <a:avLst/>
            <a:gdLst/>
            <a:ahLst/>
            <a:cxnLst/>
            <a:rect l="0" t="0" r="0" b="0"/>
            <a:pathLst>
              <a:path w="8468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678333" y="5765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669867" y="5791200"/>
            <a:ext cx="8467" cy="42334"/>
          </a:xfrm>
          <a:custGeom>
            <a:avLst/>
            <a:gdLst/>
            <a:ahLst/>
            <a:cxnLst/>
            <a:rect l="0" t="0" r="0" b="0"/>
            <a:pathLst>
              <a:path w="8467" h="42334">
                <a:moveTo>
                  <a:pt x="0" y="16933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686800" y="5672667"/>
            <a:ext cx="194735" cy="220134"/>
          </a:xfrm>
          <a:custGeom>
            <a:avLst/>
            <a:gdLst/>
            <a:ahLst/>
            <a:cxnLst/>
            <a:rect l="0" t="0" r="0" b="0"/>
            <a:pathLst>
              <a:path w="194735" h="220134">
                <a:moveTo>
                  <a:pt x="16933" y="59266"/>
                </a:moveTo>
                <a:lnTo>
                  <a:pt x="25400" y="50800"/>
                </a:lnTo>
                <a:lnTo>
                  <a:pt x="33866" y="42333"/>
                </a:lnTo>
                <a:lnTo>
                  <a:pt x="42334" y="33866"/>
                </a:lnTo>
                <a:lnTo>
                  <a:pt x="59267" y="16933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35467" y="8466"/>
                </a:lnTo>
                <a:lnTo>
                  <a:pt x="160867" y="16933"/>
                </a:lnTo>
                <a:lnTo>
                  <a:pt x="169333" y="25400"/>
                </a:lnTo>
                <a:lnTo>
                  <a:pt x="186266" y="50800"/>
                </a:lnTo>
                <a:lnTo>
                  <a:pt x="194734" y="67733"/>
                </a:lnTo>
                <a:lnTo>
                  <a:pt x="194734" y="84666"/>
                </a:lnTo>
                <a:lnTo>
                  <a:pt x="194734" y="101600"/>
                </a:lnTo>
                <a:lnTo>
                  <a:pt x="186266" y="127000"/>
                </a:lnTo>
                <a:lnTo>
                  <a:pt x="177800" y="143933"/>
                </a:lnTo>
                <a:lnTo>
                  <a:pt x="160867" y="160866"/>
                </a:lnTo>
                <a:lnTo>
                  <a:pt x="152400" y="177800"/>
                </a:lnTo>
                <a:lnTo>
                  <a:pt x="135467" y="194733"/>
                </a:lnTo>
                <a:lnTo>
                  <a:pt x="110066" y="203200"/>
                </a:lnTo>
                <a:lnTo>
                  <a:pt x="93133" y="211666"/>
                </a:lnTo>
                <a:lnTo>
                  <a:pt x="67733" y="220133"/>
                </a:lnTo>
                <a:lnTo>
                  <a:pt x="50800" y="220133"/>
                </a:lnTo>
                <a:lnTo>
                  <a:pt x="33866" y="211666"/>
                </a:lnTo>
                <a:lnTo>
                  <a:pt x="25400" y="203200"/>
                </a:lnTo>
                <a:lnTo>
                  <a:pt x="8467" y="186266"/>
                </a:lnTo>
                <a:lnTo>
                  <a:pt x="8467" y="169333"/>
                </a:lnTo>
                <a:lnTo>
                  <a:pt x="0" y="143933"/>
                </a:lnTo>
                <a:lnTo>
                  <a:pt x="0" y="143933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932333" y="5410200"/>
            <a:ext cx="287868" cy="169334"/>
          </a:xfrm>
          <a:custGeom>
            <a:avLst/>
            <a:gdLst/>
            <a:ahLst/>
            <a:cxnLst/>
            <a:rect l="0" t="0" r="0" b="0"/>
            <a:pathLst>
              <a:path w="287868" h="1693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93133" y="16933"/>
                </a:lnTo>
                <a:lnTo>
                  <a:pt x="101601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01601" y="84667"/>
                </a:lnTo>
                <a:lnTo>
                  <a:pt x="93133" y="110067"/>
                </a:lnTo>
                <a:lnTo>
                  <a:pt x="84667" y="118533"/>
                </a:lnTo>
                <a:lnTo>
                  <a:pt x="76200" y="135467"/>
                </a:lnTo>
                <a:lnTo>
                  <a:pt x="67734" y="143933"/>
                </a:lnTo>
                <a:lnTo>
                  <a:pt x="59267" y="152400"/>
                </a:lnTo>
                <a:lnTo>
                  <a:pt x="42334" y="160867"/>
                </a:lnTo>
                <a:lnTo>
                  <a:pt x="33867" y="160867"/>
                </a:lnTo>
                <a:lnTo>
                  <a:pt x="25401" y="160867"/>
                </a:lnTo>
                <a:lnTo>
                  <a:pt x="16933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16933" y="118533"/>
                </a:lnTo>
                <a:lnTo>
                  <a:pt x="25401" y="118533"/>
                </a:lnTo>
                <a:lnTo>
                  <a:pt x="33867" y="118533"/>
                </a:lnTo>
                <a:lnTo>
                  <a:pt x="50800" y="118533"/>
                </a:lnTo>
                <a:lnTo>
                  <a:pt x="67734" y="118533"/>
                </a:lnTo>
                <a:lnTo>
                  <a:pt x="84667" y="118533"/>
                </a:lnTo>
                <a:lnTo>
                  <a:pt x="101601" y="127000"/>
                </a:lnTo>
                <a:lnTo>
                  <a:pt x="118534" y="135467"/>
                </a:lnTo>
                <a:lnTo>
                  <a:pt x="143934" y="143933"/>
                </a:lnTo>
                <a:lnTo>
                  <a:pt x="169333" y="152400"/>
                </a:lnTo>
                <a:lnTo>
                  <a:pt x="186267" y="160867"/>
                </a:lnTo>
                <a:lnTo>
                  <a:pt x="211667" y="160867"/>
                </a:lnTo>
                <a:lnTo>
                  <a:pt x="228600" y="169333"/>
                </a:lnTo>
                <a:lnTo>
                  <a:pt x="245533" y="169333"/>
                </a:lnTo>
                <a:lnTo>
                  <a:pt x="262467" y="169333"/>
                </a:lnTo>
                <a:lnTo>
                  <a:pt x="270934" y="160867"/>
                </a:lnTo>
                <a:lnTo>
                  <a:pt x="279400" y="152400"/>
                </a:lnTo>
                <a:lnTo>
                  <a:pt x="287867" y="143933"/>
                </a:lnTo>
                <a:lnTo>
                  <a:pt x="287867" y="143933"/>
                </a:lnTo>
                <a:lnTo>
                  <a:pt x="287867" y="135467"/>
                </a:lnTo>
                <a:lnTo>
                  <a:pt x="2878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652934" y="5604933"/>
            <a:ext cx="25400" cy="237068"/>
          </a:xfrm>
          <a:custGeom>
            <a:avLst/>
            <a:gdLst/>
            <a:ahLst/>
            <a:cxnLst/>
            <a:rect l="0" t="0" r="0" b="0"/>
            <a:pathLst>
              <a:path w="25400" h="237068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33867"/>
                </a:lnTo>
                <a:lnTo>
                  <a:pt x="25399" y="42334"/>
                </a:lnTo>
                <a:lnTo>
                  <a:pt x="25399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4"/>
                </a:lnTo>
                <a:lnTo>
                  <a:pt x="16933" y="220134"/>
                </a:lnTo>
                <a:lnTo>
                  <a:pt x="16933" y="228600"/>
                </a:lnTo>
                <a:lnTo>
                  <a:pt x="25399" y="228600"/>
                </a:lnTo>
                <a:lnTo>
                  <a:pt x="25399" y="228600"/>
                </a:lnTo>
                <a:lnTo>
                  <a:pt x="25399" y="237067"/>
                </a:lnTo>
                <a:lnTo>
                  <a:pt x="25399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 #3: Monomial Denominators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3374322" cy="886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3374322" cy="886653"/>
              </a:xfrm>
              <a:prstGeom prst="rect">
                <a:avLst/>
              </a:prstGeom>
              <a:blipFill rotWithShape="0">
                <a:blip r:embed="rId4"/>
                <a:stretch>
                  <a:fillRect l="-5606" b="-1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1381" y="1390497"/>
                <a:ext cx="3246017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81" y="1390497"/>
                <a:ext cx="3246017" cy="879215"/>
              </a:xfrm>
              <a:prstGeom prst="rect">
                <a:avLst/>
              </a:prstGeom>
              <a:blipFill rotWithShape="0">
                <a:blip r:embed="rId5"/>
                <a:stretch>
                  <a:fillRect l="-5639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953933" y="965200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50800" y="25400"/>
                </a:moveTo>
                <a:lnTo>
                  <a:pt x="50800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20133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54000"/>
                </a:lnTo>
                <a:lnTo>
                  <a:pt x="16934" y="254000"/>
                </a:lnTo>
                <a:lnTo>
                  <a:pt x="25400" y="245533"/>
                </a:lnTo>
                <a:lnTo>
                  <a:pt x="42334" y="245533"/>
                </a:lnTo>
                <a:lnTo>
                  <a:pt x="50800" y="245533"/>
                </a:lnTo>
                <a:lnTo>
                  <a:pt x="59267" y="245533"/>
                </a:lnTo>
                <a:lnTo>
                  <a:pt x="76200" y="237067"/>
                </a:lnTo>
                <a:lnTo>
                  <a:pt x="93134" y="237067"/>
                </a:lnTo>
                <a:lnTo>
                  <a:pt x="101600" y="245533"/>
                </a:lnTo>
                <a:lnTo>
                  <a:pt x="110067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27000" y="245533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106333" y="990600"/>
            <a:ext cx="118535" cy="237068"/>
          </a:xfrm>
          <a:custGeom>
            <a:avLst/>
            <a:gdLst/>
            <a:ahLst/>
            <a:cxnLst/>
            <a:rect l="0" t="0" r="0" b="0"/>
            <a:pathLst>
              <a:path w="118535" h="237068">
                <a:moveTo>
                  <a:pt x="93134" y="59267"/>
                </a:moveTo>
                <a:lnTo>
                  <a:pt x="93134" y="59267"/>
                </a:lnTo>
                <a:lnTo>
                  <a:pt x="93134" y="59267"/>
                </a:lnTo>
                <a:lnTo>
                  <a:pt x="101600" y="67733"/>
                </a:lnTo>
                <a:lnTo>
                  <a:pt x="101600" y="67733"/>
                </a:lnTo>
                <a:lnTo>
                  <a:pt x="101600" y="67733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25400" y="25400"/>
                </a:lnTo>
                <a:lnTo>
                  <a:pt x="16934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16934" y="228600"/>
                </a:lnTo>
                <a:lnTo>
                  <a:pt x="33867" y="237067"/>
                </a:lnTo>
                <a:lnTo>
                  <a:pt x="42334" y="237067"/>
                </a:lnTo>
                <a:lnTo>
                  <a:pt x="59267" y="237067"/>
                </a:lnTo>
                <a:lnTo>
                  <a:pt x="67734" y="237067"/>
                </a:lnTo>
                <a:lnTo>
                  <a:pt x="84667" y="228600"/>
                </a:lnTo>
                <a:lnTo>
                  <a:pt x="93134" y="220133"/>
                </a:lnTo>
                <a:lnTo>
                  <a:pt x="101600" y="211667"/>
                </a:lnTo>
                <a:lnTo>
                  <a:pt x="118534" y="194733"/>
                </a:lnTo>
                <a:lnTo>
                  <a:pt x="118534" y="194733"/>
                </a:lnTo>
                <a:lnTo>
                  <a:pt x="118534" y="186267"/>
                </a:lnTo>
                <a:lnTo>
                  <a:pt x="1185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292600" y="990600"/>
            <a:ext cx="279401" cy="211668"/>
          </a:xfrm>
          <a:custGeom>
            <a:avLst/>
            <a:gdLst/>
            <a:ahLst/>
            <a:cxnLst/>
            <a:rect l="0" t="0" r="0" b="0"/>
            <a:pathLst>
              <a:path w="279401" h="2116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77800"/>
                </a:lnTo>
                <a:lnTo>
                  <a:pt x="16933" y="160867"/>
                </a:lnTo>
                <a:lnTo>
                  <a:pt x="25400" y="143933"/>
                </a:lnTo>
                <a:lnTo>
                  <a:pt x="25400" y="118533"/>
                </a:lnTo>
                <a:lnTo>
                  <a:pt x="33867" y="93133"/>
                </a:lnTo>
                <a:lnTo>
                  <a:pt x="42333" y="76200"/>
                </a:lnTo>
                <a:lnTo>
                  <a:pt x="50800" y="50800"/>
                </a:lnTo>
                <a:lnTo>
                  <a:pt x="59267" y="33867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7"/>
                </a:lnTo>
                <a:lnTo>
                  <a:pt x="118533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43933" y="160867"/>
                </a:lnTo>
                <a:lnTo>
                  <a:pt x="143933" y="177800"/>
                </a:lnTo>
                <a:lnTo>
                  <a:pt x="135467" y="194733"/>
                </a:lnTo>
                <a:lnTo>
                  <a:pt x="135467" y="203200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35467" y="169333"/>
                </a:lnTo>
                <a:lnTo>
                  <a:pt x="143933" y="143933"/>
                </a:lnTo>
                <a:lnTo>
                  <a:pt x="143933" y="118533"/>
                </a:lnTo>
                <a:lnTo>
                  <a:pt x="152400" y="93133"/>
                </a:lnTo>
                <a:lnTo>
                  <a:pt x="160867" y="67733"/>
                </a:lnTo>
                <a:lnTo>
                  <a:pt x="177800" y="42333"/>
                </a:lnTo>
                <a:lnTo>
                  <a:pt x="194733" y="25400"/>
                </a:lnTo>
                <a:lnTo>
                  <a:pt x="203200" y="8467"/>
                </a:lnTo>
                <a:lnTo>
                  <a:pt x="211667" y="8467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8467"/>
                </a:lnTo>
                <a:lnTo>
                  <a:pt x="254000" y="16933"/>
                </a:lnTo>
                <a:lnTo>
                  <a:pt x="262467" y="33867"/>
                </a:lnTo>
                <a:lnTo>
                  <a:pt x="262467" y="50800"/>
                </a:lnTo>
                <a:lnTo>
                  <a:pt x="270933" y="67733"/>
                </a:lnTo>
                <a:lnTo>
                  <a:pt x="279400" y="93133"/>
                </a:lnTo>
                <a:lnTo>
                  <a:pt x="279400" y="118533"/>
                </a:lnTo>
                <a:lnTo>
                  <a:pt x="279400" y="135467"/>
                </a:lnTo>
                <a:lnTo>
                  <a:pt x="279400" y="143933"/>
                </a:lnTo>
                <a:lnTo>
                  <a:pt x="279400" y="160867"/>
                </a:lnTo>
                <a:lnTo>
                  <a:pt x="279400" y="169333"/>
                </a:lnTo>
                <a:lnTo>
                  <a:pt x="279400" y="169333"/>
                </a:lnTo>
                <a:lnTo>
                  <a:pt x="270933" y="169333"/>
                </a:lnTo>
                <a:lnTo>
                  <a:pt x="279400" y="160867"/>
                </a:lnTo>
                <a:lnTo>
                  <a:pt x="279400" y="152400"/>
                </a:lnTo>
                <a:lnTo>
                  <a:pt x="279400" y="152400"/>
                </a:lnTo>
                <a:lnTo>
                  <a:pt x="279400" y="143933"/>
                </a:lnTo>
                <a:lnTo>
                  <a:pt x="2794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715933" y="10244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24400" y="12022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97867" y="1490133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33866" y="67734"/>
                </a:moveTo>
                <a:lnTo>
                  <a:pt x="33866" y="67734"/>
                </a:lnTo>
                <a:lnTo>
                  <a:pt x="25400" y="67734"/>
                </a:lnTo>
                <a:lnTo>
                  <a:pt x="16933" y="67734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84666" y="25400"/>
                </a:lnTo>
                <a:lnTo>
                  <a:pt x="93133" y="42334"/>
                </a:lnTo>
                <a:lnTo>
                  <a:pt x="93133" y="50800"/>
                </a:lnTo>
                <a:lnTo>
                  <a:pt x="93133" y="67734"/>
                </a:lnTo>
                <a:lnTo>
                  <a:pt x="93133" y="84667"/>
                </a:lnTo>
                <a:lnTo>
                  <a:pt x="101600" y="101600"/>
                </a:lnTo>
                <a:lnTo>
                  <a:pt x="93133" y="118534"/>
                </a:lnTo>
                <a:lnTo>
                  <a:pt x="84666" y="127000"/>
                </a:lnTo>
                <a:lnTo>
                  <a:pt x="76200" y="135467"/>
                </a:lnTo>
                <a:lnTo>
                  <a:pt x="67733" y="143934"/>
                </a:lnTo>
                <a:lnTo>
                  <a:pt x="67733" y="152400"/>
                </a:lnTo>
                <a:lnTo>
                  <a:pt x="67733" y="152400"/>
                </a:lnTo>
                <a:lnTo>
                  <a:pt x="67733" y="152400"/>
                </a:lnTo>
                <a:lnTo>
                  <a:pt x="67733" y="152400"/>
                </a:lnTo>
                <a:lnTo>
                  <a:pt x="67733" y="143934"/>
                </a:lnTo>
                <a:lnTo>
                  <a:pt x="76200" y="135467"/>
                </a:lnTo>
                <a:lnTo>
                  <a:pt x="84666" y="127000"/>
                </a:lnTo>
                <a:lnTo>
                  <a:pt x="93133" y="118534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35466" y="101600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60866" y="118534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69333" y="169334"/>
                </a:lnTo>
                <a:lnTo>
                  <a:pt x="160866" y="186267"/>
                </a:lnTo>
                <a:lnTo>
                  <a:pt x="160866" y="203200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35466" y="245534"/>
                </a:lnTo>
                <a:lnTo>
                  <a:pt x="127000" y="262467"/>
                </a:lnTo>
                <a:lnTo>
                  <a:pt x="110066" y="270934"/>
                </a:lnTo>
                <a:lnTo>
                  <a:pt x="101600" y="279400"/>
                </a:lnTo>
                <a:lnTo>
                  <a:pt x="93133" y="287867"/>
                </a:lnTo>
                <a:lnTo>
                  <a:pt x="76200" y="287867"/>
                </a:lnTo>
                <a:lnTo>
                  <a:pt x="76200" y="287867"/>
                </a:lnTo>
                <a:lnTo>
                  <a:pt x="67733" y="279400"/>
                </a:lnTo>
                <a:lnTo>
                  <a:pt x="67733" y="270934"/>
                </a:lnTo>
                <a:lnTo>
                  <a:pt x="67733" y="254000"/>
                </a:lnTo>
                <a:lnTo>
                  <a:pt x="67733" y="254000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26467" y="16510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43400" y="1490133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35467" y="67734"/>
                </a:lnTo>
                <a:lnTo>
                  <a:pt x="135467" y="93134"/>
                </a:lnTo>
                <a:lnTo>
                  <a:pt x="135467" y="110067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18533" y="177800"/>
                </a:lnTo>
                <a:lnTo>
                  <a:pt x="118533" y="194734"/>
                </a:lnTo>
                <a:lnTo>
                  <a:pt x="118533" y="211667"/>
                </a:lnTo>
                <a:lnTo>
                  <a:pt x="110067" y="220134"/>
                </a:lnTo>
                <a:lnTo>
                  <a:pt x="110067" y="237067"/>
                </a:lnTo>
                <a:lnTo>
                  <a:pt x="110067" y="245534"/>
                </a:lnTo>
                <a:lnTo>
                  <a:pt x="118533" y="254000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0" y="16340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39733" y="1498600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4" y="42333"/>
                </a:lnTo>
                <a:lnTo>
                  <a:pt x="143934" y="50800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35467" y="127000"/>
                </a:lnTo>
                <a:lnTo>
                  <a:pt x="127000" y="135467"/>
                </a:lnTo>
                <a:lnTo>
                  <a:pt x="118534" y="152400"/>
                </a:lnTo>
                <a:lnTo>
                  <a:pt x="110067" y="160867"/>
                </a:lnTo>
                <a:lnTo>
                  <a:pt x="101600" y="177800"/>
                </a:lnTo>
                <a:lnTo>
                  <a:pt x="93134" y="186267"/>
                </a:lnTo>
                <a:lnTo>
                  <a:pt x="84667" y="203200"/>
                </a:lnTo>
                <a:lnTo>
                  <a:pt x="76200" y="211667"/>
                </a:lnTo>
                <a:lnTo>
                  <a:pt x="76200" y="220133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37067"/>
                </a:lnTo>
                <a:lnTo>
                  <a:pt x="67734" y="245533"/>
                </a:lnTo>
                <a:lnTo>
                  <a:pt x="67734" y="245533"/>
                </a:lnTo>
                <a:lnTo>
                  <a:pt x="67734" y="245533"/>
                </a:lnTo>
                <a:lnTo>
                  <a:pt x="76200" y="254000"/>
                </a:lnTo>
                <a:lnTo>
                  <a:pt x="76200" y="254000"/>
                </a:lnTo>
                <a:lnTo>
                  <a:pt x="84667" y="254000"/>
                </a:lnTo>
                <a:lnTo>
                  <a:pt x="93134" y="254000"/>
                </a:lnTo>
                <a:lnTo>
                  <a:pt x="110067" y="254000"/>
                </a:lnTo>
                <a:lnTo>
                  <a:pt x="118534" y="254000"/>
                </a:lnTo>
                <a:lnTo>
                  <a:pt x="127000" y="254000"/>
                </a:lnTo>
                <a:lnTo>
                  <a:pt x="135467" y="254000"/>
                </a:lnTo>
                <a:lnTo>
                  <a:pt x="152400" y="254000"/>
                </a:lnTo>
                <a:lnTo>
                  <a:pt x="160867" y="254000"/>
                </a:lnTo>
                <a:lnTo>
                  <a:pt x="169334" y="245533"/>
                </a:lnTo>
                <a:lnTo>
                  <a:pt x="169334" y="245533"/>
                </a:lnTo>
                <a:lnTo>
                  <a:pt x="177800" y="245533"/>
                </a:lnTo>
                <a:lnTo>
                  <a:pt x="177800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37067"/>
                </a:lnTo>
                <a:lnTo>
                  <a:pt x="194734" y="237067"/>
                </a:lnTo>
                <a:lnTo>
                  <a:pt x="194734" y="220133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032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78400" y="1540933"/>
            <a:ext cx="296334" cy="262468"/>
          </a:xfrm>
          <a:custGeom>
            <a:avLst/>
            <a:gdLst/>
            <a:ahLst/>
            <a:cxnLst/>
            <a:rect l="0" t="0" r="0" b="0"/>
            <a:pathLst>
              <a:path w="296334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8467" y="194734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0867"/>
                </a:lnTo>
                <a:lnTo>
                  <a:pt x="16933" y="143934"/>
                </a:lnTo>
                <a:lnTo>
                  <a:pt x="16933" y="127000"/>
                </a:lnTo>
                <a:lnTo>
                  <a:pt x="25400" y="101600"/>
                </a:lnTo>
                <a:lnTo>
                  <a:pt x="33867" y="84667"/>
                </a:lnTo>
                <a:lnTo>
                  <a:pt x="42333" y="67734"/>
                </a:lnTo>
                <a:lnTo>
                  <a:pt x="42333" y="50800"/>
                </a:lnTo>
                <a:lnTo>
                  <a:pt x="50800" y="42334"/>
                </a:lnTo>
                <a:lnTo>
                  <a:pt x="59267" y="33867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33867"/>
                </a:lnTo>
                <a:lnTo>
                  <a:pt x="84667" y="42334"/>
                </a:lnTo>
                <a:lnTo>
                  <a:pt x="93133" y="59267"/>
                </a:lnTo>
                <a:lnTo>
                  <a:pt x="101600" y="67734"/>
                </a:lnTo>
                <a:lnTo>
                  <a:pt x="101600" y="84667"/>
                </a:lnTo>
                <a:lnTo>
                  <a:pt x="110067" y="101600"/>
                </a:lnTo>
                <a:lnTo>
                  <a:pt x="110067" y="127000"/>
                </a:lnTo>
                <a:lnTo>
                  <a:pt x="110067" y="143934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8533" y="186267"/>
                </a:lnTo>
                <a:lnTo>
                  <a:pt x="118533" y="194734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8533" y="194734"/>
                </a:lnTo>
                <a:lnTo>
                  <a:pt x="118533" y="186267"/>
                </a:lnTo>
                <a:lnTo>
                  <a:pt x="118533" y="177800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69333" y="93134"/>
                </a:lnTo>
                <a:lnTo>
                  <a:pt x="177800" y="76200"/>
                </a:lnTo>
                <a:lnTo>
                  <a:pt x="194733" y="59267"/>
                </a:lnTo>
                <a:lnTo>
                  <a:pt x="203200" y="42334"/>
                </a:lnTo>
                <a:lnTo>
                  <a:pt x="220133" y="42334"/>
                </a:lnTo>
                <a:lnTo>
                  <a:pt x="228600" y="42334"/>
                </a:lnTo>
                <a:lnTo>
                  <a:pt x="237067" y="42334"/>
                </a:lnTo>
                <a:lnTo>
                  <a:pt x="245533" y="50800"/>
                </a:lnTo>
                <a:lnTo>
                  <a:pt x="262467" y="59267"/>
                </a:lnTo>
                <a:lnTo>
                  <a:pt x="270933" y="76200"/>
                </a:lnTo>
                <a:lnTo>
                  <a:pt x="279400" y="93134"/>
                </a:lnTo>
                <a:lnTo>
                  <a:pt x="287867" y="118534"/>
                </a:lnTo>
                <a:lnTo>
                  <a:pt x="287867" y="143934"/>
                </a:lnTo>
                <a:lnTo>
                  <a:pt x="287867" y="169334"/>
                </a:lnTo>
                <a:lnTo>
                  <a:pt x="296333" y="194734"/>
                </a:lnTo>
                <a:lnTo>
                  <a:pt x="296333" y="211667"/>
                </a:lnTo>
                <a:lnTo>
                  <a:pt x="296333" y="228600"/>
                </a:lnTo>
                <a:lnTo>
                  <a:pt x="287867" y="237067"/>
                </a:lnTo>
                <a:lnTo>
                  <a:pt x="287867" y="254000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36533" y="1964267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25400" y="110066"/>
                </a:lnTo>
                <a:lnTo>
                  <a:pt x="33867" y="118533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27000" y="118533"/>
                </a:lnTo>
                <a:lnTo>
                  <a:pt x="143934" y="118533"/>
                </a:lnTo>
                <a:lnTo>
                  <a:pt x="143934" y="118533"/>
                </a:lnTo>
                <a:lnTo>
                  <a:pt x="152400" y="110066"/>
                </a:lnTo>
                <a:lnTo>
                  <a:pt x="15240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72000" y="1947333"/>
            <a:ext cx="8468" cy="220135"/>
          </a:xfrm>
          <a:custGeom>
            <a:avLst/>
            <a:gdLst/>
            <a:ahLst/>
            <a:cxnLst/>
            <a:rect l="0" t="0" r="0" b="0"/>
            <a:pathLst>
              <a:path w="8468" h="2201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0" y="76200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39733" y="1947333"/>
            <a:ext cx="262468" cy="220135"/>
          </a:xfrm>
          <a:custGeom>
            <a:avLst/>
            <a:gdLst/>
            <a:ahLst/>
            <a:cxnLst/>
            <a:rect l="0" t="0" r="0" b="0"/>
            <a:pathLst>
              <a:path w="262468" h="220135">
                <a:moveTo>
                  <a:pt x="0" y="42334"/>
                </a:moveTo>
                <a:lnTo>
                  <a:pt x="0" y="33867"/>
                </a:lnTo>
                <a:lnTo>
                  <a:pt x="8467" y="33867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7" y="16934"/>
                </a:lnTo>
                <a:lnTo>
                  <a:pt x="118534" y="25400"/>
                </a:lnTo>
                <a:lnTo>
                  <a:pt x="127000" y="33867"/>
                </a:lnTo>
                <a:lnTo>
                  <a:pt x="135467" y="50800"/>
                </a:lnTo>
                <a:lnTo>
                  <a:pt x="135467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4" y="118534"/>
                </a:lnTo>
                <a:lnTo>
                  <a:pt x="110067" y="135467"/>
                </a:lnTo>
                <a:lnTo>
                  <a:pt x="101600" y="152400"/>
                </a:lnTo>
                <a:lnTo>
                  <a:pt x="93134" y="160867"/>
                </a:lnTo>
                <a:lnTo>
                  <a:pt x="84667" y="177800"/>
                </a:lnTo>
                <a:lnTo>
                  <a:pt x="76200" y="186267"/>
                </a:lnTo>
                <a:lnTo>
                  <a:pt x="67734" y="194734"/>
                </a:lnTo>
                <a:lnTo>
                  <a:pt x="67734" y="203200"/>
                </a:lnTo>
                <a:lnTo>
                  <a:pt x="67734" y="203200"/>
                </a:lnTo>
                <a:lnTo>
                  <a:pt x="67734" y="211667"/>
                </a:lnTo>
                <a:lnTo>
                  <a:pt x="76200" y="211667"/>
                </a:lnTo>
                <a:lnTo>
                  <a:pt x="84667" y="220134"/>
                </a:lnTo>
                <a:lnTo>
                  <a:pt x="93134" y="220134"/>
                </a:lnTo>
                <a:lnTo>
                  <a:pt x="110067" y="220134"/>
                </a:lnTo>
                <a:lnTo>
                  <a:pt x="127000" y="220134"/>
                </a:lnTo>
                <a:lnTo>
                  <a:pt x="143934" y="220134"/>
                </a:lnTo>
                <a:lnTo>
                  <a:pt x="169334" y="220134"/>
                </a:lnTo>
                <a:lnTo>
                  <a:pt x="186267" y="220134"/>
                </a:lnTo>
                <a:lnTo>
                  <a:pt x="211667" y="220134"/>
                </a:lnTo>
                <a:lnTo>
                  <a:pt x="228600" y="220134"/>
                </a:lnTo>
                <a:lnTo>
                  <a:pt x="245534" y="211667"/>
                </a:lnTo>
                <a:lnTo>
                  <a:pt x="245534" y="211667"/>
                </a:lnTo>
                <a:lnTo>
                  <a:pt x="262467" y="203200"/>
                </a:lnTo>
                <a:lnTo>
                  <a:pt x="262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63067" y="1998133"/>
            <a:ext cx="330201" cy="254001"/>
          </a:xfrm>
          <a:custGeom>
            <a:avLst/>
            <a:gdLst/>
            <a:ahLst/>
            <a:cxnLst/>
            <a:rect l="0" t="0" r="0" b="0"/>
            <a:pathLst>
              <a:path w="330201" h="2540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33866" y="169334"/>
                </a:lnTo>
                <a:lnTo>
                  <a:pt x="33866" y="152400"/>
                </a:lnTo>
                <a:lnTo>
                  <a:pt x="42333" y="135467"/>
                </a:lnTo>
                <a:lnTo>
                  <a:pt x="50800" y="118534"/>
                </a:lnTo>
                <a:lnTo>
                  <a:pt x="59266" y="93134"/>
                </a:lnTo>
                <a:lnTo>
                  <a:pt x="59266" y="76200"/>
                </a:lnTo>
                <a:lnTo>
                  <a:pt x="67733" y="50800"/>
                </a:lnTo>
                <a:lnTo>
                  <a:pt x="76200" y="33867"/>
                </a:lnTo>
                <a:lnTo>
                  <a:pt x="84666" y="16934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8467"/>
                </a:lnTo>
                <a:lnTo>
                  <a:pt x="135466" y="16934"/>
                </a:lnTo>
                <a:lnTo>
                  <a:pt x="143933" y="25400"/>
                </a:lnTo>
                <a:lnTo>
                  <a:pt x="152400" y="42334"/>
                </a:lnTo>
                <a:lnTo>
                  <a:pt x="152400" y="67734"/>
                </a:lnTo>
                <a:lnTo>
                  <a:pt x="160866" y="93134"/>
                </a:lnTo>
                <a:lnTo>
                  <a:pt x="160866" y="110067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69334"/>
                </a:lnTo>
                <a:lnTo>
                  <a:pt x="169333" y="152400"/>
                </a:lnTo>
                <a:lnTo>
                  <a:pt x="177800" y="143934"/>
                </a:lnTo>
                <a:lnTo>
                  <a:pt x="194733" y="118534"/>
                </a:lnTo>
                <a:lnTo>
                  <a:pt x="203200" y="101600"/>
                </a:lnTo>
                <a:lnTo>
                  <a:pt x="220133" y="84667"/>
                </a:lnTo>
                <a:lnTo>
                  <a:pt x="237066" y="67734"/>
                </a:lnTo>
                <a:lnTo>
                  <a:pt x="254000" y="59267"/>
                </a:lnTo>
                <a:lnTo>
                  <a:pt x="270933" y="50800"/>
                </a:lnTo>
                <a:lnTo>
                  <a:pt x="279400" y="50800"/>
                </a:lnTo>
                <a:lnTo>
                  <a:pt x="287866" y="59267"/>
                </a:lnTo>
                <a:lnTo>
                  <a:pt x="304800" y="67734"/>
                </a:lnTo>
                <a:lnTo>
                  <a:pt x="313266" y="84667"/>
                </a:lnTo>
                <a:lnTo>
                  <a:pt x="321733" y="101600"/>
                </a:lnTo>
                <a:lnTo>
                  <a:pt x="330200" y="127000"/>
                </a:lnTo>
                <a:lnTo>
                  <a:pt x="330200" y="152400"/>
                </a:lnTo>
                <a:lnTo>
                  <a:pt x="330200" y="169334"/>
                </a:lnTo>
                <a:lnTo>
                  <a:pt x="321733" y="194734"/>
                </a:lnTo>
                <a:lnTo>
                  <a:pt x="313266" y="211667"/>
                </a:lnTo>
                <a:lnTo>
                  <a:pt x="296333" y="237067"/>
                </a:lnTo>
                <a:lnTo>
                  <a:pt x="296333" y="237067"/>
                </a:lnTo>
                <a:lnTo>
                  <a:pt x="287866" y="254000"/>
                </a:lnTo>
                <a:lnTo>
                  <a:pt x="287866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049867" y="2777067"/>
            <a:ext cx="270934" cy="355601"/>
          </a:xfrm>
          <a:custGeom>
            <a:avLst/>
            <a:gdLst/>
            <a:ahLst/>
            <a:cxnLst/>
            <a:rect l="0" t="0" r="0" b="0"/>
            <a:pathLst>
              <a:path w="270934" h="355601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8466"/>
                </a:lnTo>
                <a:lnTo>
                  <a:pt x="177800" y="8466"/>
                </a:lnTo>
                <a:lnTo>
                  <a:pt x="160866" y="16933"/>
                </a:lnTo>
                <a:lnTo>
                  <a:pt x="143933" y="16933"/>
                </a:lnTo>
                <a:lnTo>
                  <a:pt x="118533" y="16933"/>
                </a:lnTo>
                <a:lnTo>
                  <a:pt x="101600" y="25400"/>
                </a:lnTo>
                <a:lnTo>
                  <a:pt x="76200" y="25400"/>
                </a:lnTo>
                <a:lnTo>
                  <a:pt x="59266" y="25400"/>
                </a:lnTo>
                <a:lnTo>
                  <a:pt x="42333" y="25400"/>
                </a:lnTo>
                <a:lnTo>
                  <a:pt x="33866" y="33866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8466" y="186266"/>
                </a:lnTo>
                <a:lnTo>
                  <a:pt x="8466" y="186266"/>
                </a:lnTo>
                <a:lnTo>
                  <a:pt x="16933" y="177800"/>
                </a:lnTo>
                <a:lnTo>
                  <a:pt x="33866" y="169333"/>
                </a:lnTo>
                <a:lnTo>
                  <a:pt x="50800" y="160866"/>
                </a:lnTo>
                <a:lnTo>
                  <a:pt x="59266" y="152400"/>
                </a:lnTo>
                <a:lnTo>
                  <a:pt x="76200" y="152400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43933" y="152400"/>
                </a:lnTo>
                <a:lnTo>
                  <a:pt x="160866" y="160866"/>
                </a:lnTo>
                <a:lnTo>
                  <a:pt x="177800" y="169333"/>
                </a:lnTo>
                <a:lnTo>
                  <a:pt x="203200" y="186266"/>
                </a:lnTo>
                <a:lnTo>
                  <a:pt x="220133" y="194733"/>
                </a:lnTo>
                <a:lnTo>
                  <a:pt x="237066" y="203200"/>
                </a:lnTo>
                <a:lnTo>
                  <a:pt x="245533" y="220133"/>
                </a:lnTo>
                <a:lnTo>
                  <a:pt x="262466" y="237066"/>
                </a:lnTo>
                <a:lnTo>
                  <a:pt x="262466" y="254000"/>
                </a:lnTo>
                <a:lnTo>
                  <a:pt x="270933" y="262466"/>
                </a:lnTo>
                <a:lnTo>
                  <a:pt x="270933" y="279400"/>
                </a:lnTo>
                <a:lnTo>
                  <a:pt x="262466" y="296333"/>
                </a:lnTo>
                <a:lnTo>
                  <a:pt x="262466" y="304800"/>
                </a:lnTo>
                <a:lnTo>
                  <a:pt x="245533" y="313266"/>
                </a:lnTo>
                <a:lnTo>
                  <a:pt x="228600" y="321733"/>
                </a:lnTo>
                <a:lnTo>
                  <a:pt x="211666" y="338666"/>
                </a:lnTo>
                <a:lnTo>
                  <a:pt x="194733" y="338666"/>
                </a:lnTo>
                <a:lnTo>
                  <a:pt x="169333" y="347133"/>
                </a:lnTo>
                <a:lnTo>
                  <a:pt x="152400" y="355600"/>
                </a:lnTo>
                <a:lnTo>
                  <a:pt x="127000" y="355600"/>
                </a:lnTo>
                <a:lnTo>
                  <a:pt x="101600" y="355600"/>
                </a:lnTo>
                <a:lnTo>
                  <a:pt x="101600" y="355600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6533" y="3225800"/>
            <a:ext cx="1075268" cy="50801"/>
          </a:xfrm>
          <a:custGeom>
            <a:avLst/>
            <a:gdLst/>
            <a:ahLst/>
            <a:cxnLst/>
            <a:rect l="0" t="0" r="0" b="0"/>
            <a:pathLst>
              <a:path w="1075268" h="50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0"/>
                </a:lnTo>
                <a:lnTo>
                  <a:pt x="169334" y="0"/>
                </a:lnTo>
                <a:lnTo>
                  <a:pt x="203200" y="0"/>
                </a:lnTo>
                <a:lnTo>
                  <a:pt x="237067" y="0"/>
                </a:lnTo>
                <a:lnTo>
                  <a:pt x="270934" y="0"/>
                </a:lnTo>
                <a:lnTo>
                  <a:pt x="313267" y="0"/>
                </a:lnTo>
                <a:lnTo>
                  <a:pt x="355600" y="0"/>
                </a:lnTo>
                <a:lnTo>
                  <a:pt x="397934" y="0"/>
                </a:lnTo>
                <a:lnTo>
                  <a:pt x="448734" y="0"/>
                </a:lnTo>
                <a:lnTo>
                  <a:pt x="491067" y="0"/>
                </a:lnTo>
                <a:lnTo>
                  <a:pt x="541867" y="0"/>
                </a:lnTo>
                <a:lnTo>
                  <a:pt x="592667" y="0"/>
                </a:lnTo>
                <a:lnTo>
                  <a:pt x="643467" y="8467"/>
                </a:lnTo>
                <a:lnTo>
                  <a:pt x="694267" y="8467"/>
                </a:lnTo>
                <a:lnTo>
                  <a:pt x="736600" y="8467"/>
                </a:lnTo>
                <a:lnTo>
                  <a:pt x="787400" y="8467"/>
                </a:lnTo>
                <a:lnTo>
                  <a:pt x="829734" y="16933"/>
                </a:lnTo>
                <a:lnTo>
                  <a:pt x="872067" y="16933"/>
                </a:lnTo>
                <a:lnTo>
                  <a:pt x="914400" y="25400"/>
                </a:lnTo>
                <a:lnTo>
                  <a:pt x="948267" y="33867"/>
                </a:lnTo>
                <a:lnTo>
                  <a:pt x="982134" y="33867"/>
                </a:lnTo>
                <a:lnTo>
                  <a:pt x="1016000" y="42333"/>
                </a:lnTo>
                <a:lnTo>
                  <a:pt x="1032934" y="42333"/>
                </a:lnTo>
                <a:lnTo>
                  <a:pt x="1049867" y="50800"/>
                </a:lnTo>
                <a:lnTo>
                  <a:pt x="1066800" y="50800"/>
                </a:lnTo>
                <a:lnTo>
                  <a:pt x="1066800" y="50800"/>
                </a:lnTo>
                <a:lnTo>
                  <a:pt x="1075267" y="50800"/>
                </a:lnTo>
                <a:lnTo>
                  <a:pt x="10752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1267" y="3335867"/>
            <a:ext cx="220134" cy="296334"/>
          </a:xfrm>
          <a:custGeom>
            <a:avLst/>
            <a:gdLst/>
            <a:ahLst/>
            <a:cxnLst/>
            <a:rect l="0" t="0" r="0" b="0"/>
            <a:pathLst>
              <a:path w="220134" h="2963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43933" y="16933"/>
                </a:lnTo>
                <a:lnTo>
                  <a:pt x="160866" y="25400"/>
                </a:lnTo>
                <a:lnTo>
                  <a:pt x="169333" y="33866"/>
                </a:lnTo>
                <a:lnTo>
                  <a:pt x="177800" y="42333"/>
                </a:lnTo>
                <a:lnTo>
                  <a:pt x="186266" y="59266"/>
                </a:lnTo>
                <a:lnTo>
                  <a:pt x="186266" y="67733"/>
                </a:lnTo>
                <a:lnTo>
                  <a:pt x="186266" y="76200"/>
                </a:lnTo>
                <a:lnTo>
                  <a:pt x="186266" y="93133"/>
                </a:lnTo>
                <a:lnTo>
                  <a:pt x="177800" y="101600"/>
                </a:lnTo>
                <a:lnTo>
                  <a:pt x="169333" y="118533"/>
                </a:lnTo>
                <a:lnTo>
                  <a:pt x="160866" y="127000"/>
                </a:lnTo>
                <a:lnTo>
                  <a:pt x="143933" y="135466"/>
                </a:lnTo>
                <a:lnTo>
                  <a:pt x="127000" y="135466"/>
                </a:lnTo>
                <a:lnTo>
                  <a:pt x="110066" y="143933"/>
                </a:lnTo>
                <a:lnTo>
                  <a:pt x="101600" y="143933"/>
                </a:lnTo>
                <a:lnTo>
                  <a:pt x="84666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6" y="143933"/>
                </a:lnTo>
                <a:lnTo>
                  <a:pt x="93133" y="143933"/>
                </a:lnTo>
                <a:lnTo>
                  <a:pt x="101600" y="135466"/>
                </a:lnTo>
                <a:lnTo>
                  <a:pt x="118533" y="135466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6" y="135466"/>
                </a:lnTo>
                <a:lnTo>
                  <a:pt x="177800" y="135466"/>
                </a:lnTo>
                <a:lnTo>
                  <a:pt x="186266" y="143933"/>
                </a:lnTo>
                <a:lnTo>
                  <a:pt x="203200" y="152400"/>
                </a:lnTo>
                <a:lnTo>
                  <a:pt x="203200" y="160866"/>
                </a:lnTo>
                <a:lnTo>
                  <a:pt x="211666" y="177800"/>
                </a:lnTo>
                <a:lnTo>
                  <a:pt x="220133" y="186266"/>
                </a:lnTo>
                <a:lnTo>
                  <a:pt x="220133" y="203200"/>
                </a:lnTo>
                <a:lnTo>
                  <a:pt x="211666" y="211666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77800" y="254000"/>
                </a:lnTo>
                <a:lnTo>
                  <a:pt x="169333" y="270933"/>
                </a:lnTo>
                <a:lnTo>
                  <a:pt x="152400" y="279400"/>
                </a:lnTo>
                <a:lnTo>
                  <a:pt x="135466" y="287866"/>
                </a:lnTo>
                <a:lnTo>
                  <a:pt x="118533" y="287866"/>
                </a:lnTo>
                <a:lnTo>
                  <a:pt x="101600" y="296333"/>
                </a:lnTo>
                <a:lnTo>
                  <a:pt x="84666" y="296333"/>
                </a:lnTo>
                <a:lnTo>
                  <a:pt x="76200" y="296333"/>
                </a:lnTo>
                <a:lnTo>
                  <a:pt x="67733" y="287866"/>
                </a:lnTo>
                <a:lnTo>
                  <a:pt x="59266" y="287866"/>
                </a:lnTo>
                <a:lnTo>
                  <a:pt x="59266" y="270933"/>
                </a:lnTo>
                <a:lnTo>
                  <a:pt x="59266" y="254000"/>
                </a:lnTo>
                <a:lnTo>
                  <a:pt x="59266" y="254000"/>
                </a:lnTo>
                <a:lnTo>
                  <a:pt x="59266" y="245533"/>
                </a:lnTo>
                <a:lnTo>
                  <a:pt x="59266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68400" y="3395133"/>
            <a:ext cx="355601" cy="262468"/>
          </a:xfrm>
          <a:custGeom>
            <a:avLst/>
            <a:gdLst/>
            <a:ahLst/>
            <a:cxnLst/>
            <a:rect l="0" t="0" r="0" b="0"/>
            <a:pathLst>
              <a:path w="355601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4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11667"/>
                </a:lnTo>
                <a:lnTo>
                  <a:pt x="25400" y="194734"/>
                </a:lnTo>
                <a:lnTo>
                  <a:pt x="25400" y="177800"/>
                </a:lnTo>
                <a:lnTo>
                  <a:pt x="33867" y="160867"/>
                </a:lnTo>
                <a:lnTo>
                  <a:pt x="33867" y="135467"/>
                </a:lnTo>
                <a:lnTo>
                  <a:pt x="42333" y="118534"/>
                </a:lnTo>
                <a:lnTo>
                  <a:pt x="50800" y="93134"/>
                </a:lnTo>
                <a:lnTo>
                  <a:pt x="59267" y="67734"/>
                </a:lnTo>
                <a:lnTo>
                  <a:pt x="59267" y="50800"/>
                </a:lnTo>
                <a:lnTo>
                  <a:pt x="67733" y="33867"/>
                </a:lnTo>
                <a:lnTo>
                  <a:pt x="84667" y="25400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60867" y="67734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9334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94734"/>
                </a:lnTo>
                <a:lnTo>
                  <a:pt x="169333" y="194734"/>
                </a:lnTo>
                <a:lnTo>
                  <a:pt x="169333" y="194734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77800" y="177800"/>
                </a:lnTo>
                <a:lnTo>
                  <a:pt x="177800" y="169334"/>
                </a:lnTo>
                <a:lnTo>
                  <a:pt x="186267" y="152400"/>
                </a:lnTo>
                <a:lnTo>
                  <a:pt x="194733" y="135467"/>
                </a:lnTo>
                <a:lnTo>
                  <a:pt x="203200" y="110067"/>
                </a:lnTo>
                <a:lnTo>
                  <a:pt x="220133" y="93134"/>
                </a:lnTo>
                <a:lnTo>
                  <a:pt x="228600" y="76200"/>
                </a:lnTo>
                <a:lnTo>
                  <a:pt x="237067" y="59267"/>
                </a:lnTo>
                <a:lnTo>
                  <a:pt x="254000" y="42334"/>
                </a:lnTo>
                <a:lnTo>
                  <a:pt x="262467" y="33867"/>
                </a:lnTo>
                <a:lnTo>
                  <a:pt x="279400" y="25400"/>
                </a:lnTo>
                <a:lnTo>
                  <a:pt x="296333" y="16934"/>
                </a:lnTo>
                <a:lnTo>
                  <a:pt x="304800" y="16934"/>
                </a:lnTo>
                <a:lnTo>
                  <a:pt x="321733" y="25400"/>
                </a:lnTo>
                <a:lnTo>
                  <a:pt x="330200" y="33867"/>
                </a:lnTo>
                <a:lnTo>
                  <a:pt x="338667" y="42334"/>
                </a:lnTo>
                <a:lnTo>
                  <a:pt x="347133" y="59267"/>
                </a:lnTo>
                <a:lnTo>
                  <a:pt x="355600" y="84667"/>
                </a:lnTo>
                <a:lnTo>
                  <a:pt x="355600" y="110067"/>
                </a:lnTo>
                <a:lnTo>
                  <a:pt x="355600" y="127000"/>
                </a:lnTo>
                <a:lnTo>
                  <a:pt x="355600" y="152400"/>
                </a:lnTo>
                <a:lnTo>
                  <a:pt x="355600" y="169334"/>
                </a:lnTo>
                <a:lnTo>
                  <a:pt x="355600" y="186267"/>
                </a:lnTo>
                <a:lnTo>
                  <a:pt x="355600" y="203200"/>
                </a:lnTo>
                <a:lnTo>
                  <a:pt x="347133" y="211667"/>
                </a:lnTo>
                <a:lnTo>
                  <a:pt x="347133" y="228600"/>
                </a:lnTo>
                <a:lnTo>
                  <a:pt x="347133" y="237067"/>
                </a:lnTo>
                <a:lnTo>
                  <a:pt x="347133" y="245534"/>
                </a:lnTo>
                <a:lnTo>
                  <a:pt x="347133" y="254000"/>
                </a:lnTo>
                <a:lnTo>
                  <a:pt x="338667" y="262467"/>
                </a:lnTo>
                <a:lnTo>
                  <a:pt x="347133" y="262467"/>
                </a:lnTo>
                <a:lnTo>
                  <a:pt x="347133" y="262467"/>
                </a:lnTo>
                <a:lnTo>
                  <a:pt x="347133" y="262467"/>
                </a:lnTo>
                <a:lnTo>
                  <a:pt x="355600" y="262467"/>
                </a:lnTo>
                <a:lnTo>
                  <a:pt x="3556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99733" y="3242733"/>
            <a:ext cx="211668" cy="33868"/>
          </a:xfrm>
          <a:custGeom>
            <a:avLst/>
            <a:gdLst/>
            <a:ahLst/>
            <a:cxnLst/>
            <a:rect l="0" t="0" r="0" b="0"/>
            <a:pathLst>
              <a:path w="211668" h="338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8534" y="16934"/>
                </a:lnTo>
                <a:lnTo>
                  <a:pt x="135467" y="25400"/>
                </a:lnTo>
                <a:lnTo>
                  <a:pt x="152400" y="25400"/>
                </a:lnTo>
                <a:lnTo>
                  <a:pt x="169334" y="25400"/>
                </a:lnTo>
                <a:lnTo>
                  <a:pt x="186267" y="25400"/>
                </a:lnTo>
                <a:lnTo>
                  <a:pt x="203200" y="33867"/>
                </a:lnTo>
                <a:lnTo>
                  <a:pt x="203200" y="33867"/>
                </a:lnTo>
                <a:lnTo>
                  <a:pt x="211667" y="25400"/>
                </a:lnTo>
                <a:lnTo>
                  <a:pt x="2116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31533" y="2904067"/>
            <a:ext cx="194735" cy="313267"/>
          </a:xfrm>
          <a:custGeom>
            <a:avLst/>
            <a:gdLst/>
            <a:ahLst/>
            <a:cxnLst/>
            <a:rect l="0" t="0" r="0" b="0"/>
            <a:pathLst>
              <a:path w="194735" h="313267">
                <a:moveTo>
                  <a:pt x="42334" y="16933"/>
                </a:moveTo>
                <a:lnTo>
                  <a:pt x="42334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6"/>
                </a:lnTo>
                <a:lnTo>
                  <a:pt x="118534" y="16933"/>
                </a:lnTo>
                <a:lnTo>
                  <a:pt x="135467" y="33866"/>
                </a:lnTo>
                <a:lnTo>
                  <a:pt x="143934" y="50800"/>
                </a:lnTo>
                <a:lnTo>
                  <a:pt x="152400" y="67733"/>
                </a:lnTo>
                <a:lnTo>
                  <a:pt x="160867" y="93133"/>
                </a:lnTo>
                <a:lnTo>
                  <a:pt x="169334" y="118533"/>
                </a:lnTo>
                <a:lnTo>
                  <a:pt x="169334" y="135466"/>
                </a:lnTo>
                <a:lnTo>
                  <a:pt x="169334" y="160866"/>
                </a:lnTo>
                <a:lnTo>
                  <a:pt x="160867" y="186266"/>
                </a:lnTo>
                <a:lnTo>
                  <a:pt x="152400" y="211666"/>
                </a:lnTo>
                <a:lnTo>
                  <a:pt x="143934" y="228600"/>
                </a:lnTo>
                <a:lnTo>
                  <a:pt x="127000" y="237066"/>
                </a:lnTo>
                <a:lnTo>
                  <a:pt x="118534" y="254000"/>
                </a:lnTo>
                <a:lnTo>
                  <a:pt x="101600" y="262466"/>
                </a:lnTo>
                <a:lnTo>
                  <a:pt x="93134" y="270933"/>
                </a:lnTo>
                <a:lnTo>
                  <a:pt x="76200" y="270933"/>
                </a:lnTo>
                <a:lnTo>
                  <a:pt x="59267" y="270933"/>
                </a:lnTo>
                <a:lnTo>
                  <a:pt x="50800" y="270933"/>
                </a:lnTo>
                <a:lnTo>
                  <a:pt x="42334" y="270933"/>
                </a:lnTo>
                <a:lnTo>
                  <a:pt x="25400" y="262466"/>
                </a:lnTo>
                <a:lnTo>
                  <a:pt x="16934" y="262466"/>
                </a:lnTo>
                <a:lnTo>
                  <a:pt x="8467" y="245533"/>
                </a:lnTo>
                <a:lnTo>
                  <a:pt x="0" y="237066"/>
                </a:lnTo>
                <a:lnTo>
                  <a:pt x="0" y="228600"/>
                </a:lnTo>
                <a:lnTo>
                  <a:pt x="0" y="211666"/>
                </a:lnTo>
                <a:lnTo>
                  <a:pt x="0" y="203200"/>
                </a:lnTo>
                <a:lnTo>
                  <a:pt x="8467" y="194733"/>
                </a:lnTo>
                <a:lnTo>
                  <a:pt x="8467" y="186266"/>
                </a:lnTo>
                <a:lnTo>
                  <a:pt x="16934" y="186266"/>
                </a:lnTo>
                <a:lnTo>
                  <a:pt x="33867" y="186266"/>
                </a:lnTo>
                <a:lnTo>
                  <a:pt x="42334" y="186266"/>
                </a:lnTo>
                <a:lnTo>
                  <a:pt x="59267" y="194733"/>
                </a:lnTo>
                <a:lnTo>
                  <a:pt x="76200" y="203200"/>
                </a:lnTo>
                <a:lnTo>
                  <a:pt x="93134" y="211666"/>
                </a:lnTo>
                <a:lnTo>
                  <a:pt x="110067" y="228600"/>
                </a:lnTo>
                <a:lnTo>
                  <a:pt x="127000" y="237066"/>
                </a:lnTo>
                <a:lnTo>
                  <a:pt x="143934" y="245533"/>
                </a:lnTo>
                <a:lnTo>
                  <a:pt x="152400" y="262466"/>
                </a:lnTo>
                <a:lnTo>
                  <a:pt x="160867" y="270933"/>
                </a:lnTo>
                <a:lnTo>
                  <a:pt x="169334" y="279400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86267" y="296333"/>
                </a:lnTo>
                <a:lnTo>
                  <a:pt x="194734" y="304800"/>
                </a:lnTo>
                <a:lnTo>
                  <a:pt x="194734" y="313266"/>
                </a:lnTo>
                <a:lnTo>
                  <a:pt x="194734" y="313266"/>
                </a:lnTo>
                <a:lnTo>
                  <a:pt x="194734" y="313266"/>
                </a:lnTo>
                <a:lnTo>
                  <a:pt x="194734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429933" y="3268133"/>
            <a:ext cx="567268" cy="33868"/>
          </a:xfrm>
          <a:custGeom>
            <a:avLst/>
            <a:gdLst/>
            <a:ahLst/>
            <a:cxnLst/>
            <a:rect l="0" t="0" r="0" b="0"/>
            <a:pathLst>
              <a:path w="567268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43934" y="16934"/>
                </a:lnTo>
                <a:lnTo>
                  <a:pt x="169334" y="16934"/>
                </a:lnTo>
                <a:lnTo>
                  <a:pt x="203200" y="16934"/>
                </a:lnTo>
                <a:lnTo>
                  <a:pt x="237067" y="16934"/>
                </a:lnTo>
                <a:lnTo>
                  <a:pt x="270934" y="16934"/>
                </a:lnTo>
                <a:lnTo>
                  <a:pt x="304800" y="16934"/>
                </a:lnTo>
                <a:lnTo>
                  <a:pt x="338667" y="16934"/>
                </a:lnTo>
                <a:lnTo>
                  <a:pt x="372534" y="25400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74134" y="33867"/>
                </a:lnTo>
                <a:lnTo>
                  <a:pt x="499534" y="33867"/>
                </a:lnTo>
                <a:lnTo>
                  <a:pt x="516467" y="33867"/>
                </a:lnTo>
                <a:lnTo>
                  <a:pt x="533400" y="33867"/>
                </a:lnTo>
                <a:lnTo>
                  <a:pt x="541867" y="33867"/>
                </a:lnTo>
                <a:lnTo>
                  <a:pt x="550334" y="33867"/>
                </a:lnTo>
                <a:lnTo>
                  <a:pt x="558800" y="33867"/>
                </a:lnTo>
                <a:lnTo>
                  <a:pt x="567267" y="33867"/>
                </a:lnTo>
                <a:lnTo>
                  <a:pt x="567267" y="25400"/>
                </a:lnTo>
                <a:lnTo>
                  <a:pt x="567267" y="25400"/>
                </a:lnTo>
                <a:lnTo>
                  <a:pt x="567267" y="25400"/>
                </a:lnTo>
                <a:lnTo>
                  <a:pt x="567267" y="25400"/>
                </a:lnTo>
                <a:lnTo>
                  <a:pt x="5672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421467" y="3462867"/>
            <a:ext cx="220134" cy="228601"/>
          </a:xfrm>
          <a:custGeom>
            <a:avLst/>
            <a:gdLst/>
            <a:ahLst/>
            <a:cxnLst/>
            <a:rect l="0" t="0" r="0" b="0"/>
            <a:pathLst>
              <a:path w="220134" h="228601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8466"/>
                </a:lnTo>
                <a:lnTo>
                  <a:pt x="211666" y="8466"/>
                </a:lnTo>
                <a:lnTo>
                  <a:pt x="220133" y="8466"/>
                </a:lnTo>
                <a:lnTo>
                  <a:pt x="220133" y="8466"/>
                </a:lnTo>
                <a:lnTo>
                  <a:pt x="220133" y="8466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25400"/>
                </a:lnTo>
                <a:lnTo>
                  <a:pt x="211666" y="42333"/>
                </a:lnTo>
                <a:lnTo>
                  <a:pt x="211666" y="50800"/>
                </a:lnTo>
                <a:lnTo>
                  <a:pt x="211666" y="67733"/>
                </a:lnTo>
                <a:lnTo>
                  <a:pt x="203200" y="84666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194733" y="143933"/>
                </a:lnTo>
                <a:lnTo>
                  <a:pt x="194733" y="160866"/>
                </a:lnTo>
                <a:lnTo>
                  <a:pt x="194733" y="177800"/>
                </a:lnTo>
                <a:lnTo>
                  <a:pt x="186266" y="194733"/>
                </a:lnTo>
                <a:lnTo>
                  <a:pt x="186266" y="211666"/>
                </a:lnTo>
                <a:lnTo>
                  <a:pt x="186266" y="220133"/>
                </a:lnTo>
                <a:lnTo>
                  <a:pt x="186266" y="228600"/>
                </a:lnTo>
                <a:lnTo>
                  <a:pt x="186266" y="228600"/>
                </a:lnTo>
                <a:lnTo>
                  <a:pt x="194733" y="228600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203200" y="220133"/>
                </a:lnTo>
                <a:lnTo>
                  <a:pt x="2032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43200" y="3471333"/>
            <a:ext cx="330201" cy="211668"/>
          </a:xfrm>
          <a:custGeom>
            <a:avLst/>
            <a:gdLst/>
            <a:ahLst/>
            <a:cxnLst/>
            <a:rect l="0" t="0" r="0" b="0"/>
            <a:pathLst>
              <a:path w="330201" h="211668">
                <a:moveTo>
                  <a:pt x="0" y="8467"/>
                </a:move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60867"/>
                </a:lnTo>
                <a:lnTo>
                  <a:pt x="42333" y="152400"/>
                </a:lnTo>
                <a:lnTo>
                  <a:pt x="42333" y="135467"/>
                </a:lnTo>
                <a:lnTo>
                  <a:pt x="50800" y="118534"/>
                </a:lnTo>
                <a:lnTo>
                  <a:pt x="59267" y="101600"/>
                </a:lnTo>
                <a:lnTo>
                  <a:pt x="67733" y="84667"/>
                </a:lnTo>
                <a:lnTo>
                  <a:pt x="67733" y="59267"/>
                </a:lnTo>
                <a:lnTo>
                  <a:pt x="76200" y="42334"/>
                </a:lnTo>
                <a:lnTo>
                  <a:pt x="93133" y="25400"/>
                </a:lnTo>
                <a:lnTo>
                  <a:pt x="101600" y="16934"/>
                </a:lnTo>
                <a:lnTo>
                  <a:pt x="110067" y="8467"/>
                </a:lnTo>
                <a:lnTo>
                  <a:pt x="127000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25400"/>
                </a:lnTo>
                <a:lnTo>
                  <a:pt x="169333" y="33867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77800" y="118534"/>
                </a:lnTo>
                <a:lnTo>
                  <a:pt x="177800" y="135467"/>
                </a:lnTo>
                <a:lnTo>
                  <a:pt x="169333" y="152400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77800"/>
                </a:lnTo>
                <a:lnTo>
                  <a:pt x="177800" y="177800"/>
                </a:lnTo>
                <a:lnTo>
                  <a:pt x="177800" y="160867"/>
                </a:lnTo>
                <a:lnTo>
                  <a:pt x="186267" y="152400"/>
                </a:lnTo>
                <a:lnTo>
                  <a:pt x="194733" y="135467"/>
                </a:lnTo>
                <a:lnTo>
                  <a:pt x="203200" y="110067"/>
                </a:lnTo>
                <a:lnTo>
                  <a:pt x="211667" y="93134"/>
                </a:lnTo>
                <a:lnTo>
                  <a:pt x="228600" y="76200"/>
                </a:lnTo>
                <a:lnTo>
                  <a:pt x="237067" y="59267"/>
                </a:lnTo>
                <a:lnTo>
                  <a:pt x="245533" y="50800"/>
                </a:lnTo>
                <a:lnTo>
                  <a:pt x="254000" y="33867"/>
                </a:lnTo>
                <a:lnTo>
                  <a:pt x="270933" y="33867"/>
                </a:lnTo>
                <a:lnTo>
                  <a:pt x="279400" y="33867"/>
                </a:lnTo>
                <a:lnTo>
                  <a:pt x="287867" y="33867"/>
                </a:lnTo>
                <a:lnTo>
                  <a:pt x="304800" y="33867"/>
                </a:lnTo>
                <a:lnTo>
                  <a:pt x="313267" y="42334"/>
                </a:lnTo>
                <a:lnTo>
                  <a:pt x="313267" y="59267"/>
                </a:lnTo>
                <a:lnTo>
                  <a:pt x="321733" y="76200"/>
                </a:lnTo>
                <a:lnTo>
                  <a:pt x="321733" y="93134"/>
                </a:lnTo>
                <a:lnTo>
                  <a:pt x="321733" y="110067"/>
                </a:lnTo>
                <a:lnTo>
                  <a:pt x="321733" y="135467"/>
                </a:lnTo>
                <a:lnTo>
                  <a:pt x="321733" y="152400"/>
                </a:lnTo>
                <a:lnTo>
                  <a:pt x="321733" y="169334"/>
                </a:lnTo>
                <a:lnTo>
                  <a:pt x="321733" y="186267"/>
                </a:lnTo>
                <a:lnTo>
                  <a:pt x="321733" y="194734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211667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30200" y="194734"/>
                </a:lnTo>
                <a:lnTo>
                  <a:pt x="330200" y="194734"/>
                </a:lnTo>
                <a:lnTo>
                  <a:pt x="330200" y="186267"/>
                </a:lnTo>
                <a:lnTo>
                  <a:pt x="3302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34267" y="33020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784600" y="2929467"/>
            <a:ext cx="110068" cy="330201"/>
          </a:xfrm>
          <a:custGeom>
            <a:avLst/>
            <a:gdLst/>
            <a:ahLst/>
            <a:cxnLst/>
            <a:rect l="0" t="0" r="0" b="0"/>
            <a:pathLst>
              <a:path w="1100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42333" y="118533"/>
                </a:lnTo>
                <a:lnTo>
                  <a:pt x="42333" y="143933"/>
                </a:lnTo>
                <a:lnTo>
                  <a:pt x="50800" y="177800"/>
                </a:lnTo>
                <a:lnTo>
                  <a:pt x="50800" y="203200"/>
                </a:lnTo>
                <a:lnTo>
                  <a:pt x="59267" y="228600"/>
                </a:lnTo>
                <a:lnTo>
                  <a:pt x="67733" y="245533"/>
                </a:lnTo>
                <a:lnTo>
                  <a:pt x="76200" y="270933"/>
                </a:lnTo>
                <a:lnTo>
                  <a:pt x="84667" y="287866"/>
                </a:lnTo>
                <a:lnTo>
                  <a:pt x="93133" y="304800"/>
                </a:lnTo>
                <a:lnTo>
                  <a:pt x="101600" y="313266"/>
                </a:lnTo>
                <a:lnTo>
                  <a:pt x="101600" y="330200"/>
                </a:lnTo>
                <a:lnTo>
                  <a:pt x="101600" y="330200"/>
                </a:lnTo>
                <a:lnTo>
                  <a:pt x="110067" y="330200"/>
                </a:lnTo>
                <a:lnTo>
                  <a:pt x="1100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623733" y="3259667"/>
            <a:ext cx="694268" cy="33867"/>
          </a:xfrm>
          <a:custGeom>
            <a:avLst/>
            <a:gdLst/>
            <a:ahLst/>
            <a:cxnLst/>
            <a:rect l="0" t="0" r="0" b="0"/>
            <a:pathLst>
              <a:path w="694268" h="338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9267" y="0"/>
                </a:lnTo>
                <a:lnTo>
                  <a:pt x="84667" y="0"/>
                </a:lnTo>
                <a:lnTo>
                  <a:pt x="118534" y="8466"/>
                </a:lnTo>
                <a:lnTo>
                  <a:pt x="152400" y="8466"/>
                </a:lnTo>
                <a:lnTo>
                  <a:pt x="186267" y="8466"/>
                </a:lnTo>
                <a:lnTo>
                  <a:pt x="228600" y="16933"/>
                </a:lnTo>
                <a:lnTo>
                  <a:pt x="262467" y="16933"/>
                </a:lnTo>
                <a:lnTo>
                  <a:pt x="304800" y="16933"/>
                </a:lnTo>
                <a:lnTo>
                  <a:pt x="347134" y="16933"/>
                </a:lnTo>
                <a:lnTo>
                  <a:pt x="389467" y="25400"/>
                </a:lnTo>
                <a:lnTo>
                  <a:pt x="431800" y="25400"/>
                </a:lnTo>
                <a:lnTo>
                  <a:pt x="465667" y="25400"/>
                </a:lnTo>
                <a:lnTo>
                  <a:pt x="508000" y="25400"/>
                </a:lnTo>
                <a:lnTo>
                  <a:pt x="550334" y="25400"/>
                </a:lnTo>
                <a:lnTo>
                  <a:pt x="584200" y="25400"/>
                </a:lnTo>
                <a:lnTo>
                  <a:pt x="609600" y="33866"/>
                </a:lnTo>
                <a:lnTo>
                  <a:pt x="643467" y="33866"/>
                </a:lnTo>
                <a:lnTo>
                  <a:pt x="660400" y="33866"/>
                </a:lnTo>
                <a:lnTo>
                  <a:pt x="685800" y="33866"/>
                </a:lnTo>
                <a:lnTo>
                  <a:pt x="694267" y="25400"/>
                </a:lnTo>
                <a:lnTo>
                  <a:pt x="694267" y="25400"/>
                </a:lnTo>
                <a:lnTo>
                  <a:pt x="694267" y="25400"/>
                </a:lnTo>
                <a:lnTo>
                  <a:pt x="6942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691467" y="3412067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25400" y="25400"/>
                </a:moveTo>
                <a:lnTo>
                  <a:pt x="25400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6" y="33866"/>
                </a:lnTo>
                <a:lnTo>
                  <a:pt x="152400" y="50800"/>
                </a:lnTo>
                <a:lnTo>
                  <a:pt x="160866" y="76200"/>
                </a:lnTo>
                <a:lnTo>
                  <a:pt x="169333" y="93133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69333" y="169333"/>
                </a:lnTo>
                <a:lnTo>
                  <a:pt x="160866" y="194733"/>
                </a:lnTo>
                <a:lnTo>
                  <a:pt x="152400" y="220133"/>
                </a:lnTo>
                <a:lnTo>
                  <a:pt x="143933" y="237066"/>
                </a:lnTo>
                <a:lnTo>
                  <a:pt x="127000" y="254000"/>
                </a:lnTo>
                <a:lnTo>
                  <a:pt x="110066" y="270933"/>
                </a:lnTo>
                <a:lnTo>
                  <a:pt x="84666" y="287866"/>
                </a:lnTo>
                <a:lnTo>
                  <a:pt x="67733" y="296333"/>
                </a:lnTo>
                <a:lnTo>
                  <a:pt x="50800" y="296333"/>
                </a:lnTo>
                <a:lnTo>
                  <a:pt x="42333" y="304800"/>
                </a:lnTo>
                <a:lnTo>
                  <a:pt x="25400" y="296333"/>
                </a:lnTo>
                <a:lnTo>
                  <a:pt x="16933" y="296333"/>
                </a:lnTo>
                <a:lnTo>
                  <a:pt x="8466" y="279400"/>
                </a:lnTo>
                <a:lnTo>
                  <a:pt x="0" y="270933"/>
                </a:lnTo>
                <a:lnTo>
                  <a:pt x="0" y="254000"/>
                </a:lnTo>
                <a:lnTo>
                  <a:pt x="0" y="237066"/>
                </a:lnTo>
                <a:lnTo>
                  <a:pt x="8466" y="220133"/>
                </a:lnTo>
                <a:lnTo>
                  <a:pt x="16933" y="203200"/>
                </a:lnTo>
                <a:lnTo>
                  <a:pt x="33866" y="186266"/>
                </a:lnTo>
                <a:lnTo>
                  <a:pt x="42333" y="177800"/>
                </a:lnTo>
                <a:lnTo>
                  <a:pt x="67733" y="177800"/>
                </a:lnTo>
                <a:lnTo>
                  <a:pt x="84666" y="177800"/>
                </a:lnTo>
                <a:lnTo>
                  <a:pt x="101600" y="177800"/>
                </a:lnTo>
                <a:lnTo>
                  <a:pt x="118533" y="186266"/>
                </a:lnTo>
                <a:lnTo>
                  <a:pt x="135466" y="203200"/>
                </a:lnTo>
                <a:lnTo>
                  <a:pt x="152400" y="220133"/>
                </a:lnTo>
                <a:lnTo>
                  <a:pt x="160866" y="237066"/>
                </a:lnTo>
                <a:lnTo>
                  <a:pt x="169333" y="254000"/>
                </a:lnTo>
                <a:lnTo>
                  <a:pt x="177800" y="270933"/>
                </a:lnTo>
                <a:lnTo>
                  <a:pt x="177800" y="287866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94733" y="296333"/>
                </a:lnTo>
                <a:lnTo>
                  <a:pt x="203200" y="287866"/>
                </a:lnTo>
                <a:lnTo>
                  <a:pt x="203200" y="287866"/>
                </a:lnTo>
                <a:lnTo>
                  <a:pt x="203200" y="270933"/>
                </a:lnTo>
                <a:lnTo>
                  <a:pt x="2032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87800" y="3454400"/>
            <a:ext cx="287868" cy="304801"/>
          </a:xfrm>
          <a:custGeom>
            <a:avLst/>
            <a:gdLst/>
            <a:ahLst/>
            <a:cxnLst/>
            <a:rect l="0" t="0" r="0" b="0"/>
            <a:pathLst>
              <a:path w="2878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16933" y="177800"/>
                </a:lnTo>
                <a:lnTo>
                  <a:pt x="16933" y="169333"/>
                </a:lnTo>
                <a:lnTo>
                  <a:pt x="25400" y="160867"/>
                </a:lnTo>
                <a:lnTo>
                  <a:pt x="25400" y="135467"/>
                </a:lnTo>
                <a:lnTo>
                  <a:pt x="42333" y="118533"/>
                </a:lnTo>
                <a:lnTo>
                  <a:pt x="50800" y="93133"/>
                </a:lnTo>
                <a:lnTo>
                  <a:pt x="50800" y="67733"/>
                </a:lnTo>
                <a:lnTo>
                  <a:pt x="59267" y="50800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3" y="33867"/>
                </a:lnTo>
                <a:lnTo>
                  <a:pt x="118533" y="50800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10067" y="169333"/>
                </a:lnTo>
                <a:lnTo>
                  <a:pt x="110067" y="186267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18533" y="186267"/>
                </a:lnTo>
                <a:lnTo>
                  <a:pt x="127000" y="169333"/>
                </a:lnTo>
                <a:lnTo>
                  <a:pt x="135467" y="143933"/>
                </a:lnTo>
                <a:lnTo>
                  <a:pt x="152400" y="127000"/>
                </a:lnTo>
                <a:lnTo>
                  <a:pt x="160867" y="101600"/>
                </a:lnTo>
                <a:lnTo>
                  <a:pt x="177800" y="84667"/>
                </a:lnTo>
                <a:lnTo>
                  <a:pt x="186267" y="67733"/>
                </a:lnTo>
                <a:lnTo>
                  <a:pt x="203200" y="59267"/>
                </a:lnTo>
                <a:lnTo>
                  <a:pt x="220133" y="50800"/>
                </a:lnTo>
                <a:lnTo>
                  <a:pt x="228600" y="59267"/>
                </a:lnTo>
                <a:lnTo>
                  <a:pt x="245533" y="59267"/>
                </a:lnTo>
                <a:lnTo>
                  <a:pt x="262467" y="76200"/>
                </a:lnTo>
                <a:lnTo>
                  <a:pt x="270933" y="93133"/>
                </a:lnTo>
                <a:lnTo>
                  <a:pt x="279400" y="118533"/>
                </a:lnTo>
                <a:lnTo>
                  <a:pt x="287867" y="135467"/>
                </a:lnTo>
                <a:lnTo>
                  <a:pt x="287867" y="169333"/>
                </a:lnTo>
                <a:lnTo>
                  <a:pt x="287867" y="186267"/>
                </a:lnTo>
                <a:lnTo>
                  <a:pt x="287867" y="211667"/>
                </a:lnTo>
                <a:lnTo>
                  <a:pt x="287867" y="228600"/>
                </a:lnTo>
                <a:lnTo>
                  <a:pt x="287867" y="245533"/>
                </a:lnTo>
                <a:lnTo>
                  <a:pt x="279400" y="262467"/>
                </a:lnTo>
                <a:lnTo>
                  <a:pt x="279400" y="270933"/>
                </a:lnTo>
                <a:lnTo>
                  <a:pt x="279400" y="279400"/>
                </a:lnTo>
                <a:lnTo>
                  <a:pt x="279400" y="296333"/>
                </a:lnTo>
                <a:lnTo>
                  <a:pt x="279400" y="296333"/>
                </a:lnTo>
                <a:lnTo>
                  <a:pt x="279400" y="304800"/>
                </a:lnTo>
                <a:lnTo>
                  <a:pt x="279400" y="304800"/>
                </a:lnTo>
                <a:lnTo>
                  <a:pt x="279400" y="304800"/>
                </a:lnTo>
                <a:lnTo>
                  <a:pt x="287867" y="296333"/>
                </a:lnTo>
                <a:lnTo>
                  <a:pt x="287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51000" y="34798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744133" y="3378200"/>
            <a:ext cx="16935" cy="245534"/>
          </a:xfrm>
          <a:custGeom>
            <a:avLst/>
            <a:gdLst/>
            <a:ahLst/>
            <a:cxnLst/>
            <a:rect l="0" t="0" r="0" b="0"/>
            <a:pathLst>
              <a:path w="16935" h="2455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4" y="228600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11667"/>
                </a:lnTo>
                <a:lnTo>
                  <a:pt x="16934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94933" y="3429000"/>
            <a:ext cx="118535" cy="135468"/>
          </a:xfrm>
          <a:custGeom>
            <a:avLst/>
            <a:gdLst/>
            <a:ahLst/>
            <a:cxnLst/>
            <a:rect l="0" t="0" r="0" b="0"/>
            <a:pathLst>
              <a:path w="118535" h="135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18533"/>
                </a:lnTo>
                <a:lnTo>
                  <a:pt x="42334" y="118533"/>
                </a:lnTo>
                <a:lnTo>
                  <a:pt x="59267" y="127000"/>
                </a:lnTo>
                <a:lnTo>
                  <a:pt x="67734" y="135467"/>
                </a:lnTo>
                <a:lnTo>
                  <a:pt x="84667" y="135467"/>
                </a:lnTo>
                <a:lnTo>
                  <a:pt x="93134" y="135467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185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871133" y="3412067"/>
            <a:ext cx="33868" cy="262467"/>
          </a:xfrm>
          <a:custGeom>
            <a:avLst/>
            <a:gdLst/>
            <a:ahLst/>
            <a:cxnLst/>
            <a:rect l="0" t="0" r="0" b="0"/>
            <a:pathLst>
              <a:path w="33868" h="2624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33867" y="84666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25400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8467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447800" y="29972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557867" y="2861733"/>
            <a:ext cx="33867" cy="254001"/>
          </a:xfrm>
          <a:custGeom>
            <a:avLst/>
            <a:gdLst/>
            <a:ahLst/>
            <a:cxnLst/>
            <a:rect l="0" t="0" r="0" b="0"/>
            <a:pathLst>
              <a:path w="33867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28600"/>
                </a:lnTo>
                <a:lnTo>
                  <a:pt x="25400" y="237067"/>
                </a:lnTo>
                <a:lnTo>
                  <a:pt x="33866" y="245534"/>
                </a:lnTo>
                <a:lnTo>
                  <a:pt x="33866" y="254000"/>
                </a:lnTo>
                <a:lnTo>
                  <a:pt x="33866" y="245534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51000" y="2895600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7" y="143933"/>
                </a:lnTo>
                <a:lnTo>
                  <a:pt x="42333" y="143933"/>
                </a:lnTo>
                <a:lnTo>
                  <a:pt x="59267" y="152400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35467" y="118533"/>
                </a:lnTo>
                <a:lnTo>
                  <a:pt x="135467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718733" y="2870200"/>
            <a:ext cx="16935" cy="287868"/>
          </a:xfrm>
          <a:custGeom>
            <a:avLst/>
            <a:gdLst/>
            <a:ahLst/>
            <a:cxnLst/>
            <a:rect l="0" t="0" r="0" b="0"/>
            <a:pathLst>
              <a:path w="16935" h="287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4" y="287867"/>
                </a:lnTo>
                <a:lnTo>
                  <a:pt x="16934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158067" y="3581400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225800" y="3420533"/>
            <a:ext cx="127001" cy="321735"/>
          </a:xfrm>
          <a:custGeom>
            <a:avLst/>
            <a:gdLst/>
            <a:ahLst/>
            <a:cxnLst/>
            <a:rect l="0" t="0" r="0" b="0"/>
            <a:pathLst>
              <a:path w="127001" h="321735">
                <a:moveTo>
                  <a:pt x="50800" y="0"/>
                </a:moveTo>
                <a:lnTo>
                  <a:pt x="50800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8467" y="245534"/>
                </a:lnTo>
                <a:lnTo>
                  <a:pt x="8467" y="262467"/>
                </a:lnTo>
                <a:lnTo>
                  <a:pt x="16933" y="279400"/>
                </a:lnTo>
                <a:lnTo>
                  <a:pt x="16933" y="296334"/>
                </a:lnTo>
                <a:lnTo>
                  <a:pt x="25400" y="313267"/>
                </a:lnTo>
                <a:lnTo>
                  <a:pt x="42333" y="313267"/>
                </a:lnTo>
                <a:lnTo>
                  <a:pt x="50800" y="321734"/>
                </a:lnTo>
                <a:lnTo>
                  <a:pt x="59267" y="321734"/>
                </a:lnTo>
                <a:lnTo>
                  <a:pt x="67733" y="321734"/>
                </a:lnTo>
                <a:lnTo>
                  <a:pt x="76200" y="321734"/>
                </a:lnTo>
                <a:lnTo>
                  <a:pt x="93133" y="313267"/>
                </a:lnTo>
                <a:lnTo>
                  <a:pt x="101600" y="313267"/>
                </a:lnTo>
                <a:lnTo>
                  <a:pt x="101600" y="304800"/>
                </a:lnTo>
                <a:lnTo>
                  <a:pt x="110067" y="287867"/>
                </a:lnTo>
                <a:lnTo>
                  <a:pt x="118533" y="279400"/>
                </a:lnTo>
                <a:lnTo>
                  <a:pt x="118533" y="262467"/>
                </a:lnTo>
                <a:lnTo>
                  <a:pt x="127000" y="245534"/>
                </a:lnTo>
                <a:lnTo>
                  <a:pt x="127000" y="220134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18533" y="194734"/>
                </a:lnTo>
                <a:lnTo>
                  <a:pt x="118533" y="186267"/>
                </a:lnTo>
                <a:lnTo>
                  <a:pt x="110067" y="194734"/>
                </a:lnTo>
                <a:lnTo>
                  <a:pt x="101600" y="194734"/>
                </a:lnTo>
                <a:lnTo>
                  <a:pt x="93133" y="203200"/>
                </a:lnTo>
                <a:lnTo>
                  <a:pt x="84667" y="220134"/>
                </a:lnTo>
                <a:lnTo>
                  <a:pt x="67733" y="237067"/>
                </a:lnTo>
                <a:lnTo>
                  <a:pt x="59267" y="254000"/>
                </a:lnTo>
                <a:lnTo>
                  <a:pt x="50800" y="270934"/>
                </a:lnTo>
                <a:lnTo>
                  <a:pt x="42333" y="279400"/>
                </a:lnTo>
                <a:lnTo>
                  <a:pt x="42333" y="287867"/>
                </a:lnTo>
                <a:lnTo>
                  <a:pt x="33867" y="296334"/>
                </a:lnTo>
                <a:lnTo>
                  <a:pt x="33867" y="296334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115733" y="3547533"/>
            <a:ext cx="16935" cy="42335"/>
          </a:xfrm>
          <a:custGeom>
            <a:avLst/>
            <a:gdLst/>
            <a:ahLst/>
            <a:cxnLst/>
            <a:rect l="0" t="0" r="0" b="0"/>
            <a:pathLst>
              <a:path w="16935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853267" y="3056467"/>
            <a:ext cx="16934" cy="67734"/>
          </a:xfrm>
          <a:custGeom>
            <a:avLst/>
            <a:gdLst/>
            <a:ahLst/>
            <a:cxnLst/>
            <a:rect l="0" t="0" r="0" b="0"/>
            <a:pathLst>
              <a:path w="16934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954867" y="2895600"/>
            <a:ext cx="135467" cy="254001"/>
          </a:xfrm>
          <a:custGeom>
            <a:avLst/>
            <a:gdLst/>
            <a:ahLst/>
            <a:cxnLst/>
            <a:rect l="0" t="0" r="0" b="0"/>
            <a:pathLst>
              <a:path w="135467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3" y="211667"/>
                </a:lnTo>
                <a:lnTo>
                  <a:pt x="25400" y="220133"/>
                </a:lnTo>
                <a:lnTo>
                  <a:pt x="33866" y="220133"/>
                </a:lnTo>
                <a:lnTo>
                  <a:pt x="50800" y="220133"/>
                </a:lnTo>
                <a:lnTo>
                  <a:pt x="59266" y="220133"/>
                </a:lnTo>
                <a:lnTo>
                  <a:pt x="67733" y="220133"/>
                </a:lnTo>
                <a:lnTo>
                  <a:pt x="84666" y="211667"/>
                </a:lnTo>
                <a:lnTo>
                  <a:pt x="101600" y="203200"/>
                </a:lnTo>
                <a:lnTo>
                  <a:pt x="110066" y="194733"/>
                </a:lnTo>
                <a:lnTo>
                  <a:pt x="118533" y="186267"/>
                </a:lnTo>
                <a:lnTo>
                  <a:pt x="127000" y="169333"/>
                </a:lnTo>
                <a:lnTo>
                  <a:pt x="127000" y="160867"/>
                </a:lnTo>
                <a:lnTo>
                  <a:pt x="135466" y="143933"/>
                </a:lnTo>
                <a:lnTo>
                  <a:pt x="135466" y="135467"/>
                </a:lnTo>
                <a:lnTo>
                  <a:pt x="135466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18533" y="118533"/>
                </a:lnTo>
                <a:lnTo>
                  <a:pt x="110066" y="118533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6" y="152400"/>
                </a:lnTo>
                <a:lnTo>
                  <a:pt x="76200" y="169333"/>
                </a:lnTo>
                <a:lnTo>
                  <a:pt x="67733" y="186267"/>
                </a:lnTo>
                <a:lnTo>
                  <a:pt x="67733" y="203200"/>
                </a:lnTo>
                <a:lnTo>
                  <a:pt x="67733" y="220133"/>
                </a:lnTo>
                <a:lnTo>
                  <a:pt x="67733" y="237067"/>
                </a:lnTo>
                <a:lnTo>
                  <a:pt x="76200" y="245533"/>
                </a:lnTo>
                <a:lnTo>
                  <a:pt x="76200" y="245533"/>
                </a:lnTo>
                <a:lnTo>
                  <a:pt x="84666" y="254000"/>
                </a:lnTo>
                <a:lnTo>
                  <a:pt x="846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385733" y="3581400"/>
            <a:ext cx="42335" cy="50801"/>
          </a:xfrm>
          <a:custGeom>
            <a:avLst/>
            <a:gdLst/>
            <a:ahLst/>
            <a:cxnLst/>
            <a:rect l="0" t="0" r="0" b="0"/>
            <a:pathLst>
              <a:path w="42335" h="508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614333" y="3479800"/>
            <a:ext cx="169335" cy="254001"/>
          </a:xfrm>
          <a:custGeom>
            <a:avLst/>
            <a:gdLst/>
            <a:ahLst/>
            <a:cxnLst/>
            <a:rect l="0" t="0" r="0" b="0"/>
            <a:pathLst>
              <a:path w="169335" h="254001">
                <a:moveTo>
                  <a:pt x="42334" y="16933"/>
                </a:moveTo>
                <a:lnTo>
                  <a:pt x="42334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4" y="33867"/>
                </a:lnTo>
                <a:lnTo>
                  <a:pt x="152400" y="59267"/>
                </a:lnTo>
                <a:lnTo>
                  <a:pt x="160867" y="76200"/>
                </a:lnTo>
                <a:lnTo>
                  <a:pt x="160867" y="101600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43934" y="177800"/>
                </a:lnTo>
                <a:lnTo>
                  <a:pt x="127000" y="194733"/>
                </a:lnTo>
                <a:lnTo>
                  <a:pt x="110067" y="211667"/>
                </a:lnTo>
                <a:lnTo>
                  <a:pt x="93134" y="228600"/>
                </a:lnTo>
                <a:lnTo>
                  <a:pt x="76200" y="245533"/>
                </a:lnTo>
                <a:lnTo>
                  <a:pt x="67734" y="254000"/>
                </a:lnTo>
                <a:lnTo>
                  <a:pt x="42334" y="254000"/>
                </a:lnTo>
                <a:lnTo>
                  <a:pt x="33867" y="254000"/>
                </a:lnTo>
                <a:lnTo>
                  <a:pt x="16934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0" y="211667"/>
                </a:lnTo>
                <a:lnTo>
                  <a:pt x="8467" y="203200"/>
                </a:lnTo>
                <a:lnTo>
                  <a:pt x="16934" y="194733"/>
                </a:lnTo>
                <a:lnTo>
                  <a:pt x="25400" y="177800"/>
                </a:lnTo>
                <a:lnTo>
                  <a:pt x="42334" y="169333"/>
                </a:lnTo>
                <a:lnTo>
                  <a:pt x="50800" y="160867"/>
                </a:lnTo>
                <a:lnTo>
                  <a:pt x="67734" y="160867"/>
                </a:lnTo>
                <a:lnTo>
                  <a:pt x="84667" y="169333"/>
                </a:lnTo>
                <a:lnTo>
                  <a:pt x="101600" y="177800"/>
                </a:lnTo>
                <a:lnTo>
                  <a:pt x="110067" y="186267"/>
                </a:lnTo>
                <a:lnTo>
                  <a:pt x="127000" y="194733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9334" y="228600"/>
                </a:lnTo>
                <a:lnTo>
                  <a:pt x="1693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902200" y="3522133"/>
            <a:ext cx="16934" cy="270935"/>
          </a:xfrm>
          <a:custGeom>
            <a:avLst/>
            <a:gdLst/>
            <a:ahLst/>
            <a:cxnLst/>
            <a:rect l="0" t="0" r="0" b="0"/>
            <a:pathLst>
              <a:path w="16934" h="2709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8467" y="118534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191000" y="3073400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334933" y="2954867"/>
            <a:ext cx="194735" cy="237067"/>
          </a:xfrm>
          <a:custGeom>
            <a:avLst/>
            <a:gdLst/>
            <a:ahLst/>
            <a:cxnLst/>
            <a:rect l="0" t="0" r="0" b="0"/>
            <a:pathLst>
              <a:path w="194735" h="237067">
                <a:moveTo>
                  <a:pt x="0" y="16933"/>
                </a:move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6"/>
                </a:lnTo>
                <a:lnTo>
                  <a:pt x="118534" y="25400"/>
                </a:lnTo>
                <a:lnTo>
                  <a:pt x="127000" y="42333"/>
                </a:lnTo>
                <a:lnTo>
                  <a:pt x="135467" y="59266"/>
                </a:lnTo>
                <a:lnTo>
                  <a:pt x="135467" y="84666"/>
                </a:lnTo>
                <a:lnTo>
                  <a:pt x="127000" y="110066"/>
                </a:lnTo>
                <a:lnTo>
                  <a:pt x="118534" y="135466"/>
                </a:lnTo>
                <a:lnTo>
                  <a:pt x="110067" y="160866"/>
                </a:lnTo>
                <a:lnTo>
                  <a:pt x="101600" y="186266"/>
                </a:lnTo>
                <a:lnTo>
                  <a:pt x="84667" y="203200"/>
                </a:lnTo>
                <a:lnTo>
                  <a:pt x="76200" y="220133"/>
                </a:lnTo>
                <a:lnTo>
                  <a:pt x="59267" y="228600"/>
                </a:lnTo>
                <a:lnTo>
                  <a:pt x="42334" y="237066"/>
                </a:lnTo>
                <a:lnTo>
                  <a:pt x="33867" y="237066"/>
                </a:lnTo>
                <a:lnTo>
                  <a:pt x="25400" y="237066"/>
                </a:lnTo>
                <a:lnTo>
                  <a:pt x="16934" y="237066"/>
                </a:lnTo>
                <a:lnTo>
                  <a:pt x="16934" y="228600"/>
                </a:lnTo>
                <a:lnTo>
                  <a:pt x="16934" y="220133"/>
                </a:lnTo>
                <a:lnTo>
                  <a:pt x="25400" y="211666"/>
                </a:lnTo>
                <a:lnTo>
                  <a:pt x="33867" y="194733"/>
                </a:lnTo>
                <a:lnTo>
                  <a:pt x="42334" y="186266"/>
                </a:lnTo>
                <a:lnTo>
                  <a:pt x="59267" y="177800"/>
                </a:lnTo>
                <a:lnTo>
                  <a:pt x="76200" y="160866"/>
                </a:lnTo>
                <a:lnTo>
                  <a:pt x="93134" y="160866"/>
                </a:lnTo>
                <a:lnTo>
                  <a:pt x="110067" y="152400"/>
                </a:lnTo>
                <a:lnTo>
                  <a:pt x="127000" y="160866"/>
                </a:lnTo>
                <a:lnTo>
                  <a:pt x="143934" y="160866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4" y="211666"/>
                </a:lnTo>
                <a:lnTo>
                  <a:pt x="177800" y="220133"/>
                </a:lnTo>
                <a:lnTo>
                  <a:pt x="186267" y="228600"/>
                </a:lnTo>
                <a:lnTo>
                  <a:pt x="194734" y="237066"/>
                </a:lnTo>
                <a:lnTo>
                  <a:pt x="194734" y="237066"/>
                </a:lnTo>
                <a:lnTo>
                  <a:pt x="194734" y="237066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614333" y="2912533"/>
            <a:ext cx="42335" cy="296335"/>
          </a:xfrm>
          <a:custGeom>
            <a:avLst/>
            <a:gdLst/>
            <a:ahLst/>
            <a:cxnLst/>
            <a:rect l="0" t="0" r="0" b="0"/>
            <a:pathLst>
              <a:path w="42335" h="296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42334"/>
                </a:lnTo>
                <a:lnTo>
                  <a:pt x="16934" y="67734"/>
                </a:lnTo>
                <a:lnTo>
                  <a:pt x="16934" y="101600"/>
                </a:lnTo>
                <a:lnTo>
                  <a:pt x="16934" y="127000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11667"/>
                </a:lnTo>
                <a:lnTo>
                  <a:pt x="33867" y="228600"/>
                </a:lnTo>
                <a:lnTo>
                  <a:pt x="42334" y="254000"/>
                </a:lnTo>
                <a:lnTo>
                  <a:pt x="42334" y="270934"/>
                </a:lnTo>
                <a:lnTo>
                  <a:pt x="42334" y="279400"/>
                </a:lnTo>
                <a:lnTo>
                  <a:pt x="42334" y="279400"/>
                </a:lnTo>
                <a:lnTo>
                  <a:pt x="42334" y="296334"/>
                </a:lnTo>
                <a:lnTo>
                  <a:pt x="42334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422400" y="4402667"/>
            <a:ext cx="203201" cy="313267"/>
          </a:xfrm>
          <a:custGeom>
            <a:avLst/>
            <a:gdLst/>
            <a:ahLst/>
            <a:cxnLst/>
            <a:rect l="0" t="0" r="0" b="0"/>
            <a:pathLst>
              <a:path w="203201" h="313267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16933"/>
                </a:lnTo>
                <a:lnTo>
                  <a:pt x="194733" y="25400"/>
                </a:lnTo>
                <a:lnTo>
                  <a:pt x="194733" y="33866"/>
                </a:lnTo>
                <a:lnTo>
                  <a:pt x="186267" y="50800"/>
                </a:lnTo>
                <a:lnTo>
                  <a:pt x="186267" y="67733"/>
                </a:lnTo>
                <a:lnTo>
                  <a:pt x="177800" y="84666"/>
                </a:lnTo>
                <a:lnTo>
                  <a:pt x="177800" y="101600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69333" y="169333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60867" y="245533"/>
                </a:lnTo>
                <a:lnTo>
                  <a:pt x="160867" y="262466"/>
                </a:lnTo>
                <a:lnTo>
                  <a:pt x="160867" y="279400"/>
                </a:lnTo>
                <a:lnTo>
                  <a:pt x="160867" y="287866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0867" y="313266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9333" y="296333"/>
                </a:lnTo>
                <a:lnTo>
                  <a:pt x="169333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744133" y="4377267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59267" y="59266"/>
                </a:move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0800" y="67733"/>
                </a:lnTo>
                <a:lnTo>
                  <a:pt x="42334" y="67733"/>
                </a:lnTo>
                <a:lnTo>
                  <a:pt x="42334" y="76200"/>
                </a:lnTo>
                <a:lnTo>
                  <a:pt x="33867" y="93133"/>
                </a:lnTo>
                <a:lnTo>
                  <a:pt x="25400" y="101600"/>
                </a:lnTo>
                <a:lnTo>
                  <a:pt x="16934" y="118533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16934" y="270933"/>
                </a:lnTo>
                <a:lnTo>
                  <a:pt x="25400" y="279400"/>
                </a:lnTo>
                <a:lnTo>
                  <a:pt x="42334" y="287866"/>
                </a:lnTo>
                <a:lnTo>
                  <a:pt x="59267" y="296333"/>
                </a:lnTo>
                <a:lnTo>
                  <a:pt x="67734" y="296333"/>
                </a:lnTo>
                <a:lnTo>
                  <a:pt x="84667" y="296333"/>
                </a:lnTo>
                <a:lnTo>
                  <a:pt x="101600" y="287866"/>
                </a:lnTo>
                <a:lnTo>
                  <a:pt x="118534" y="287866"/>
                </a:lnTo>
                <a:lnTo>
                  <a:pt x="127000" y="279400"/>
                </a:lnTo>
                <a:lnTo>
                  <a:pt x="135467" y="270933"/>
                </a:lnTo>
                <a:lnTo>
                  <a:pt x="143934" y="254000"/>
                </a:lnTo>
                <a:lnTo>
                  <a:pt x="152400" y="245533"/>
                </a:lnTo>
                <a:lnTo>
                  <a:pt x="160867" y="228600"/>
                </a:lnTo>
                <a:lnTo>
                  <a:pt x="160867" y="203200"/>
                </a:lnTo>
                <a:lnTo>
                  <a:pt x="152400" y="186266"/>
                </a:lnTo>
                <a:lnTo>
                  <a:pt x="152400" y="160866"/>
                </a:lnTo>
                <a:lnTo>
                  <a:pt x="143934" y="143933"/>
                </a:lnTo>
                <a:lnTo>
                  <a:pt x="135467" y="118533"/>
                </a:lnTo>
                <a:lnTo>
                  <a:pt x="127000" y="93133"/>
                </a:lnTo>
                <a:lnTo>
                  <a:pt x="118534" y="76200"/>
                </a:lnTo>
                <a:lnTo>
                  <a:pt x="101600" y="59266"/>
                </a:lnTo>
                <a:lnTo>
                  <a:pt x="93134" y="42333"/>
                </a:lnTo>
                <a:lnTo>
                  <a:pt x="84667" y="25400"/>
                </a:lnTo>
                <a:lnTo>
                  <a:pt x="76200" y="16933"/>
                </a:lnTo>
                <a:lnTo>
                  <a:pt x="67734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998133" y="4529667"/>
            <a:ext cx="220135" cy="25401"/>
          </a:xfrm>
          <a:custGeom>
            <a:avLst/>
            <a:gdLst/>
            <a:ahLst/>
            <a:cxnLst/>
            <a:rect l="0" t="0" r="0" b="0"/>
            <a:pathLst>
              <a:path w="220135" h="25401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35467" y="8466"/>
                </a:lnTo>
                <a:lnTo>
                  <a:pt x="143934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86267" y="8466"/>
                </a:lnTo>
                <a:lnTo>
                  <a:pt x="194734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20134" y="8466"/>
                </a:lnTo>
                <a:lnTo>
                  <a:pt x="220134" y="8466"/>
                </a:lnTo>
                <a:lnTo>
                  <a:pt x="211667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302933" y="4385733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8467" y="169334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54000"/>
                </a:lnTo>
                <a:lnTo>
                  <a:pt x="0" y="270934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421467" y="4385733"/>
            <a:ext cx="279401" cy="304801"/>
          </a:xfrm>
          <a:custGeom>
            <a:avLst/>
            <a:gdLst/>
            <a:ahLst/>
            <a:cxnLst/>
            <a:rect l="0" t="0" r="0" b="0"/>
            <a:pathLst>
              <a:path w="279401" h="304801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25400"/>
                </a:lnTo>
                <a:lnTo>
                  <a:pt x="101600" y="33867"/>
                </a:lnTo>
                <a:lnTo>
                  <a:pt x="118533" y="50800"/>
                </a:lnTo>
                <a:lnTo>
                  <a:pt x="127000" y="67734"/>
                </a:lnTo>
                <a:lnTo>
                  <a:pt x="135466" y="93134"/>
                </a:lnTo>
                <a:lnTo>
                  <a:pt x="143933" y="118534"/>
                </a:lnTo>
                <a:lnTo>
                  <a:pt x="143933" y="143934"/>
                </a:lnTo>
                <a:lnTo>
                  <a:pt x="143933" y="160867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43933" y="220134"/>
                </a:lnTo>
                <a:lnTo>
                  <a:pt x="135466" y="237067"/>
                </a:lnTo>
                <a:lnTo>
                  <a:pt x="127000" y="245534"/>
                </a:lnTo>
                <a:lnTo>
                  <a:pt x="118533" y="254000"/>
                </a:lnTo>
                <a:lnTo>
                  <a:pt x="110066" y="262467"/>
                </a:lnTo>
                <a:lnTo>
                  <a:pt x="101600" y="270934"/>
                </a:lnTo>
                <a:lnTo>
                  <a:pt x="93133" y="270934"/>
                </a:lnTo>
                <a:lnTo>
                  <a:pt x="84666" y="270934"/>
                </a:lnTo>
                <a:lnTo>
                  <a:pt x="76200" y="262467"/>
                </a:lnTo>
                <a:lnTo>
                  <a:pt x="67733" y="262467"/>
                </a:lnTo>
                <a:lnTo>
                  <a:pt x="67733" y="254000"/>
                </a:lnTo>
                <a:lnTo>
                  <a:pt x="67733" y="245534"/>
                </a:lnTo>
                <a:lnTo>
                  <a:pt x="67733" y="237067"/>
                </a:lnTo>
                <a:lnTo>
                  <a:pt x="67733" y="220134"/>
                </a:lnTo>
                <a:lnTo>
                  <a:pt x="67733" y="211667"/>
                </a:lnTo>
                <a:lnTo>
                  <a:pt x="84666" y="203200"/>
                </a:lnTo>
                <a:lnTo>
                  <a:pt x="93133" y="194734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35466" y="186267"/>
                </a:lnTo>
                <a:lnTo>
                  <a:pt x="152400" y="186267"/>
                </a:lnTo>
                <a:lnTo>
                  <a:pt x="169333" y="194734"/>
                </a:lnTo>
                <a:lnTo>
                  <a:pt x="194733" y="203200"/>
                </a:lnTo>
                <a:lnTo>
                  <a:pt x="211666" y="220134"/>
                </a:lnTo>
                <a:lnTo>
                  <a:pt x="228600" y="237067"/>
                </a:lnTo>
                <a:lnTo>
                  <a:pt x="245533" y="245534"/>
                </a:lnTo>
                <a:lnTo>
                  <a:pt x="254000" y="262467"/>
                </a:lnTo>
                <a:lnTo>
                  <a:pt x="262466" y="279400"/>
                </a:lnTo>
                <a:lnTo>
                  <a:pt x="270933" y="287867"/>
                </a:lnTo>
                <a:lnTo>
                  <a:pt x="270933" y="296334"/>
                </a:lnTo>
                <a:lnTo>
                  <a:pt x="270933" y="304800"/>
                </a:lnTo>
                <a:lnTo>
                  <a:pt x="279400" y="304800"/>
                </a:lnTo>
                <a:lnTo>
                  <a:pt x="279400" y="304800"/>
                </a:lnTo>
                <a:lnTo>
                  <a:pt x="279400" y="304800"/>
                </a:lnTo>
                <a:lnTo>
                  <a:pt x="279400" y="304800"/>
                </a:lnTo>
                <a:lnTo>
                  <a:pt x="279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751667" y="45466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988733" y="4402667"/>
            <a:ext cx="279401" cy="313267"/>
          </a:xfrm>
          <a:custGeom>
            <a:avLst/>
            <a:gdLst/>
            <a:ahLst/>
            <a:cxnLst/>
            <a:rect l="0" t="0" r="0" b="0"/>
            <a:pathLst>
              <a:path w="279401" h="3132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8534" y="16933"/>
                </a:lnTo>
                <a:lnTo>
                  <a:pt x="127000" y="33866"/>
                </a:lnTo>
                <a:lnTo>
                  <a:pt x="143934" y="59266"/>
                </a:lnTo>
                <a:lnTo>
                  <a:pt x="152400" y="76200"/>
                </a:lnTo>
                <a:lnTo>
                  <a:pt x="160867" y="101600"/>
                </a:lnTo>
                <a:lnTo>
                  <a:pt x="169334" y="127000"/>
                </a:lnTo>
                <a:lnTo>
                  <a:pt x="169334" y="152400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60867" y="211666"/>
                </a:lnTo>
                <a:lnTo>
                  <a:pt x="152400" y="228600"/>
                </a:lnTo>
                <a:lnTo>
                  <a:pt x="143934" y="237066"/>
                </a:lnTo>
                <a:lnTo>
                  <a:pt x="127000" y="254000"/>
                </a:lnTo>
                <a:lnTo>
                  <a:pt x="118534" y="262466"/>
                </a:lnTo>
                <a:lnTo>
                  <a:pt x="101600" y="262466"/>
                </a:lnTo>
                <a:lnTo>
                  <a:pt x="84667" y="270933"/>
                </a:lnTo>
                <a:lnTo>
                  <a:pt x="67734" y="270933"/>
                </a:lnTo>
                <a:lnTo>
                  <a:pt x="59267" y="262466"/>
                </a:lnTo>
                <a:lnTo>
                  <a:pt x="50800" y="254000"/>
                </a:lnTo>
                <a:lnTo>
                  <a:pt x="42334" y="254000"/>
                </a:lnTo>
                <a:lnTo>
                  <a:pt x="42334" y="237066"/>
                </a:lnTo>
                <a:lnTo>
                  <a:pt x="42334" y="228600"/>
                </a:lnTo>
                <a:lnTo>
                  <a:pt x="50800" y="220133"/>
                </a:lnTo>
                <a:lnTo>
                  <a:pt x="59267" y="211666"/>
                </a:lnTo>
                <a:lnTo>
                  <a:pt x="67734" y="203200"/>
                </a:lnTo>
                <a:lnTo>
                  <a:pt x="76200" y="194733"/>
                </a:lnTo>
                <a:lnTo>
                  <a:pt x="93134" y="194733"/>
                </a:lnTo>
                <a:lnTo>
                  <a:pt x="101600" y="203200"/>
                </a:lnTo>
                <a:lnTo>
                  <a:pt x="127000" y="211666"/>
                </a:lnTo>
                <a:lnTo>
                  <a:pt x="143934" y="220133"/>
                </a:lnTo>
                <a:lnTo>
                  <a:pt x="169334" y="237066"/>
                </a:lnTo>
                <a:lnTo>
                  <a:pt x="186267" y="254000"/>
                </a:lnTo>
                <a:lnTo>
                  <a:pt x="203200" y="262466"/>
                </a:lnTo>
                <a:lnTo>
                  <a:pt x="220134" y="279400"/>
                </a:lnTo>
                <a:lnTo>
                  <a:pt x="228600" y="287866"/>
                </a:lnTo>
                <a:lnTo>
                  <a:pt x="245534" y="296333"/>
                </a:lnTo>
                <a:lnTo>
                  <a:pt x="254000" y="304800"/>
                </a:lnTo>
                <a:lnTo>
                  <a:pt x="262467" y="313266"/>
                </a:lnTo>
                <a:lnTo>
                  <a:pt x="270934" y="313266"/>
                </a:lnTo>
                <a:lnTo>
                  <a:pt x="270934" y="313266"/>
                </a:lnTo>
                <a:lnTo>
                  <a:pt x="279400" y="304800"/>
                </a:lnTo>
                <a:lnTo>
                  <a:pt x="279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335867" y="4402667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86266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62466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87866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388533" y="4665133"/>
            <a:ext cx="2302935" cy="194735"/>
          </a:xfrm>
          <a:custGeom>
            <a:avLst/>
            <a:gdLst/>
            <a:ahLst/>
            <a:cxnLst/>
            <a:rect l="0" t="0" r="0" b="0"/>
            <a:pathLst>
              <a:path w="2302935" h="194735">
                <a:moveTo>
                  <a:pt x="2302934" y="177800"/>
                </a:moveTo>
                <a:lnTo>
                  <a:pt x="2302934" y="177800"/>
                </a:lnTo>
                <a:lnTo>
                  <a:pt x="2302934" y="177800"/>
                </a:lnTo>
                <a:lnTo>
                  <a:pt x="2302934" y="186267"/>
                </a:lnTo>
                <a:lnTo>
                  <a:pt x="2302934" y="186267"/>
                </a:lnTo>
                <a:lnTo>
                  <a:pt x="2294467" y="186267"/>
                </a:lnTo>
                <a:lnTo>
                  <a:pt x="2286000" y="186267"/>
                </a:lnTo>
                <a:lnTo>
                  <a:pt x="2277534" y="186267"/>
                </a:lnTo>
                <a:lnTo>
                  <a:pt x="2269067" y="186267"/>
                </a:lnTo>
                <a:lnTo>
                  <a:pt x="2252134" y="194734"/>
                </a:lnTo>
                <a:lnTo>
                  <a:pt x="2235200" y="194734"/>
                </a:lnTo>
                <a:lnTo>
                  <a:pt x="2218267" y="194734"/>
                </a:lnTo>
                <a:lnTo>
                  <a:pt x="2201334" y="194734"/>
                </a:lnTo>
                <a:lnTo>
                  <a:pt x="2175934" y="194734"/>
                </a:lnTo>
                <a:lnTo>
                  <a:pt x="2159000" y="186267"/>
                </a:lnTo>
                <a:lnTo>
                  <a:pt x="2133600" y="186267"/>
                </a:lnTo>
                <a:lnTo>
                  <a:pt x="2108200" y="186267"/>
                </a:lnTo>
                <a:lnTo>
                  <a:pt x="2082800" y="186267"/>
                </a:lnTo>
                <a:lnTo>
                  <a:pt x="2057400" y="186267"/>
                </a:lnTo>
                <a:lnTo>
                  <a:pt x="2032000" y="177800"/>
                </a:lnTo>
                <a:lnTo>
                  <a:pt x="2006600" y="177800"/>
                </a:lnTo>
                <a:lnTo>
                  <a:pt x="1981200" y="177800"/>
                </a:lnTo>
                <a:lnTo>
                  <a:pt x="1955800" y="177800"/>
                </a:lnTo>
                <a:lnTo>
                  <a:pt x="1921934" y="169334"/>
                </a:lnTo>
                <a:lnTo>
                  <a:pt x="1896534" y="169334"/>
                </a:lnTo>
                <a:lnTo>
                  <a:pt x="1862667" y="169334"/>
                </a:lnTo>
                <a:lnTo>
                  <a:pt x="1837267" y="169334"/>
                </a:lnTo>
                <a:lnTo>
                  <a:pt x="1803400" y="160867"/>
                </a:lnTo>
                <a:lnTo>
                  <a:pt x="1778000" y="160867"/>
                </a:lnTo>
                <a:lnTo>
                  <a:pt x="1744134" y="160867"/>
                </a:lnTo>
                <a:lnTo>
                  <a:pt x="1710267" y="152400"/>
                </a:lnTo>
                <a:lnTo>
                  <a:pt x="1676400" y="152400"/>
                </a:lnTo>
                <a:lnTo>
                  <a:pt x="1642534" y="143934"/>
                </a:lnTo>
                <a:lnTo>
                  <a:pt x="1608667" y="143934"/>
                </a:lnTo>
                <a:lnTo>
                  <a:pt x="1574800" y="143934"/>
                </a:lnTo>
                <a:lnTo>
                  <a:pt x="1532467" y="135467"/>
                </a:lnTo>
                <a:lnTo>
                  <a:pt x="1498600" y="135467"/>
                </a:lnTo>
                <a:lnTo>
                  <a:pt x="1464734" y="127000"/>
                </a:lnTo>
                <a:lnTo>
                  <a:pt x="1422400" y="127000"/>
                </a:lnTo>
                <a:lnTo>
                  <a:pt x="1397000" y="118534"/>
                </a:lnTo>
                <a:lnTo>
                  <a:pt x="1354667" y="118534"/>
                </a:lnTo>
                <a:lnTo>
                  <a:pt x="1320800" y="110067"/>
                </a:lnTo>
                <a:lnTo>
                  <a:pt x="1286934" y="110067"/>
                </a:lnTo>
                <a:lnTo>
                  <a:pt x="1253067" y="101600"/>
                </a:lnTo>
                <a:lnTo>
                  <a:pt x="1210734" y="101600"/>
                </a:lnTo>
                <a:lnTo>
                  <a:pt x="1176867" y="93134"/>
                </a:lnTo>
                <a:lnTo>
                  <a:pt x="1143000" y="93134"/>
                </a:lnTo>
                <a:lnTo>
                  <a:pt x="1109134" y="84667"/>
                </a:lnTo>
                <a:lnTo>
                  <a:pt x="1066800" y="84667"/>
                </a:lnTo>
                <a:lnTo>
                  <a:pt x="1032934" y="84667"/>
                </a:lnTo>
                <a:lnTo>
                  <a:pt x="999067" y="76200"/>
                </a:lnTo>
                <a:lnTo>
                  <a:pt x="965200" y="76200"/>
                </a:lnTo>
                <a:lnTo>
                  <a:pt x="931334" y="67734"/>
                </a:lnTo>
                <a:lnTo>
                  <a:pt x="897467" y="67734"/>
                </a:lnTo>
                <a:lnTo>
                  <a:pt x="863600" y="59267"/>
                </a:lnTo>
                <a:lnTo>
                  <a:pt x="829734" y="59267"/>
                </a:lnTo>
                <a:lnTo>
                  <a:pt x="795867" y="59267"/>
                </a:lnTo>
                <a:lnTo>
                  <a:pt x="762000" y="50800"/>
                </a:lnTo>
                <a:lnTo>
                  <a:pt x="736600" y="50800"/>
                </a:lnTo>
                <a:lnTo>
                  <a:pt x="702734" y="50800"/>
                </a:lnTo>
                <a:lnTo>
                  <a:pt x="668867" y="42334"/>
                </a:lnTo>
                <a:lnTo>
                  <a:pt x="635000" y="42334"/>
                </a:lnTo>
                <a:lnTo>
                  <a:pt x="601134" y="42334"/>
                </a:lnTo>
                <a:lnTo>
                  <a:pt x="575734" y="42334"/>
                </a:lnTo>
                <a:lnTo>
                  <a:pt x="541867" y="33867"/>
                </a:lnTo>
                <a:lnTo>
                  <a:pt x="516467" y="33867"/>
                </a:lnTo>
                <a:lnTo>
                  <a:pt x="482600" y="33867"/>
                </a:lnTo>
                <a:lnTo>
                  <a:pt x="448734" y="33867"/>
                </a:lnTo>
                <a:lnTo>
                  <a:pt x="423334" y="33867"/>
                </a:lnTo>
                <a:lnTo>
                  <a:pt x="397934" y="33867"/>
                </a:lnTo>
                <a:lnTo>
                  <a:pt x="372534" y="33867"/>
                </a:lnTo>
                <a:lnTo>
                  <a:pt x="347134" y="33867"/>
                </a:lnTo>
                <a:lnTo>
                  <a:pt x="321734" y="33867"/>
                </a:lnTo>
                <a:lnTo>
                  <a:pt x="296334" y="33867"/>
                </a:lnTo>
                <a:lnTo>
                  <a:pt x="270934" y="33867"/>
                </a:lnTo>
                <a:lnTo>
                  <a:pt x="245534" y="33867"/>
                </a:lnTo>
                <a:lnTo>
                  <a:pt x="220134" y="25400"/>
                </a:lnTo>
                <a:lnTo>
                  <a:pt x="203200" y="25400"/>
                </a:lnTo>
                <a:lnTo>
                  <a:pt x="177800" y="25400"/>
                </a:lnTo>
                <a:lnTo>
                  <a:pt x="152400" y="25400"/>
                </a:lnTo>
                <a:lnTo>
                  <a:pt x="135467" y="16934"/>
                </a:lnTo>
                <a:lnTo>
                  <a:pt x="118534" y="16934"/>
                </a:lnTo>
                <a:lnTo>
                  <a:pt x="93134" y="16934"/>
                </a:lnTo>
                <a:lnTo>
                  <a:pt x="76200" y="16934"/>
                </a:lnTo>
                <a:lnTo>
                  <a:pt x="59267" y="16934"/>
                </a:lnTo>
                <a:lnTo>
                  <a:pt x="42334" y="16934"/>
                </a:lnTo>
                <a:lnTo>
                  <a:pt x="33867" y="16934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040467" y="4885267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33866" y="135466"/>
                </a:lnTo>
                <a:lnTo>
                  <a:pt x="50800" y="143933"/>
                </a:lnTo>
                <a:lnTo>
                  <a:pt x="67733" y="160866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8533" y="177800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524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235200" y="48514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203200"/>
                </a:lnTo>
                <a:lnTo>
                  <a:pt x="25400" y="228600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04533" y="4944533"/>
            <a:ext cx="237068" cy="245535"/>
          </a:xfrm>
          <a:custGeom>
            <a:avLst/>
            <a:gdLst/>
            <a:ahLst/>
            <a:cxnLst/>
            <a:rect l="0" t="0" r="0" b="0"/>
            <a:pathLst>
              <a:path w="237068" h="2455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101600" y="33867"/>
                </a:lnTo>
                <a:lnTo>
                  <a:pt x="110067" y="42334"/>
                </a:lnTo>
                <a:lnTo>
                  <a:pt x="118534" y="59267"/>
                </a:lnTo>
                <a:lnTo>
                  <a:pt x="127000" y="84667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18534" y="177800"/>
                </a:lnTo>
                <a:lnTo>
                  <a:pt x="110067" y="194734"/>
                </a:lnTo>
                <a:lnTo>
                  <a:pt x="101600" y="203200"/>
                </a:lnTo>
                <a:lnTo>
                  <a:pt x="93134" y="220134"/>
                </a:lnTo>
                <a:lnTo>
                  <a:pt x="84667" y="228600"/>
                </a:lnTo>
                <a:lnTo>
                  <a:pt x="67734" y="237067"/>
                </a:lnTo>
                <a:lnTo>
                  <a:pt x="59267" y="237067"/>
                </a:lnTo>
                <a:lnTo>
                  <a:pt x="50800" y="237067"/>
                </a:lnTo>
                <a:lnTo>
                  <a:pt x="42334" y="237067"/>
                </a:lnTo>
                <a:lnTo>
                  <a:pt x="33867" y="228600"/>
                </a:lnTo>
                <a:lnTo>
                  <a:pt x="25400" y="220134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86267"/>
                </a:lnTo>
                <a:lnTo>
                  <a:pt x="33867" y="169334"/>
                </a:lnTo>
                <a:lnTo>
                  <a:pt x="42334" y="160867"/>
                </a:lnTo>
                <a:lnTo>
                  <a:pt x="59267" y="143934"/>
                </a:lnTo>
                <a:lnTo>
                  <a:pt x="67734" y="135467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43934" y="135467"/>
                </a:lnTo>
                <a:lnTo>
                  <a:pt x="169334" y="143934"/>
                </a:lnTo>
                <a:lnTo>
                  <a:pt x="177800" y="160867"/>
                </a:lnTo>
                <a:lnTo>
                  <a:pt x="194734" y="169334"/>
                </a:lnTo>
                <a:lnTo>
                  <a:pt x="203200" y="186267"/>
                </a:lnTo>
                <a:lnTo>
                  <a:pt x="211667" y="203200"/>
                </a:lnTo>
                <a:lnTo>
                  <a:pt x="220134" y="220134"/>
                </a:lnTo>
                <a:lnTo>
                  <a:pt x="220134" y="228600"/>
                </a:lnTo>
                <a:lnTo>
                  <a:pt x="228600" y="245534"/>
                </a:lnTo>
                <a:lnTo>
                  <a:pt x="237067" y="245534"/>
                </a:lnTo>
                <a:lnTo>
                  <a:pt x="237067" y="245534"/>
                </a:lnTo>
                <a:lnTo>
                  <a:pt x="237067" y="245534"/>
                </a:lnTo>
                <a:lnTo>
                  <a:pt x="2370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760133" y="4961467"/>
            <a:ext cx="406401" cy="262467"/>
          </a:xfrm>
          <a:custGeom>
            <a:avLst/>
            <a:gdLst/>
            <a:ahLst/>
            <a:cxnLst/>
            <a:rect l="0" t="0" r="0" b="0"/>
            <a:pathLst>
              <a:path w="406401" h="262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33867" y="84666"/>
                </a:lnTo>
                <a:lnTo>
                  <a:pt x="33867" y="110066"/>
                </a:lnTo>
                <a:lnTo>
                  <a:pt x="33867" y="135466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194733"/>
                </a:lnTo>
                <a:lnTo>
                  <a:pt x="42334" y="186266"/>
                </a:lnTo>
                <a:lnTo>
                  <a:pt x="42334" y="177800"/>
                </a:lnTo>
                <a:lnTo>
                  <a:pt x="42334" y="160866"/>
                </a:lnTo>
                <a:lnTo>
                  <a:pt x="50800" y="143933"/>
                </a:lnTo>
                <a:lnTo>
                  <a:pt x="50800" y="127000"/>
                </a:lnTo>
                <a:lnTo>
                  <a:pt x="59267" y="110066"/>
                </a:lnTo>
                <a:lnTo>
                  <a:pt x="67734" y="93133"/>
                </a:lnTo>
                <a:lnTo>
                  <a:pt x="76200" y="76200"/>
                </a:lnTo>
                <a:lnTo>
                  <a:pt x="84667" y="59266"/>
                </a:lnTo>
                <a:lnTo>
                  <a:pt x="93134" y="42333"/>
                </a:lnTo>
                <a:lnTo>
                  <a:pt x="101600" y="33866"/>
                </a:lnTo>
                <a:lnTo>
                  <a:pt x="110067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60867" y="33866"/>
                </a:lnTo>
                <a:lnTo>
                  <a:pt x="169334" y="50800"/>
                </a:lnTo>
                <a:lnTo>
                  <a:pt x="169334" y="67733"/>
                </a:lnTo>
                <a:lnTo>
                  <a:pt x="177800" y="84666"/>
                </a:lnTo>
                <a:lnTo>
                  <a:pt x="177800" y="110066"/>
                </a:lnTo>
                <a:lnTo>
                  <a:pt x="177800" y="127000"/>
                </a:lnTo>
                <a:lnTo>
                  <a:pt x="186267" y="143933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86267" y="186266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94734" y="194733"/>
                </a:lnTo>
                <a:lnTo>
                  <a:pt x="194734" y="194733"/>
                </a:lnTo>
                <a:lnTo>
                  <a:pt x="194734" y="186266"/>
                </a:lnTo>
                <a:lnTo>
                  <a:pt x="203200" y="177800"/>
                </a:lnTo>
                <a:lnTo>
                  <a:pt x="211667" y="169333"/>
                </a:lnTo>
                <a:lnTo>
                  <a:pt x="211667" y="152400"/>
                </a:lnTo>
                <a:lnTo>
                  <a:pt x="220134" y="135466"/>
                </a:lnTo>
                <a:lnTo>
                  <a:pt x="228600" y="118533"/>
                </a:lnTo>
                <a:lnTo>
                  <a:pt x="237067" y="101600"/>
                </a:lnTo>
                <a:lnTo>
                  <a:pt x="245534" y="84666"/>
                </a:lnTo>
                <a:lnTo>
                  <a:pt x="254000" y="67733"/>
                </a:lnTo>
                <a:lnTo>
                  <a:pt x="262467" y="59266"/>
                </a:lnTo>
                <a:lnTo>
                  <a:pt x="279400" y="50800"/>
                </a:lnTo>
                <a:lnTo>
                  <a:pt x="287867" y="42333"/>
                </a:lnTo>
                <a:lnTo>
                  <a:pt x="296334" y="42333"/>
                </a:lnTo>
                <a:lnTo>
                  <a:pt x="304800" y="42333"/>
                </a:lnTo>
                <a:lnTo>
                  <a:pt x="313267" y="42333"/>
                </a:lnTo>
                <a:lnTo>
                  <a:pt x="321734" y="50800"/>
                </a:lnTo>
                <a:lnTo>
                  <a:pt x="330200" y="59266"/>
                </a:lnTo>
                <a:lnTo>
                  <a:pt x="338667" y="76200"/>
                </a:lnTo>
                <a:lnTo>
                  <a:pt x="347134" y="84666"/>
                </a:lnTo>
                <a:lnTo>
                  <a:pt x="355600" y="110066"/>
                </a:lnTo>
                <a:lnTo>
                  <a:pt x="364067" y="127000"/>
                </a:lnTo>
                <a:lnTo>
                  <a:pt x="364067" y="143933"/>
                </a:lnTo>
                <a:lnTo>
                  <a:pt x="372534" y="169333"/>
                </a:lnTo>
                <a:lnTo>
                  <a:pt x="372534" y="186266"/>
                </a:lnTo>
                <a:lnTo>
                  <a:pt x="372534" y="203200"/>
                </a:lnTo>
                <a:lnTo>
                  <a:pt x="381000" y="220133"/>
                </a:lnTo>
                <a:lnTo>
                  <a:pt x="381000" y="237066"/>
                </a:lnTo>
                <a:lnTo>
                  <a:pt x="381000" y="245533"/>
                </a:lnTo>
                <a:lnTo>
                  <a:pt x="389467" y="254000"/>
                </a:lnTo>
                <a:lnTo>
                  <a:pt x="389467" y="262466"/>
                </a:lnTo>
                <a:lnTo>
                  <a:pt x="397934" y="262466"/>
                </a:lnTo>
                <a:lnTo>
                  <a:pt x="397934" y="262466"/>
                </a:lnTo>
                <a:lnTo>
                  <a:pt x="406400" y="262466"/>
                </a:lnTo>
                <a:lnTo>
                  <a:pt x="4064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835400" y="4851400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9333" y="25400"/>
                </a:lnTo>
                <a:lnTo>
                  <a:pt x="1693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43867" y="49868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8466"/>
                </a:lnTo>
                <a:lnTo>
                  <a:pt x="110066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385733" y="4504267"/>
            <a:ext cx="321735" cy="347134"/>
          </a:xfrm>
          <a:custGeom>
            <a:avLst/>
            <a:gdLst/>
            <a:ahLst/>
            <a:cxnLst/>
            <a:rect l="0" t="0" r="0" b="0"/>
            <a:pathLst>
              <a:path w="321735" h="3471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6"/>
                </a:lnTo>
                <a:lnTo>
                  <a:pt x="59267" y="8466"/>
                </a:lnTo>
                <a:lnTo>
                  <a:pt x="84667" y="0"/>
                </a:lnTo>
                <a:lnTo>
                  <a:pt x="101600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7" y="16933"/>
                </a:lnTo>
                <a:lnTo>
                  <a:pt x="177800" y="25400"/>
                </a:lnTo>
                <a:lnTo>
                  <a:pt x="194734" y="42333"/>
                </a:lnTo>
                <a:lnTo>
                  <a:pt x="203200" y="50800"/>
                </a:lnTo>
                <a:lnTo>
                  <a:pt x="211667" y="67733"/>
                </a:lnTo>
                <a:lnTo>
                  <a:pt x="211667" y="84666"/>
                </a:lnTo>
                <a:lnTo>
                  <a:pt x="211667" y="101600"/>
                </a:lnTo>
                <a:lnTo>
                  <a:pt x="203200" y="118533"/>
                </a:lnTo>
                <a:lnTo>
                  <a:pt x="194734" y="135466"/>
                </a:lnTo>
                <a:lnTo>
                  <a:pt x="186267" y="143933"/>
                </a:lnTo>
                <a:lnTo>
                  <a:pt x="177800" y="160866"/>
                </a:lnTo>
                <a:lnTo>
                  <a:pt x="169334" y="160866"/>
                </a:lnTo>
                <a:lnTo>
                  <a:pt x="160867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9334" y="169333"/>
                </a:lnTo>
                <a:lnTo>
                  <a:pt x="186267" y="169333"/>
                </a:lnTo>
                <a:lnTo>
                  <a:pt x="203200" y="160866"/>
                </a:lnTo>
                <a:lnTo>
                  <a:pt x="220134" y="160866"/>
                </a:lnTo>
                <a:lnTo>
                  <a:pt x="245534" y="160866"/>
                </a:lnTo>
                <a:lnTo>
                  <a:pt x="262467" y="160866"/>
                </a:lnTo>
                <a:lnTo>
                  <a:pt x="279400" y="169333"/>
                </a:lnTo>
                <a:lnTo>
                  <a:pt x="296334" y="177800"/>
                </a:lnTo>
                <a:lnTo>
                  <a:pt x="304800" y="194733"/>
                </a:lnTo>
                <a:lnTo>
                  <a:pt x="313267" y="211666"/>
                </a:lnTo>
                <a:lnTo>
                  <a:pt x="321734" y="237066"/>
                </a:lnTo>
                <a:lnTo>
                  <a:pt x="313267" y="254000"/>
                </a:lnTo>
                <a:lnTo>
                  <a:pt x="313267" y="270933"/>
                </a:lnTo>
                <a:lnTo>
                  <a:pt x="304800" y="287866"/>
                </a:lnTo>
                <a:lnTo>
                  <a:pt x="296334" y="304800"/>
                </a:lnTo>
                <a:lnTo>
                  <a:pt x="279400" y="313266"/>
                </a:lnTo>
                <a:lnTo>
                  <a:pt x="270934" y="321733"/>
                </a:lnTo>
                <a:lnTo>
                  <a:pt x="254000" y="330200"/>
                </a:lnTo>
                <a:lnTo>
                  <a:pt x="245534" y="338666"/>
                </a:lnTo>
                <a:lnTo>
                  <a:pt x="228600" y="347133"/>
                </a:lnTo>
                <a:lnTo>
                  <a:pt x="211667" y="347133"/>
                </a:lnTo>
                <a:lnTo>
                  <a:pt x="194734" y="347133"/>
                </a:lnTo>
                <a:lnTo>
                  <a:pt x="186267" y="338666"/>
                </a:lnTo>
                <a:lnTo>
                  <a:pt x="169334" y="338666"/>
                </a:lnTo>
                <a:lnTo>
                  <a:pt x="169334" y="330200"/>
                </a:lnTo>
                <a:lnTo>
                  <a:pt x="169334" y="313266"/>
                </a:lnTo>
                <a:lnTo>
                  <a:pt x="169334" y="313266"/>
                </a:lnTo>
                <a:lnTo>
                  <a:pt x="169334" y="304800"/>
                </a:lnTo>
                <a:lnTo>
                  <a:pt x="1693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749800" y="4605867"/>
            <a:ext cx="237068" cy="313267"/>
          </a:xfrm>
          <a:custGeom>
            <a:avLst/>
            <a:gdLst/>
            <a:ahLst/>
            <a:cxnLst/>
            <a:rect l="0" t="0" r="0" b="0"/>
            <a:pathLst>
              <a:path w="237068" h="3132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8466"/>
                </a:lnTo>
                <a:lnTo>
                  <a:pt x="203200" y="8466"/>
                </a:lnTo>
                <a:lnTo>
                  <a:pt x="220133" y="8466"/>
                </a:lnTo>
                <a:lnTo>
                  <a:pt x="228600" y="8466"/>
                </a:lnTo>
                <a:lnTo>
                  <a:pt x="237067" y="8466"/>
                </a:lnTo>
                <a:lnTo>
                  <a:pt x="237067" y="16933"/>
                </a:lnTo>
                <a:lnTo>
                  <a:pt x="237067" y="16933"/>
                </a:lnTo>
                <a:lnTo>
                  <a:pt x="237067" y="25400"/>
                </a:lnTo>
                <a:lnTo>
                  <a:pt x="237067" y="33866"/>
                </a:lnTo>
                <a:lnTo>
                  <a:pt x="228600" y="42333"/>
                </a:lnTo>
                <a:lnTo>
                  <a:pt x="228600" y="59266"/>
                </a:lnTo>
                <a:lnTo>
                  <a:pt x="220133" y="76200"/>
                </a:lnTo>
                <a:lnTo>
                  <a:pt x="211667" y="93133"/>
                </a:lnTo>
                <a:lnTo>
                  <a:pt x="211667" y="118533"/>
                </a:lnTo>
                <a:lnTo>
                  <a:pt x="203200" y="135466"/>
                </a:lnTo>
                <a:lnTo>
                  <a:pt x="194733" y="152400"/>
                </a:lnTo>
                <a:lnTo>
                  <a:pt x="194733" y="177800"/>
                </a:lnTo>
                <a:lnTo>
                  <a:pt x="194733" y="203200"/>
                </a:lnTo>
                <a:lnTo>
                  <a:pt x="186267" y="220133"/>
                </a:lnTo>
                <a:lnTo>
                  <a:pt x="186267" y="245533"/>
                </a:lnTo>
                <a:lnTo>
                  <a:pt x="194733" y="262466"/>
                </a:lnTo>
                <a:lnTo>
                  <a:pt x="194733" y="279400"/>
                </a:lnTo>
                <a:lnTo>
                  <a:pt x="194733" y="287866"/>
                </a:lnTo>
                <a:lnTo>
                  <a:pt x="194733" y="296333"/>
                </a:lnTo>
                <a:lnTo>
                  <a:pt x="194733" y="304800"/>
                </a:lnTo>
                <a:lnTo>
                  <a:pt x="194733" y="304800"/>
                </a:lnTo>
                <a:lnTo>
                  <a:pt x="186267" y="313266"/>
                </a:lnTo>
                <a:lnTo>
                  <a:pt x="186267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419600" y="4986867"/>
            <a:ext cx="795868" cy="127001"/>
          </a:xfrm>
          <a:custGeom>
            <a:avLst/>
            <a:gdLst/>
            <a:ahLst/>
            <a:cxnLst/>
            <a:rect l="0" t="0" r="0" b="0"/>
            <a:pathLst>
              <a:path w="795868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50800" y="16933"/>
                </a:lnTo>
                <a:lnTo>
                  <a:pt x="76200" y="16933"/>
                </a:lnTo>
                <a:lnTo>
                  <a:pt x="110067" y="16933"/>
                </a:lnTo>
                <a:lnTo>
                  <a:pt x="143933" y="16933"/>
                </a:lnTo>
                <a:lnTo>
                  <a:pt x="186267" y="25400"/>
                </a:lnTo>
                <a:lnTo>
                  <a:pt x="228600" y="25400"/>
                </a:lnTo>
                <a:lnTo>
                  <a:pt x="270933" y="33866"/>
                </a:lnTo>
                <a:lnTo>
                  <a:pt x="313267" y="33866"/>
                </a:lnTo>
                <a:lnTo>
                  <a:pt x="364067" y="42333"/>
                </a:lnTo>
                <a:lnTo>
                  <a:pt x="406400" y="50800"/>
                </a:lnTo>
                <a:lnTo>
                  <a:pt x="457200" y="59266"/>
                </a:lnTo>
                <a:lnTo>
                  <a:pt x="508000" y="67733"/>
                </a:lnTo>
                <a:lnTo>
                  <a:pt x="558800" y="76200"/>
                </a:lnTo>
                <a:lnTo>
                  <a:pt x="601133" y="84666"/>
                </a:lnTo>
                <a:lnTo>
                  <a:pt x="643467" y="84666"/>
                </a:lnTo>
                <a:lnTo>
                  <a:pt x="677333" y="93133"/>
                </a:lnTo>
                <a:lnTo>
                  <a:pt x="711200" y="101600"/>
                </a:lnTo>
                <a:lnTo>
                  <a:pt x="736600" y="110066"/>
                </a:lnTo>
                <a:lnTo>
                  <a:pt x="762000" y="118533"/>
                </a:lnTo>
                <a:lnTo>
                  <a:pt x="778933" y="118533"/>
                </a:lnTo>
                <a:lnTo>
                  <a:pt x="787400" y="127000"/>
                </a:lnTo>
                <a:lnTo>
                  <a:pt x="795867" y="127000"/>
                </a:lnTo>
                <a:lnTo>
                  <a:pt x="795867" y="127000"/>
                </a:lnTo>
                <a:lnTo>
                  <a:pt x="795867" y="118533"/>
                </a:lnTo>
                <a:lnTo>
                  <a:pt x="795867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487333" y="5080000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33867" y="42333"/>
                </a:lnTo>
                <a:lnTo>
                  <a:pt x="25400" y="59267"/>
                </a:lnTo>
                <a:lnTo>
                  <a:pt x="25400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11667"/>
                </a:lnTo>
                <a:lnTo>
                  <a:pt x="16934" y="220133"/>
                </a:lnTo>
                <a:lnTo>
                  <a:pt x="25400" y="237067"/>
                </a:lnTo>
                <a:lnTo>
                  <a:pt x="33867" y="237067"/>
                </a:lnTo>
                <a:lnTo>
                  <a:pt x="50800" y="245533"/>
                </a:lnTo>
                <a:lnTo>
                  <a:pt x="67734" y="245533"/>
                </a:lnTo>
                <a:lnTo>
                  <a:pt x="84667" y="245533"/>
                </a:lnTo>
                <a:lnTo>
                  <a:pt x="101600" y="237067"/>
                </a:lnTo>
                <a:lnTo>
                  <a:pt x="118534" y="228600"/>
                </a:lnTo>
                <a:lnTo>
                  <a:pt x="127000" y="211667"/>
                </a:lnTo>
                <a:lnTo>
                  <a:pt x="143934" y="194733"/>
                </a:lnTo>
                <a:lnTo>
                  <a:pt x="152400" y="1778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35467"/>
                </a:lnTo>
                <a:lnTo>
                  <a:pt x="160867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563533" y="5113867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6"/>
                </a:lnTo>
                <a:lnTo>
                  <a:pt x="59267" y="25400"/>
                </a:lnTo>
                <a:lnTo>
                  <a:pt x="50800" y="42333"/>
                </a:lnTo>
                <a:lnTo>
                  <a:pt x="50800" y="59266"/>
                </a:lnTo>
                <a:lnTo>
                  <a:pt x="42334" y="84666"/>
                </a:lnTo>
                <a:lnTo>
                  <a:pt x="42334" y="110066"/>
                </a:lnTo>
                <a:lnTo>
                  <a:pt x="42334" y="135466"/>
                </a:lnTo>
                <a:lnTo>
                  <a:pt x="33867" y="169333"/>
                </a:lnTo>
                <a:lnTo>
                  <a:pt x="33867" y="194733"/>
                </a:lnTo>
                <a:lnTo>
                  <a:pt x="25400" y="211666"/>
                </a:lnTo>
                <a:lnTo>
                  <a:pt x="25400" y="237066"/>
                </a:lnTo>
                <a:lnTo>
                  <a:pt x="16934" y="254000"/>
                </a:lnTo>
                <a:lnTo>
                  <a:pt x="16934" y="270933"/>
                </a:lnTo>
                <a:lnTo>
                  <a:pt x="8467" y="287866"/>
                </a:lnTo>
                <a:lnTo>
                  <a:pt x="8467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7" y="296333"/>
                </a:lnTo>
                <a:lnTo>
                  <a:pt x="8467" y="287866"/>
                </a:lnTo>
                <a:lnTo>
                  <a:pt x="8467" y="287866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699000" y="5164667"/>
            <a:ext cx="211668" cy="287867"/>
          </a:xfrm>
          <a:custGeom>
            <a:avLst/>
            <a:gdLst/>
            <a:ahLst/>
            <a:cxnLst/>
            <a:rect l="0" t="0" r="0" b="0"/>
            <a:pathLst>
              <a:path w="211668" h="287867">
                <a:moveTo>
                  <a:pt x="0" y="16933"/>
                </a:move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7" y="59266"/>
                </a:lnTo>
                <a:lnTo>
                  <a:pt x="118533" y="84666"/>
                </a:lnTo>
                <a:lnTo>
                  <a:pt x="118533" y="101600"/>
                </a:lnTo>
                <a:lnTo>
                  <a:pt x="118533" y="127000"/>
                </a:lnTo>
                <a:lnTo>
                  <a:pt x="110067" y="152400"/>
                </a:lnTo>
                <a:lnTo>
                  <a:pt x="110067" y="177800"/>
                </a:lnTo>
                <a:lnTo>
                  <a:pt x="101600" y="203200"/>
                </a:lnTo>
                <a:lnTo>
                  <a:pt x="93133" y="220133"/>
                </a:lnTo>
                <a:lnTo>
                  <a:pt x="84667" y="237066"/>
                </a:lnTo>
                <a:lnTo>
                  <a:pt x="76200" y="254000"/>
                </a:lnTo>
                <a:lnTo>
                  <a:pt x="59267" y="262466"/>
                </a:lnTo>
                <a:lnTo>
                  <a:pt x="50800" y="270933"/>
                </a:lnTo>
                <a:lnTo>
                  <a:pt x="42333" y="270933"/>
                </a:lnTo>
                <a:lnTo>
                  <a:pt x="25400" y="270933"/>
                </a:lnTo>
                <a:lnTo>
                  <a:pt x="16933" y="270933"/>
                </a:lnTo>
                <a:lnTo>
                  <a:pt x="16933" y="262466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11666"/>
                </a:lnTo>
                <a:lnTo>
                  <a:pt x="0" y="203200"/>
                </a:lnTo>
                <a:lnTo>
                  <a:pt x="8467" y="186266"/>
                </a:lnTo>
                <a:lnTo>
                  <a:pt x="16933" y="177800"/>
                </a:lnTo>
                <a:lnTo>
                  <a:pt x="25400" y="169333"/>
                </a:lnTo>
                <a:lnTo>
                  <a:pt x="33867" y="169333"/>
                </a:lnTo>
                <a:lnTo>
                  <a:pt x="50800" y="160866"/>
                </a:lnTo>
                <a:lnTo>
                  <a:pt x="59267" y="169333"/>
                </a:lnTo>
                <a:lnTo>
                  <a:pt x="76200" y="169333"/>
                </a:lnTo>
                <a:lnTo>
                  <a:pt x="93133" y="177800"/>
                </a:lnTo>
                <a:lnTo>
                  <a:pt x="101600" y="186266"/>
                </a:lnTo>
                <a:lnTo>
                  <a:pt x="118533" y="203200"/>
                </a:lnTo>
                <a:lnTo>
                  <a:pt x="135467" y="211666"/>
                </a:lnTo>
                <a:lnTo>
                  <a:pt x="143933" y="228600"/>
                </a:lnTo>
                <a:lnTo>
                  <a:pt x="160867" y="245533"/>
                </a:lnTo>
                <a:lnTo>
                  <a:pt x="169333" y="254000"/>
                </a:lnTo>
                <a:lnTo>
                  <a:pt x="177800" y="270933"/>
                </a:lnTo>
                <a:lnTo>
                  <a:pt x="186267" y="279400"/>
                </a:lnTo>
                <a:lnTo>
                  <a:pt x="186267" y="287866"/>
                </a:lnTo>
                <a:lnTo>
                  <a:pt x="194733" y="287866"/>
                </a:lnTo>
                <a:lnTo>
                  <a:pt x="203200" y="287866"/>
                </a:lnTo>
                <a:lnTo>
                  <a:pt x="203200" y="279400"/>
                </a:lnTo>
                <a:lnTo>
                  <a:pt x="203200" y="279400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986867" y="5207000"/>
            <a:ext cx="321734" cy="414868"/>
          </a:xfrm>
          <a:custGeom>
            <a:avLst/>
            <a:gdLst/>
            <a:ahLst/>
            <a:cxnLst/>
            <a:rect l="0" t="0" r="0" b="0"/>
            <a:pathLst>
              <a:path w="321734" h="414868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93133"/>
                </a:lnTo>
                <a:lnTo>
                  <a:pt x="33866" y="118533"/>
                </a:lnTo>
                <a:lnTo>
                  <a:pt x="33866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16933" y="220133"/>
                </a:lnTo>
                <a:lnTo>
                  <a:pt x="8466" y="237067"/>
                </a:lnTo>
                <a:lnTo>
                  <a:pt x="8466" y="254000"/>
                </a:lnTo>
                <a:lnTo>
                  <a:pt x="8466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11667"/>
                </a:lnTo>
                <a:lnTo>
                  <a:pt x="8466" y="186267"/>
                </a:lnTo>
                <a:lnTo>
                  <a:pt x="16933" y="169333"/>
                </a:lnTo>
                <a:lnTo>
                  <a:pt x="25400" y="152400"/>
                </a:lnTo>
                <a:lnTo>
                  <a:pt x="33866" y="127000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93133"/>
                </a:lnTo>
                <a:lnTo>
                  <a:pt x="76200" y="93133"/>
                </a:lnTo>
                <a:lnTo>
                  <a:pt x="84666" y="84667"/>
                </a:lnTo>
                <a:lnTo>
                  <a:pt x="101600" y="93133"/>
                </a:lnTo>
                <a:lnTo>
                  <a:pt x="110066" y="93133"/>
                </a:lnTo>
                <a:lnTo>
                  <a:pt x="118533" y="101600"/>
                </a:lnTo>
                <a:lnTo>
                  <a:pt x="135466" y="118533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52400" y="211667"/>
                </a:lnTo>
                <a:lnTo>
                  <a:pt x="152400" y="220133"/>
                </a:lnTo>
                <a:lnTo>
                  <a:pt x="152400" y="237067"/>
                </a:lnTo>
                <a:lnTo>
                  <a:pt x="152400" y="245533"/>
                </a:lnTo>
                <a:lnTo>
                  <a:pt x="143933" y="245533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45533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60866" y="220133"/>
                </a:lnTo>
                <a:lnTo>
                  <a:pt x="169333" y="203200"/>
                </a:lnTo>
                <a:lnTo>
                  <a:pt x="177800" y="186267"/>
                </a:lnTo>
                <a:lnTo>
                  <a:pt x="194733" y="169333"/>
                </a:lnTo>
                <a:lnTo>
                  <a:pt x="203200" y="160867"/>
                </a:lnTo>
                <a:lnTo>
                  <a:pt x="220133" y="152400"/>
                </a:lnTo>
                <a:lnTo>
                  <a:pt x="237066" y="143933"/>
                </a:lnTo>
                <a:lnTo>
                  <a:pt x="254000" y="135467"/>
                </a:lnTo>
                <a:lnTo>
                  <a:pt x="262466" y="143933"/>
                </a:lnTo>
                <a:lnTo>
                  <a:pt x="279400" y="152400"/>
                </a:lnTo>
                <a:lnTo>
                  <a:pt x="287866" y="160867"/>
                </a:lnTo>
                <a:lnTo>
                  <a:pt x="296333" y="177800"/>
                </a:lnTo>
                <a:lnTo>
                  <a:pt x="304800" y="194733"/>
                </a:lnTo>
                <a:lnTo>
                  <a:pt x="313266" y="220133"/>
                </a:lnTo>
                <a:lnTo>
                  <a:pt x="313266" y="245533"/>
                </a:lnTo>
                <a:lnTo>
                  <a:pt x="321733" y="270933"/>
                </a:lnTo>
                <a:lnTo>
                  <a:pt x="321733" y="296333"/>
                </a:lnTo>
                <a:lnTo>
                  <a:pt x="321733" y="330200"/>
                </a:lnTo>
                <a:lnTo>
                  <a:pt x="321733" y="355600"/>
                </a:lnTo>
                <a:lnTo>
                  <a:pt x="321733" y="381000"/>
                </a:lnTo>
                <a:lnTo>
                  <a:pt x="321733" y="397933"/>
                </a:lnTo>
                <a:lnTo>
                  <a:pt x="321733" y="397933"/>
                </a:lnTo>
                <a:lnTo>
                  <a:pt x="313266" y="414867"/>
                </a:lnTo>
                <a:lnTo>
                  <a:pt x="313266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072467" y="4182533"/>
            <a:ext cx="1617134" cy="2006601"/>
          </a:xfrm>
          <a:custGeom>
            <a:avLst/>
            <a:gdLst/>
            <a:ahLst/>
            <a:cxnLst/>
            <a:rect l="0" t="0" r="0" b="0"/>
            <a:pathLst>
              <a:path w="1617134" h="2006601">
                <a:moveTo>
                  <a:pt x="1032933" y="1701800"/>
                </a:moveTo>
                <a:lnTo>
                  <a:pt x="1041400" y="1710267"/>
                </a:lnTo>
                <a:lnTo>
                  <a:pt x="1049866" y="1718734"/>
                </a:lnTo>
                <a:lnTo>
                  <a:pt x="1066800" y="1735667"/>
                </a:lnTo>
                <a:lnTo>
                  <a:pt x="1083733" y="1744134"/>
                </a:lnTo>
                <a:lnTo>
                  <a:pt x="1109133" y="1752600"/>
                </a:lnTo>
                <a:lnTo>
                  <a:pt x="1143000" y="1761067"/>
                </a:lnTo>
                <a:lnTo>
                  <a:pt x="1185333" y="1761067"/>
                </a:lnTo>
                <a:lnTo>
                  <a:pt x="1219200" y="1761067"/>
                </a:lnTo>
                <a:lnTo>
                  <a:pt x="1261533" y="1752600"/>
                </a:lnTo>
                <a:lnTo>
                  <a:pt x="1295400" y="1735667"/>
                </a:lnTo>
                <a:lnTo>
                  <a:pt x="1337733" y="1718734"/>
                </a:lnTo>
                <a:lnTo>
                  <a:pt x="1380066" y="1701800"/>
                </a:lnTo>
                <a:lnTo>
                  <a:pt x="1422400" y="1676400"/>
                </a:lnTo>
                <a:lnTo>
                  <a:pt x="1456266" y="1642534"/>
                </a:lnTo>
                <a:lnTo>
                  <a:pt x="1490133" y="1608667"/>
                </a:lnTo>
                <a:lnTo>
                  <a:pt x="1515533" y="1566334"/>
                </a:lnTo>
                <a:lnTo>
                  <a:pt x="1540933" y="1524000"/>
                </a:lnTo>
                <a:lnTo>
                  <a:pt x="1557866" y="1473200"/>
                </a:lnTo>
                <a:lnTo>
                  <a:pt x="1574800" y="1422400"/>
                </a:lnTo>
                <a:lnTo>
                  <a:pt x="1591733" y="1371600"/>
                </a:lnTo>
                <a:lnTo>
                  <a:pt x="1600200" y="1312334"/>
                </a:lnTo>
                <a:lnTo>
                  <a:pt x="1608666" y="1244600"/>
                </a:lnTo>
                <a:lnTo>
                  <a:pt x="1617133" y="1185334"/>
                </a:lnTo>
                <a:lnTo>
                  <a:pt x="1617133" y="1117600"/>
                </a:lnTo>
                <a:lnTo>
                  <a:pt x="1608666" y="1041400"/>
                </a:lnTo>
                <a:lnTo>
                  <a:pt x="1600200" y="973667"/>
                </a:lnTo>
                <a:lnTo>
                  <a:pt x="1583266" y="897467"/>
                </a:lnTo>
                <a:lnTo>
                  <a:pt x="1557866" y="829734"/>
                </a:lnTo>
                <a:lnTo>
                  <a:pt x="1540933" y="753534"/>
                </a:lnTo>
                <a:lnTo>
                  <a:pt x="1507066" y="685800"/>
                </a:lnTo>
                <a:lnTo>
                  <a:pt x="1473200" y="609600"/>
                </a:lnTo>
                <a:lnTo>
                  <a:pt x="1439333" y="541867"/>
                </a:lnTo>
                <a:lnTo>
                  <a:pt x="1388533" y="474134"/>
                </a:lnTo>
                <a:lnTo>
                  <a:pt x="1346200" y="406400"/>
                </a:lnTo>
                <a:lnTo>
                  <a:pt x="1295400" y="347134"/>
                </a:lnTo>
                <a:lnTo>
                  <a:pt x="1236133" y="296334"/>
                </a:lnTo>
                <a:lnTo>
                  <a:pt x="1185333" y="237067"/>
                </a:lnTo>
                <a:lnTo>
                  <a:pt x="1126066" y="194734"/>
                </a:lnTo>
                <a:lnTo>
                  <a:pt x="1066800" y="152400"/>
                </a:lnTo>
                <a:lnTo>
                  <a:pt x="999066" y="110067"/>
                </a:lnTo>
                <a:lnTo>
                  <a:pt x="939800" y="76200"/>
                </a:lnTo>
                <a:lnTo>
                  <a:pt x="880533" y="50800"/>
                </a:lnTo>
                <a:lnTo>
                  <a:pt x="812800" y="33867"/>
                </a:lnTo>
                <a:lnTo>
                  <a:pt x="753533" y="16934"/>
                </a:lnTo>
                <a:lnTo>
                  <a:pt x="694266" y="8467"/>
                </a:lnTo>
                <a:lnTo>
                  <a:pt x="635000" y="0"/>
                </a:lnTo>
                <a:lnTo>
                  <a:pt x="575733" y="8467"/>
                </a:lnTo>
                <a:lnTo>
                  <a:pt x="516466" y="8467"/>
                </a:lnTo>
                <a:lnTo>
                  <a:pt x="457200" y="25400"/>
                </a:lnTo>
                <a:lnTo>
                  <a:pt x="406400" y="42334"/>
                </a:lnTo>
                <a:lnTo>
                  <a:pt x="355600" y="67734"/>
                </a:lnTo>
                <a:lnTo>
                  <a:pt x="304800" y="101600"/>
                </a:lnTo>
                <a:lnTo>
                  <a:pt x="262466" y="127000"/>
                </a:lnTo>
                <a:lnTo>
                  <a:pt x="211666" y="169334"/>
                </a:lnTo>
                <a:lnTo>
                  <a:pt x="177800" y="211667"/>
                </a:lnTo>
                <a:lnTo>
                  <a:pt x="143933" y="254000"/>
                </a:lnTo>
                <a:lnTo>
                  <a:pt x="110066" y="304800"/>
                </a:lnTo>
                <a:lnTo>
                  <a:pt x="84666" y="355600"/>
                </a:lnTo>
                <a:lnTo>
                  <a:pt x="59266" y="406400"/>
                </a:lnTo>
                <a:lnTo>
                  <a:pt x="42333" y="465667"/>
                </a:lnTo>
                <a:lnTo>
                  <a:pt x="25400" y="524934"/>
                </a:lnTo>
                <a:lnTo>
                  <a:pt x="16933" y="584200"/>
                </a:lnTo>
                <a:lnTo>
                  <a:pt x="8466" y="651934"/>
                </a:lnTo>
                <a:lnTo>
                  <a:pt x="0" y="711200"/>
                </a:lnTo>
                <a:lnTo>
                  <a:pt x="0" y="770467"/>
                </a:lnTo>
                <a:lnTo>
                  <a:pt x="0" y="838200"/>
                </a:lnTo>
                <a:lnTo>
                  <a:pt x="16933" y="897467"/>
                </a:lnTo>
                <a:lnTo>
                  <a:pt x="25400" y="965200"/>
                </a:lnTo>
                <a:lnTo>
                  <a:pt x="33866" y="1032934"/>
                </a:lnTo>
                <a:lnTo>
                  <a:pt x="50800" y="1100667"/>
                </a:lnTo>
                <a:lnTo>
                  <a:pt x="76200" y="1159934"/>
                </a:lnTo>
                <a:lnTo>
                  <a:pt x="101600" y="1227667"/>
                </a:lnTo>
                <a:lnTo>
                  <a:pt x="127000" y="1286934"/>
                </a:lnTo>
                <a:lnTo>
                  <a:pt x="152400" y="1354667"/>
                </a:lnTo>
                <a:lnTo>
                  <a:pt x="186266" y="1413934"/>
                </a:lnTo>
                <a:lnTo>
                  <a:pt x="211666" y="1473200"/>
                </a:lnTo>
                <a:lnTo>
                  <a:pt x="245533" y="1532467"/>
                </a:lnTo>
                <a:lnTo>
                  <a:pt x="287866" y="1591734"/>
                </a:lnTo>
                <a:lnTo>
                  <a:pt x="321733" y="1642534"/>
                </a:lnTo>
                <a:lnTo>
                  <a:pt x="364066" y="1684867"/>
                </a:lnTo>
                <a:lnTo>
                  <a:pt x="414866" y="1735667"/>
                </a:lnTo>
                <a:lnTo>
                  <a:pt x="457200" y="1778000"/>
                </a:lnTo>
                <a:lnTo>
                  <a:pt x="508000" y="1820334"/>
                </a:lnTo>
                <a:lnTo>
                  <a:pt x="550333" y="1854200"/>
                </a:lnTo>
                <a:lnTo>
                  <a:pt x="601133" y="1888067"/>
                </a:lnTo>
                <a:lnTo>
                  <a:pt x="643466" y="1921934"/>
                </a:lnTo>
                <a:lnTo>
                  <a:pt x="694266" y="1938867"/>
                </a:lnTo>
                <a:lnTo>
                  <a:pt x="736600" y="1964267"/>
                </a:lnTo>
                <a:lnTo>
                  <a:pt x="778933" y="1981200"/>
                </a:lnTo>
                <a:lnTo>
                  <a:pt x="821266" y="1989667"/>
                </a:lnTo>
                <a:lnTo>
                  <a:pt x="863600" y="1998134"/>
                </a:lnTo>
                <a:lnTo>
                  <a:pt x="897466" y="2006600"/>
                </a:lnTo>
                <a:lnTo>
                  <a:pt x="939800" y="2006600"/>
                </a:lnTo>
                <a:lnTo>
                  <a:pt x="973666" y="2006600"/>
                </a:lnTo>
                <a:lnTo>
                  <a:pt x="999066" y="1998134"/>
                </a:lnTo>
                <a:lnTo>
                  <a:pt x="1024466" y="1989667"/>
                </a:lnTo>
                <a:lnTo>
                  <a:pt x="1049866" y="1981200"/>
                </a:lnTo>
                <a:lnTo>
                  <a:pt x="1075266" y="1972734"/>
                </a:lnTo>
                <a:lnTo>
                  <a:pt x="1100666" y="1955800"/>
                </a:lnTo>
                <a:lnTo>
                  <a:pt x="1117600" y="1938867"/>
                </a:lnTo>
                <a:lnTo>
                  <a:pt x="1134533" y="1921934"/>
                </a:lnTo>
                <a:lnTo>
                  <a:pt x="1151466" y="1896534"/>
                </a:lnTo>
                <a:lnTo>
                  <a:pt x="1168400" y="1879600"/>
                </a:lnTo>
                <a:lnTo>
                  <a:pt x="1168400" y="1879600"/>
                </a:lnTo>
                <a:lnTo>
                  <a:pt x="1176866" y="1862667"/>
                </a:lnTo>
                <a:lnTo>
                  <a:pt x="1176866" y="1862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857067" y="304800"/>
            <a:ext cx="237067" cy="304801"/>
          </a:xfrm>
          <a:custGeom>
            <a:avLst/>
            <a:gdLst/>
            <a:ahLst/>
            <a:cxnLst/>
            <a:rect l="0" t="0" r="0" b="0"/>
            <a:pathLst>
              <a:path w="237067" h="3048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67733"/>
                </a:lnTo>
                <a:lnTo>
                  <a:pt x="33867" y="84667"/>
                </a:lnTo>
                <a:lnTo>
                  <a:pt x="25399" y="110067"/>
                </a:lnTo>
                <a:lnTo>
                  <a:pt x="16933" y="135467"/>
                </a:lnTo>
                <a:lnTo>
                  <a:pt x="16933" y="169333"/>
                </a:lnTo>
                <a:lnTo>
                  <a:pt x="8466" y="194733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8466" y="279400"/>
                </a:lnTo>
                <a:lnTo>
                  <a:pt x="8466" y="287867"/>
                </a:lnTo>
                <a:lnTo>
                  <a:pt x="16933" y="296333"/>
                </a:lnTo>
                <a:lnTo>
                  <a:pt x="25399" y="296333"/>
                </a:lnTo>
                <a:lnTo>
                  <a:pt x="42333" y="304800"/>
                </a:lnTo>
                <a:lnTo>
                  <a:pt x="67733" y="304800"/>
                </a:lnTo>
                <a:lnTo>
                  <a:pt x="84666" y="304800"/>
                </a:lnTo>
                <a:lnTo>
                  <a:pt x="101599" y="304800"/>
                </a:lnTo>
                <a:lnTo>
                  <a:pt x="118533" y="304800"/>
                </a:lnTo>
                <a:lnTo>
                  <a:pt x="135466" y="304800"/>
                </a:lnTo>
                <a:lnTo>
                  <a:pt x="152400" y="304800"/>
                </a:lnTo>
                <a:lnTo>
                  <a:pt x="169333" y="304800"/>
                </a:lnTo>
                <a:lnTo>
                  <a:pt x="186267" y="304800"/>
                </a:lnTo>
                <a:lnTo>
                  <a:pt x="203200" y="304800"/>
                </a:lnTo>
                <a:lnTo>
                  <a:pt x="220133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37066" y="296333"/>
                </a:lnTo>
                <a:lnTo>
                  <a:pt x="237066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119534" y="355600"/>
            <a:ext cx="169334" cy="245534"/>
          </a:xfrm>
          <a:custGeom>
            <a:avLst/>
            <a:gdLst/>
            <a:ahLst/>
            <a:cxnLst/>
            <a:rect l="0" t="0" r="0" b="0"/>
            <a:pathLst>
              <a:path w="169334" h="245534">
                <a:moveTo>
                  <a:pt x="101599" y="33867"/>
                </a:moveTo>
                <a:lnTo>
                  <a:pt x="101599" y="33867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16933"/>
                </a:lnTo>
                <a:lnTo>
                  <a:pt x="101599" y="8467"/>
                </a:lnTo>
                <a:lnTo>
                  <a:pt x="101599" y="8467"/>
                </a:lnTo>
                <a:lnTo>
                  <a:pt x="101599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7"/>
                </a:lnTo>
                <a:lnTo>
                  <a:pt x="50799" y="8467"/>
                </a:lnTo>
                <a:lnTo>
                  <a:pt x="42333" y="25400"/>
                </a:lnTo>
                <a:lnTo>
                  <a:pt x="25399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3" y="220133"/>
                </a:lnTo>
                <a:lnTo>
                  <a:pt x="33866" y="228600"/>
                </a:lnTo>
                <a:lnTo>
                  <a:pt x="50799" y="237067"/>
                </a:lnTo>
                <a:lnTo>
                  <a:pt x="59266" y="237067"/>
                </a:lnTo>
                <a:lnTo>
                  <a:pt x="76200" y="245533"/>
                </a:lnTo>
                <a:lnTo>
                  <a:pt x="93133" y="245533"/>
                </a:lnTo>
                <a:lnTo>
                  <a:pt x="110066" y="237067"/>
                </a:lnTo>
                <a:lnTo>
                  <a:pt x="126999" y="237067"/>
                </a:lnTo>
                <a:lnTo>
                  <a:pt x="143932" y="220133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3" y="194733"/>
                </a:lnTo>
                <a:lnTo>
                  <a:pt x="1693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305800" y="304800"/>
            <a:ext cx="321734" cy="254001"/>
          </a:xfrm>
          <a:custGeom>
            <a:avLst/>
            <a:gdLst/>
            <a:ahLst/>
            <a:cxnLst/>
            <a:rect l="0" t="0" r="0" b="0"/>
            <a:pathLst>
              <a:path w="321734" h="254001">
                <a:moveTo>
                  <a:pt x="0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33866" y="135467"/>
                </a:lnTo>
                <a:lnTo>
                  <a:pt x="42334" y="160867"/>
                </a:lnTo>
                <a:lnTo>
                  <a:pt x="42334" y="186267"/>
                </a:lnTo>
                <a:lnTo>
                  <a:pt x="42334" y="203200"/>
                </a:lnTo>
                <a:lnTo>
                  <a:pt x="42334" y="220133"/>
                </a:lnTo>
                <a:lnTo>
                  <a:pt x="42334" y="228600"/>
                </a:lnTo>
                <a:lnTo>
                  <a:pt x="42334" y="245533"/>
                </a:lnTo>
                <a:lnTo>
                  <a:pt x="42334" y="245533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45533"/>
                </a:lnTo>
                <a:lnTo>
                  <a:pt x="42334" y="237067"/>
                </a:lnTo>
                <a:lnTo>
                  <a:pt x="42334" y="228600"/>
                </a:lnTo>
                <a:lnTo>
                  <a:pt x="42334" y="203200"/>
                </a:lnTo>
                <a:lnTo>
                  <a:pt x="50800" y="186267"/>
                </a:lnTo>
                <a:lnTo>
                  <a:pt x="59267" y="152400"/>
                </a:lnTo>
                <a:lnTo>
                  <a:pt x="67733" y="127000"/>
                </a:lnTo>
                <a:lnTo>
                  <a:pt x="76200" y="101600"/>
                </a:lnTo>
                <a:lnTo>
                  <a:pt x="84667" y="76200"/>
                </a:lnTo>
                <a:lnTo>
                  <a:pt x="93133" y="50800"/>
                </a:lnTo>
                <a:lnTo>
                  <a:pt x="93133" y="33867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4" y="25400"/>
                </a:lnTo>
                <a:lnTo>
                  <a:pt x="127000" y="33867"/>
                </a:lnTo>
                <a:lnTo>
                  <a:pt x="135467" y="42333"/>
                </a:lnTo>
                <a:lnTo>
                  <a:pt x="143933" y="59267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0867" y="160867"/>
                </a:lnTo>
                <a:lnTo>
                  <a:pt x="160867" y="177800"/>
                </a:lnTo>
                <a:lnTo>
                  <a:pt x="160867" y="194733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0133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9333" y="177800"/>
                </a:lnTo>
                <a:lnTo>
                  <a:pt x="186266" y="152400"/>
                </a:lnTo>
                <a:lnTo>
                  <a:pt x="194734" y="118533"/>
                </a:lnTo>
                <a:lnTo>
                  <a:pt x="211667" y="93133"/>
                </a:lnTo>
                <a:lnTo>
                  <a:pt x="228600" y="59267"/>
                </a:lnTo>
                <a:lnTo>
                  <a:pt x="237067" y="42333"/>
                </a:lnTo>
                <a:lnTo>
                  <a:pt x="254000" y="16933"/>
                </a:lnTo>
                <a:lnTo>
                  <a:pt x="254000" y="8467"/>
                </a:lnTo>
                <a:lnTo>
                  <a:pt x="262466" y="0"/>
                </a:lnTo>
                <a:lnTo>
                  <a:pt x="262466" y="0"/>
                </a:lnTo>
                <a:lnTo>
                  <a:pt x="270934" y="0"/>
                </a:lnTo>
                <a:lnTo>
                  <a:pt x="279400" y="8467"/>
                </a:lnTo>
                <a:lnTo>
                  <a:pt x="279400" y="16933"/>
                </a:lnTo>
                <a:lnTo>
                  <a:pt x="287867" y="33867"/>
                </a:lnTo>
                <a:lnTo>
                  <a:pt x="296333" y="50800"/>
                </a:lnTo>
                <a:lnTo>
                  <a:pt x="304800" y="67733"/>
                </a:lnTo>
                <a:lnTo>
                  <a:pt x="304800" y="93133"/>
                </a:lnTo>
                <a:lnTo>
                  <a:pt x="304800" y="118533"/>
                </a:lnTo>
                <a:lnTo>
                  <a:pt x="304800" y="135467"/>
                </a:lnTo>
                <a:lnTo>
                  <a:pt x="304800" y="160867"/>
                </a:lnTo>
                <a:lnTo>
                  <a:pt x="313267" y="177800"/>
                </a:lnTo>
                <a:lnTo>
                  <a:pt x="313267" y="203200"/>
                </a:lnTo>
                <a:lnTo>
                  <a:pt x="304800" y="211667"/>
                </a:lnTo>
                <a:lnTo>
                  <a:pt x="313267" y="228600"/>
                </a:lnTo>
                <a:lnTo>
                  <a:pt x="313267" y="228600"/>
                </a:lnTo>
                <a:lnTo>
                  <a:pt x="321733" y="228600"/>
                </a:lnTo>
                <a:lnTo>
                  <a:pt x="321733" y="228600"/>
                </a:lnTo>
                <a:lnTo>
                  <a:pt x="321733" y="220133"/>
                </a:lnTo>
                <a:lnTo>
                  <a:pt x="321733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796866" y="364067"/>
            <a:ext cx="25402" cy="25401"/>
          </a:xfrm>
          <a:custGeom>
            <a:avLst/>
            <a:gdLst/>
            <a:ahLst/>
            <a:cxnLst/>
            <a:rect l="0" t="0" r="0" b="0"/>
            <a:pathLst>
              <a:path w="25402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839200" y="499533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118600" y="355600"/>
            <a:ext cx="211667" cy="313268"/>
          </a:xfrm>
          <a:custGeom>
            <a:avLst/>
            <a:gdLst/>
            <a:ahLst/>
            <a:cxnLst/>
            <a:rect l="0" t="0" r="0" b="0"/>
            <a:pathLst>
              <a:path w="211667" h="313268">
                <a:moveTo>
                  <a:pt x="211666" y="16933"/>
                </a:moveTo>
                <a:lnTo>
                  <a:pt x="211666" y="16933"/>
                </a:lnTo>
                <a:lnTo>
                  <a:pt x="203200" y="16933"/>
                </a:lnTo>
                <a:lnTo>
                  <a:pt x="194733" y="16933"/>
                </a:lnTo>
                <a:lnTo>
                  <a:pt x="177800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59266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7" y="118533"/>
                </a:lnTo>
                <a:lnTo>
                  <a:pt x="50800" y="110067"/>
                </a:lnTo>
                <a:lnTo>
                  <a:pt x="59266" y="101600"/>
                </a:lnTo>
                <a:lnTo>
                  <a:pt x="76200" y="93133"/>
                </a:lnTo>
                <a:lnTo>
                  <a:pt x="93133" y="84667"/>
                </a:lnTo>
                <a:lnTo>
                  <a:pt x="110067" y="84667"/>
                </a:lnTo>
                <a:lnTo>
                  <a:pt x="127000" y="84667"/>
                </a:lnTo>
                <a:lnTo>
                  <a:pt x="135466" y="93133"/>
                </a:lnTo>
                <a:lnTo>
                  <a:pt x="152400" y="101600"/>
                </a:lnTo>
                <a:lnTo>
                  <a:pt x="160867" y="110067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69333" y="211667"/>
                </a:lnTo>
                <a:lnTo>
                  <a:pt x="169333" y="228600"/>
                </a:lnTo>
                <a:lnTo>
                  <a:pt x="160867" y="245533"/>
                </a:lnTo>
                <a:lnTo>
                  <a:pt x="152400" y="254000"/>
                </a:lnTo>
                <a:lnTo>
                  <a:pt x="135466" y="270933"/>
                </a:lnTo>
                <a:lnTo>
                  <a:pt x="127000" y="287867"/>
                </a:lnTo>
                <a:lnTo>
                  <a:pt x="110067" y="296333"/>
                </a:lnTo>
                <a:lnTo>
                  <a:pt x="93133" y="304800"/>
                </a:lnTo>
                <a:lnTo>
                  <a:pt x="84667" y="313267"/>
                </a:lnTo>
                <a:lnTo>
                  <a:pt x="67734" y="313267"/>
                </a:lnTo>
                <a:lnTo>
                  <a:pt x="59266" y="313267"/>
                </a:lnTo>
                <a:lnTo>
                  <a:pt x="50800" y="304800"/>
                </a:lnTo>
                <a:lnTo>
                  <a:pt x="50800" y="287867"/>
                </a:lnTo>
                <a:lnTo>
                  <a:pt x="50800" y="270933"/>
                </a:lnTo>
                <a:lnTo>
                  <a:pt x="50800" y="270933"/>
                </a:lnTo>
                <a:lnTo>
                  <a:pt x="59266" y="254000"/>
                </a:lnTo>
                <a:lnTo>
                  <a:pt x="592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406466" y="5164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491134" y="364067"/>
            <a:ext cx="143933" cy="313267"/>
          </a:xfrm>
          <a:custGeom>
            <a:avLst/>
            <a:gdLst/>
            <a:ahLst/>
            <a:cxnLst/>
            <a:rect l="0" t="0" r="0" b="0"/>
            <a:pathLst>
              <a:path w="143933" h="3132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93133" y="8466"/>
                </a:lnTo>
                <a:lnTo>
                  <a:pt x="93133" y="16933"/>
                </a:lnTo>
                <a:lnTo>
                  <a:pt x="101599" y="33866"/>
                </a:lnTo>
                <a:lnTo>
                  <a:pt x="101599" y="50800"/>
                </a:lnTo>
                <a:lnTo>
                  <a:pt x="101599" y="76200"/>
                </a:lnTo>
                <a:lnTo>
                  <a:pt x="101599" y="110066"/>
                </a:lnTo>
                <a:lnTo>
                  <a:pt x="93133" y="143933"/>
                </a:lnTo>
                <a:lnTo>
                  <a:pt x="84666" y="169333"/>
                </a:lnTo>
                <a:lnTo>
                  <a:pt x="76200" y="203200"/>
                </a:lnTo>
                <a:lnTo>
                  <a:pt x="67732" y="237066"/>
                </a:lnTo>
                <a:lnTo>
                  <a:pt x="59266" y="262466"/>
                </a:lnTo>
                <a:lnTo>
                  <a:pt x="50799" y="279400"/>
                </a:lnTo>
                <a:lnTo>
                  <a:pt x="42333" y="296333"/>
                </a:lnTo>
                <a:lnTo>
                  <a:pt x="33866" y="304800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8466" y="304800"/>
                </a:lnTo>
                <a:lnTo>
                  <a:pt x="16933" y="287866"/>
                </a:lnTo>
                <a:lnTo>
                  <a:pt x="16933" y="270933"/>
                </a:lnTo>
                <a:lnTo>
                  <a:pt x="25399" y="254000"/>
                </a:lnTo>
                <a:lnTo>
                  <a:pt x="33866" y="228600"/>
                </a:lnTo>
                <a:lnTo>
                  <a:pt x="42333" y="211666"/>
                </a:lnTo>
                <a:lnTo>
                  <a:pt x="50799" y="194733"/>
                </a:lnTo>
                <a:lnTo>
                  <a:pt x="67732" y="186266"/>
                </a:lnTo>
                <a:lnTo>
                  <a:pt x="76200" y="186266"/>
                </a:lnTo>
                <a:lnTo>
                  <a:pt x="93133" y="186266"/>
                </a:lnTo>
                <a:lnTo>
                  <a:pt x="101599" y="194733"/>
                </a:lnTo>
                <a:lnTo>
                  <a:pt x="118533" y="211666"/>
                </a:lnTo>
                <a:lnTo>
                  <a:pt x="118533" y="220133"/>
                </a:lnTo>
                <a:lnTo>
                  <a:pt x="126999" y="237066"/>
                </a:lnTo>
                <a:lnTo>
                  <a:pt x="135466" y="254000"/>
                </a:lnTo>
                <a:lnTo>
                  <a:pt x="135466" y="270933"/>
                </a:lnTo>
                <a:lnTo>
                  <a:pt x="143932" y="287866"/>
                </a:lnTo>
                <a:lnTo>
                  <a:pt x="143932" y="296333"/>
                </a:lnTo>
                <a:lnTo>
                  <a:pt x="143932" y="304800"/>
                </a:lnTo>
                <a:lnTo>
                  <a:pt x="143932" y="304800"/>
                </a:lnTo>
                <a:lnTo>
                  <a:pt x="143932" y="304800"/>
                </a:lnTo>
                <a:lnTo>
                  <a:pt x="143932" y="304800"/>
                </a:lnTo>
                <a:lnTo>
                  <a:pt x="143932" y="296333"/>
                </a:lnTo>
                <a:lnTo>
                  <a:pt x="143932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745133" y="508000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9812866" y="372533"/>
            <a:ext cx="169335" cy="313268"/>
          </a:xfrm>
          <a:custGeom>
            <a:avLst/>
            <a:gdLst/>
            <a:ahLst/>
            <a:cxnLst/>
            <a:rect l="0" t="0" r="0" b="0"/>
            <a:pathLst>
              <a:path w="169335" h="313268">
                <a:moveTo>
                  <a:pt x="8467" y="0"/>
                </a:move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25401" y="8467"/>
                </a:lnTo>
                <a:lnTo>
                  <a:pt x="25401" y="8467"/>
                </a:lnTo>
                <a:lnTo>
                  <a:pt x="33868" y="8467"/>
                </a:lnTo>
                <a:lnTo>
                  <a:pt x="33868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9268" y="25400"/>
                </a:lnTo>
                <a:lnTo>
                  <a:pt x="59268" y="42334"/>
                </a:lnTo>
                <a:lnTo>
                  <a:pt x="67734" y="50800"/>
                </a:lnTo>
                <a:lnTo>
                  <a:pt x="76200" y="67734"/>
                </a:lnTo>
                <a:lnTo>
                  <a:pt x="76200" y="84667"/>
                </a:lnTo>
                <a:lnTo>
                  <a:pt x="84667" y="110067"/>
                </a:lnTo>
                <a:lnTo>
                  <a:pt x="84667" y="127000"/>
                </a:lnTo>
                <a:lnTo>
                  <a:pt x="84667" y="152400"/>
                </a:lnTo>
                <a:lnTo>
                  <a:pt x="84667" y="160867"/>
                </a:lnTo>
                <a:lnTo>
                  <a:pt x="84667" y="186267"/>
                </a:lnTo>
                <a:lnTo>
                  <a:pt x="76200" y="203200"/>
                </a:lnTo>
                <a:lnTo>
                  <a:pt x="67734" y="228600"/>
                </a:lnTo>
                <a:lnTo>
                  <a:pt x="59268" y="245534"/>
                </a:lnTo>
                <a:lnTo>
                  <a:pt x="50800" y="254000"/>
                </a:lnTo>
                <a:lnTo>
                  <a:pt x="42334" y="270934"/>
                </a:lnTo>
                <a:lnTo>
                  <a:pt x="25401" y="279400"/>
                </a:lnTo>
                <a:lnTo>
                  <a:pt x="25401" y="279400"/>
                </a:lnTo>
                <a:lnTo>
                  <a:pt x="16934" y="287867"/>
                </a:lnTo>
                <a:lnTo>
                  <a:pt x="16934" y="287867"/>
                </a:lnTo>
                <a:lnTo>
                  <a:pt x="16934" y="287867"/>
                </a:lnTo>
                <a:lnTo>
                  <a:pt x="16934" y="279400"/>
                </a:lnTo>
                <a:lnTo>
                  <a:pt x="16934" y="270934"/>
                </a:lnTo>
                <a:lnTo>
                  <a:pt x="16934" y="262467"/>
                </a:lnTo>
                <a:lnTo>
                  <a:pt x="25401" y="254000"/>
                </a:lnTo>
                <a:lnTo>
                  <a:pt x="25401" y="237067"/>
                </a:lnTo>
                <a:lnTo>
                  <a:pt x="33868" y="220134"/>
                </a:lnTo>
                <a:lnTo>
                  <a:pt x="50800" y="203200"/>
                </a:lnTo>
                <a:lnTo>
                  <a:pt x="59268" y="186267"/>
                </a:lnTo>
                <a:lnTo>
                  <a:pt x="67734" y="177800"/>
                </a:lnTo>
                <a:lnTo>
                  <a:pt x="76200" y="160867"/>
                </a:lnTo>
                <a:lnTo>
                  <a:pt x="93134" y="160867"/>
                </a:lnTo>
                <a:lnTo>
                  <a:pt x="101601" y="160867"/>
                </a:lnTo>
                <a:lnTo>
                  <a:pt x="110068" y="160867"/>
                </a:lnTo>
                <a:lnTo>
                  <a:pt x="118534" y="160867"/>
                </a:lnTo>
                <a:lnTo>
                  <a:pt x="127000" y="169334"/>
                </a:lnTo>
                <a:lnTo>
                  <a:pt x="135468" y="186267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60867" y="254000"/>
                </a:lnTo>
                <a:lnTo>
                  <a:pt x="160867" y="270934"/>
                </a:lnTo>
                <a:lnTo>
                  <a:pt x="160867" y="279400"/>
                </a:lnTo>
                <a:lnTo>
                  <a:pt x="169334" y="296334"/>
                </a:lnTo>
                <a:lnTo>
                  <a:pt x="169334" y="304800"/>
                </a:lnTo>
                <a:lnTo>
                  <a:pt x="160867" y="304800"/>
                </a:lnTo>
                <a:lnTo>
                  <a:pt x="160867" y="313267"/>
                </a:lnTo>
                <a:lnTo>
                  <a:pt x="160867" y="313267"/>
                </a:lnTo>
                <a:lnTo>
                  <a:pt x="160867" y="313267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0867" y="296334"/>
                </a:lnTo>
                <a:lnTo>
                  <a:pt x="160867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134600" y="381000"/>
            <a:ext cx="110067" cy="279401"/>
          </a:xfrm>
          <a:custGeom>
            <a:avLst/>
            <a:gdLst/>
            <a:ahLst/>
            <a:cxnLst/>
            <a:rect l="0" t="0" r="0" b="0"/>
            <a:pathLst>
              <a:path w="110067" h="279401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84667" y="0"/>
                </a:lnTo>
                <a:lnTo>
                  <a:pt x="84667" y="8467"/>
                </a:lnTo>
                <a:lnTo>
                  <a:pt x="76200" y="25400"/>
                </a:lnTo>
                <a:lnTo>
                  <a:pt x="67733" y="50800"/>
                </a:lnTo>
                <a:lnTo>
                  <a:pt x="50800" y="76200"/>
                </a:lnTo>
                <a:lnTo>
                  <a:pt x="42334" y="118533"/>
                </a:lnTo>
                <a:lnTo>
                  <a:pt x="33866" y="152400"/>
                </a:lnTo>
                <a:lnTo>
                  <a:pt x="16934" y="194733"/>
                </a:lnTo>
                <a:lnTo>
                  <a:pt x="16934" y="228600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0100734" y="406400"/>
            <a:ext cx="110067" cy="186268"/>
          </a:xfrm>
          <a:custGeom>
            <a:avLst/>
            <a:gdLst/>
            <a:ahLst/>
            <a:cxnLst/>
            <a:rect l="0" t="0" r="0" b="0"/>
            <a:pathLst>
              <a:path w="110067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25399" y="33867"/>
                </a:lnTo>
                <a:lnTo>
                  <a:pt x="42333" y="59267"/>
                </a:lnTo>
                <a:lnTo>
                  <a:pt x="50800" y="84667"/>
                </a:lnTo>
                <a:lnTo>
                  <a:pt x="67732" y="110067"/>
                </a:lnTo>
                <a:lnTo>
                  <a:pt x="84666" y="135467"/>
                </a:lnTo>
                <a:lnTo>
                  <a:pt x="93132" y="160867"/>
                </a:lnTo>
                <a:lnTo>
                  <a:pt x="101599" y="169333"/>
                </a:lnTo>
                <a:lnTo>
                  <a:pt x="101599" y="186267"/>
                </a:lnTo>
                <a:lnTo>
                  <a:pt x="110066" y="186267"/>
                </a:lnTo>
                <a:lnTo>
                  <a:pt x="110066" y="186267"/>
                </a:lnTo>
                <a:lnTo>
                  <a:pt x="110066" y="186267"/>
                </a:lnTo>
                <a:lnTo>
                  <a:pt x="110066" y="177800"/>
                </a:lnTo>
                <a:lnTo>
                  <a:pt x="1100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0303934" y="1947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8466" y="42334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16932" y="0"/>
                </a:lnTo>
                <a:lnTo>
                  <a:pt x="25400" y="8467"/>
                </a:lnTo>
                <a:lnTo>
                  <a:pt x="42332" y="8467"/>
                </a:lnTo>
                <a:lnTo>
                  <a:pt x="50799" y="16934"/>
                </a:lnTo>
                <a:lnTo>
                  <a:pt x="59266" y="33867"/>
                </a:lnTo>
                <a:lnTo>
                  <a:pt x="67733" y="50800"/>
                </a:lnTo>
                <a:lnTo>
                  <a:pt x="76200" y="76200"/>
                </a:lnTo>
                <a:lnTo>
                  <a:pt x="76200" y="101600"/>
                </a:lnTo>
                <a:lnTo>
                  <a:pt x="76200" y="118534"/>
                </a:lnTo>
                <a:lnTo>
                  <a:pt x="76200" y="143934"/>
                </a:lnTo>
                <a:lnTo>
                  <a:pt x="67733" y="160867"/>
                </a:lnTo>
                <a:lnTo>
                  <a:pt x="59266" y="177800"/>
                </a:lnTo>
                <a:lnTo>
                  <a:pt x="50799" y="186267"/>
                </a:lnTo>
                <a:lnTo>
                  <a:pt x="33866" y="194734"/>
                </a:lnTo>
                <a:lnTo>
                  <a:pt x="25400" y="203200"/>
                </a:lnTo>
                <a:lnTo>
                  <a:pt x="16932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8466" y="169334"/>
                </a:lnTo>
                <a:lnTo>
                  <a:pt x="8466" y="160867"/>
                </a:lnTo>
                <a:lnTo>
                  <a:pt x="16932" y="143934"/>
                </a:lnTo>
                <a:lnTo>
                  <a:pt x="33866" y="127000"/>
                </a:lnTo>
                <a:lnTo>
                  <a:pt x="50799" y="118534"/>
                </a:lnTo>
                <a:lnTo>
                  <a:pt x="59266" y="118534"/>
                </a:lnTo>
                <a:lnTo>
                  <a:pt x="76200" y="118534"/>
                </a:lnTo>
                <a:lnTo>
                  <a:pt x="101600" y="118534"/>
                </a:lnTo>
                <a:lnTo>
                  <a:pt x="118532" y="135467"/>
                </a:lnTo>
                <a:lnTo>
                  <a:pt x="126999" y="143934"/>
                </a:lnTo>
                <a:lnTo>
                  <a:pt x="135466" y="160867"/>
                </a:lnTo>
                <a:lnTo>
                  <a:pt x="143933" y="169334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26999" y="211667"/>
                </a:lnTo>
                <a:lnTo>
                  <a:pt x="126999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618133" y="931333"/>
            <a:ext cx="194734" cy="321735"/>
          </a:xfrm>
          <a:custGeom>
            <a:avLst/>
            <a:gdLst/>
            <a:ahLst/>
            <a:cxnLst/>
            <a:rect l="0" t="0" r="0" b="0"/>
            <a:pathLst>
              <a:path w="194734" h="321735">
                <a:moveTo>
                  <a:pt x="25401" y="67734"/>
                </a:moveTo>
                <a:lnTo>
                  <a:pt x="16933" y="67734"/>
                </a:lnTo>
                <a:lnTo>
                  <a:pt x="16933" y="67734"/>
                </a:lnTo>
                <a:lnTo>
                  <a:pt x="8467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59267"/>
                </a:lnTo>
                <a:lnTo>
                  <a:pt x="8467" y="50800"/>
                </a:lnTo>
                <a:lnTo>
                  <a:pt x="16933" y="42334"/>
                </a:lnTo>
                <a:lnTo>
                  <a:pt x="25401" y="25400"/>
                </a:lnTo>
                <a:lnTo>
                  <a:pt x="33867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1" y="16934"/>
                </a:lnTo>
                <a:lnTo>
                  <a:pt x="110067" y="42334"/>
                </a:lnTo>
                <a:lnTo>
                  <a:pt x="118534" y="59267"/>
                </a:lnTo>
                <a:lnTo>
                  <a:pt x="127000" y="93134"/>
                </a:lnTo>
                <a:lnTo>
                  <a:pt x="135467" y="118534"/>
                </a:lnTo>
                <a:lnTo>
                  <a:pt x="135467" y="143934"/>
                </a:lnTo>
                <a:lnTo>
                  <a:pt x="135467" y="169334"/>
                </a:lnTo>
                <a:lnTo>
                  <a:pt x="135467" y="194734"/>
                </a:lnTo>
                <a:lnTo>
                  <a:pt x="127000" y="220134"/>
                </a:lnTo>
                <a:lnTo>
                  <a:pt x="110067" y="254000"/>
                </a:lnTo>
                <a:lnTo>
                  <a:pt x="93133" y="270934"/>
                </a:lnTo>
                <a:lnTo>
                  <a:pt x="84667" y="296334"/>
                </a:lnTo>
                <a:lnTo>
                  <a:pt x="67734" y="313267"/>
                </a:lnTo>
                <a:lnTo>
                  <a:pt x="50800" y="321734"/>
                </a:lnTo>
                <a:lnTo>
                  <a:pt x="42334" y="321734"/>
                </a:lnTo>
                <a:lnTo>
                  <a:pt x="33867" y="313267"/>
                </a:lnTo>
                <a:lnTo>
                  <a:pt x="25401" y="304800"/>
                </a:lnTo>
                <a:lnTo>
                  <a:pt x="16933" y="287867"/>
                </a:lnTo>
                <a:lnTo>
                  <a:pt x="16933" y="262467"/>
                </a:lnTo>
                <a:lnTo>
                  <a:pt x="16933" y="237067"/>
                </a:lnTo>
                <a:lnTo>
                  <a:pt x="16933" y="203200"/>
                </a:lnTo>
                <a:lnTo>
                  <a:pt x="25401" y="186267"/>
                </a:lnTo>
                <a:lnTo>
                  <a:pt x="42334" y="160867"/>
                </a:lnTo>
                <a:lnTo>
                  <a:pt x="50800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7" y="160867"/>
                </a:lnTo>
                <a:lnTo>
                  <a:pt x="127000" y="177800"/>
                </a:lnTo>
                <a:lnTo>
                  <a:pt x="143934" y="194734"/>
                </a:lnTo>
                <a:lnTo>
                  <a:pt x="152401" y="211667"/>
                </a:lnTo>
                <a:lnTo>
                  <a:pt x="160867" y="228600"/>
                </a:lnTo>
                <a:lnTo>
                  <a:pt x="169333" y="245534"/>
                </a:lnTo>
                <a:lnTo>
                  <a:pt x="169333" y="262467"/>
                </a:lnTo>
                <a:lnTo>
                  <a:pt x="177801" y="262467"/>
                </a:lnTo>
                <a:lnTo>
                  <a:pt x="186267" y="262467"/>
                </a:lnTo>
                <a:lnTo>
                  <a:pt x="186267" y="262467"/>
                </a:lnTo>
                <a:lnTo>
                  <a:pt x="186267" y="262467"/>
                </a:lnTo>
                <a:lnTo>
                  <a:pt x="194733" y="254000"/>
                </a:lnTo>
                <a:lnTo>
                  <a:pt x="1947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855200" y="973667"/>
            <a:ext cx="101601" cy="237067"/>
          </a:xfrm>
          <a:custGeom>
            <a:avLst/>
            <a:gdLst/>
            <a:ahLst/>
            <a:cxnLst/>
            <a:rect l="0" t="0" r="0" b="0"/>
            <a:pathLst>
              <a:path w="101601" h="2370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8466" y="160866"/>
                </a:lnTo>
                <a:lnTo>
                  <a:pt x="8466" y="186266"/>
                </a:lnTo>
                <a:lnTo>
                  <a:pt x="16934" y="203200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3" y="237066"/>
                </a:lnTo>
                <a:lnTo>
                  <a:pt x="59267" y="237066"/>
                </a:lnTo>
                <a:lnTo>
                  <a:pt x="67734" y="237066"/>
                </a:lnTo>
                <a:lnTo>
                  <a:pt x="76200" y="237066"/>
                </a:lnTo>
                <a:lnTo>
                  <a:pt x="84666" y="228600"/>
                </a:lnTo>
                <a:lnTo>
                  <a:pt x="84666" y="220133"/>
                </a:lnTo>
                <a:lnTo>
                  <a:pt x="93134" y="211666"/>
                </a:lnTo>
                <a:lnTo>
                  <a:pt x="101600" y="194733"/>
                </a:lnTo>
                <a:lnTo>
                  <a:pt x="101600" y="177800"/>
                </a:lnTo>
                <a:lnTo>
                  <a:pt x="101600" y="160866"/>
                </a:lnTo>
                <a:lnTo>
                  <a:pt x="101600" y="143933"/>
                </a:lnTo>
                <a:lnTo>
                  <a:pt x="93134" y="118533"/>
                </a:lnTo>
                <a:lnTo>
                  <a:pt x="76200" y="101600"/>
                </a:lnTo>
                <a:lnTo>
                  <a:pt x="67734" y="76200"/>
                </a:lnTo>
                <a:lnTo>
                  <a:pt x="50800" y="59266"/>
                </a:lnTo>
                <a:lnTo>
                  <a:pt x="33866" y="50800"/>
                </a:lnTo>
                <a:lnTo>
                  <a:pt x="16934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33866" y="25400"/>
                </a:lnTo>
                <a:lnTo>
                  <a:pt x="50800" y="33866"/>
                </a:lnTo>
                <a:lnTo>
                  <a:pt x="50800" y="33866"/>
                </a:lnTo>
                <a:lnTo>
                  <a:pt x="59267" y="33866"/>
                </a:lnTo>
                <a:lnTo>
                  <a:pt x="592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0109200" y="1016000"/>
            <a:ext cx="76201" cy="220134"/>
          </a:xfrm>
          <a:custGeom>
            <a:avLst/>
            <a:gdLst/>
            <a:ahLst/>
            <a:cxnLst/>
            <a:rect l="0" t="0" r="0" b="0"/>
            <a:pathLst>
              <a:path w="76201" h="220134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6" y="8467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4" y="50800"/>
                </a:lnTo>
                <a:lnTo>
                  <a:pt x="33867" y="76200"/>
                </a:lnTo>
                <a:lnTo>
                  <a:pt x="25400" y="110067"/>
                </a:lnTo>
                <a:lnTo>
                  <a:pt x="16933" y="143933"/>
                </a:lnTo>
                <a:lnTo>
                  <a:pt x="16933" y="169333"/>
                </a:lnTo>
                <a:lnTo>
                  <a:pt x="8466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0058400" y="1024467"/>
            <a:ext cx="143934" cy="135467"/>
          </a:xfrm>
          <a:custGeom>
            <a:avLst/>
            <a:gdLst/>
            <a:ahLst/>
            <a:cxnLst/>
            <a:rect l="0" t="0" r="0" b="0"/>
            <a:pathLst>
              <a:path w="143934" h="135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33866" y="25400"/>
                </a:lnTo>
                <a:lnTo>
                  <a:pt x="42334" y="42333"/>
                </a:lnTo>
                <a:lnTo>
                  <a:pt x="67733" y="59266"/>
                </a:lnTo>
                <a:lnTo>
                  <a:pt x="84667" y="76200"/>
                </a:lnTo>
                <a:lnTo>
                  <a:pt x="93134" y="93133"/>
                </a:lnTo>
                <a:lnTo>
                  <a:pt x="118534" y="110066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43933" y="135466"/>
                </a:lnTo>
                <a:lnTo>
                  <a:pt x="143933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0244666" y="812800"/>
            <a:ext cx="194735" cy="237068"/>
          </a:xfrm>
          <a:custGeom>
            <a:avLst/>
            <a:gdLst/>
            <a:ahLst/>
            <a:cxnLst/>
            <a:rect l="0" t="0" r="0" b="0"/>
            <a:pathLst>
              <a:path w="194735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8467"/>
                </a:lnTo>
                <a:lnTo>
                  <a:pt x="84668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4" y="76200"/>
                </a:lnTo>
                <a:lnTo>
                  <a:pt x="127001" y="101600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01600" y="160867"/>
                </a:lnTo>
                <a:lnTo>
                  <a:pt x="84668" y="177800"/>
                </a:lnTo>
                <a:lnTo>
                  <a:pt x="76200" y="186267"/>
                </a:lnTo>
                <a:lnTo>
                  <a:pt x="59268" y="186267"/>
                </a:lnTo>
                <a:lnTo>
                  <a:pt x="50801" y="194733"/>
                </a:lnTo>
                <a:lnTo>
                  <a:pt x="42334" y="186267"/>
                </a:lnTo>
                <a:lnTo>
                  <a:pt x="42334" y="186267"/>
                </a:lnTo>
                <a:lnTo>
                  <a:pt x="42334" y="177800"/>
                </a:lnTo>
                <a:lnTo>
                  <a:pt x="42334" y="160867"/>
                </a:lnTo>
                <a:lnTo>
                  <a:pt x="42334" y="152400"/>
                </a:lnTo>
                <a:lnTo>
                  <a:pt x="59268" y="135467"/>
                </a:lnTo>
                <a:lnTo>
                  <a:pt x="67734" y="127000"/>
                </a:lnTo>
                <a:lnTo>
                  <a:pt x="84668" y="127000"/>
                </a:lnTo>
                <a:lnTo>
                  <a:pt x="101600" y="127000"/>
                </a:lnTo>
                <a:lnTo>
                  <a:pt x="118534" y="127000"/>
                </a:lnTo>
                <a:lnTo>
                  <a:pt x="143934" y="135467"/>
                </a:lnTo>
                <a:lnTo>
                  <a:pt x="160868" y="152400"/>
                </a:lnTo>
                <a:lnTo>
                  <a:pt x="177800" y="169333"/>
                </a:lnTo>
                <a:lnTo>
                  <a:pt x="186267" y="186267"/>
                </a:lnTo>
                <a:lnTo>
                  <a:pt x="194734" y="203200"/>
                </a:lnTo>
                <a:lnTo>
                  <a:pt x="194734" y="220133"/>
                </a:lnTo>
                <a:lnTo>
                  <a:pt x="194734" y="220133"/>
                </a:lnTo>
                <a:lnTo>
                  <a:pt x="194734" y="237067"/>
                </a:lnTo>
                <a:lnTo>
                  <a:pt x="1947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714067" y="2810933"/>
            <a:ext cx="279401" cy="355601"/>
          </a:xfrm>
          <a:custGeom>
            <a:avLst/>
            <a:gdLst/>
            <a:ahLst/>
            <a:cxnLst/>
            <a:rect l="0" t="0" r="0" b="0"/>
            <a:pathLst>
              <a:path w="279401" h="355601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33867" y="16934"/>
                </a:lnTo>
                <a:lnTo>
                  <a:pt x="50800" y="8467"/>
                </a:lnTo>
                <a:lnTo>
                  <a:pt x="76200" y="8467"/>
                </a:lnTo>
                <a:lnTo>
                  <a:pt x="101599" y="8467"/>
                </a:lnTo>
                <a:lnTo>
                  <a:pt x="118533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60866" y="33867"/>
                </a:lnTo>
                <a:lnTo>
                  <a:pt x="160866" y="50800"/>
                </a:lnTo>
                <a:lnTo>
                  <a:pt x="160866" y="67734"/>
                </a:lnTo>
                <a:lnTo>
                  <a:pt x="152400" y="84667"/>
                </a:lnTo>
                <a:lnTo>
                  <a:pt x="143933" y="110067"/>
                </a:lnTo>
                <a:lnTo>
                  <a:pt x="135466" y="118534"/>
                </a:lnTo>
                <a:lnTo>
                  <a:pt x="118533" y="135467"/>
                </a:lnTo>
                <a:lnTo>
                  <a:pt x="110067" y="143934"/>
                </a:lnTo>
                <a:lnTo>
                  <a:pt x="93133" y="152400"/>
                </a:lnTo>
                <a:lnTo>
                  <a:pt x="84666" y="160867"/>
                </a:lnTo>
                <a:lnTo>
                  <a:pt x="76200" y="169334"/>
                </a:lnTo>
                <a:lnTo>
                  <a:pt x="76200" y="169334"/>
                </a:lnTo>
                <a:lnTo>
                  <a:pt x="67733" y="169334"/>
                </a:lnTo>
                <a:lnTo>
                  <a:pt x="67733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599" y="143934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69333" y="135467"/>
                </a:lnTo>
                <a:lnTo>
                  <a:pt x="194733" y="135467"/>
                </a:lnTo>
                <a:lnTo>
                  <a:pt x="220133" y="143934"/>
                </a:lnTo>
                <a:lnTo>
                  <a:pt x="237066" y="160867"/>
                </a:lnTo>
                <a:lnTo>
                  <a:pt x="253999" y="169334"/>
                </a:lnTo>
                <a:lnTo>
                  <a:pt x="262467" y="186267"/>
                </a:lnTo>
                <a:lnTo>
                  <a:pt x="270933" y="211667"/>
                </a:lnTo>
                <a:lnTo>
                  <a:pt x="279400" y="228600"/>
                </a:lnTo>
                <a:lnTo>
                  <a:pt x="279400" y="245534"/>
                </a:lnTo>
                <a:lnTo>
                  <a:pt x="270933" y="262467"/>
                </a:lnTo>
                <a:lnTo>
                  <a:pt x="262467" y="279400"/>
                </a:lnTo>
                <a:lnTo>
                  <a:pt x="245533" y="287867"/>
                </a:lnTo>
                <a:lnTo>
                  <a:pt x="228600" y="304800"/>
                </a:lnTo>
                <a:lnTo>
                  <a:pt x="203200" y="313267"/>
                </a:lnTo>
                <a:lnTo>
                  <a:pt x="177799" y="330200"/>
                </a:lnTo>
                <a:lnTo>
                  <a:pt x="152400" y="338667"/>
                </a:lnTo>
                <a:lnTo>
                  <a:pt x="118533" y="347134"/>
                </a:lnTo>
                <a:lnTo>
                  <a:pt x="93133" y="355600"/>
                </a:lnTo>
                <a:lnTo>
                  <a:pt x="67733" y="355600"/>
                </a:lnTo>
                <a:lnTo>
                  <a:pt x="50800" y="355600"/>
                </a:lnTo>
                <a:lnTo>
                  <a:pt x="25399" y="347134"/>
                </a:lnTo>
                <a:lnTo>
                  <a:pt x="16933" y="338667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21734"/>
                </a:lnTo>
                <a:lnTo>
                  <a:pt x="8466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052734" y="2878667"/>
            <a:ext cx="143933" cy="296334"/>
          </a:xfrm>
          <a:custGeom>
            <a:avLst/>
            <a:gdLst/>
            <a:ahLst/>
            <a:cxnLst/>
            <a:rect l="0" t="0" r="0" b="0"/>
            <a:pathLst>
              <a:path w="143933" h="296334">
                <a:moveTo>
                  <a:pt x="101599" y="0"/>
                </a:moveTo>
                <a:lnTo>
                  <a:pt x="101599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26999" y="8466"/>
                </a:lnTo>
                <a:lnTo>
                  <a:pt x="135466" y="16933"/>
                </a:lnTo>
                <a:lnTo>
                  <a:pt x="135466" y="25400"/>
                </a:lnTo>
                <a:lnTo>
                  <a:pt x="143932" y="42333"/>
                </a:lnTo>
                <a:lnTo>
                  <a:pt x="135466" y="67733"/>
                </a:lnTo>
                <a:lnTo>
                  <a:pt x="126999" y="93133"/>
                </a:lnTo>
                <a:lnTo>
                  <a:pt x="118533" y="118533"/>
                </a:lnTo>
                <a:lnTo>
                  <a:pt x="101599" y="143933"/>
                </a:lnTo>
                <a:lnTo>
                  <a:pt x="84666" y="177800"/>
                </a:lnTo>
                <a:lnTo>
                  <a:pt x="67732" y="211666"/>
                </a:lnTo>
                <a:lnTo>
                  <a:pt x="50799" y="237066"/>
                </a:lnTo>
                <a:lnTo>
                  <a:pt x="33866" y="262466"/>
                </a:lnTo>
                <a:lnTo>
                  <a:pt x="25399" y="279400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035800" y="2946400"/>
            <a:ext cx="237067" cy="262468"/>
          </a:xfrm>
          <a:custGeom>
            <a:avLst/>
            <a:gdLst/>
            <a:ahLst/>
            <a:cxnLst/>
            <a:rect l="0" t="0" r="0" b="0"/>
            <a:pathLst>
              <a:path w="237067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0800" y="59267"/>
                </a:lnTo>
                <a:lnTo>
                  <a:pt x="67733" y="84667"/>
                </a:lnTo>
                <a:lnTo>
                  <a:pt x="93134" y="110067"/>
                </a:lnTo>
                <a:lnTo>
                  <a:pt x="118533" y="127000"/>
                </a:lnTo>
                <a:lnTo>
                  <a:pt x="135467" y="152400"/>
                </a:lnTo>
                <a:lnTo>
                  <a:pt x="152400" y="169333"/>
                </a:lnTo>
                <a:lnTo>
                  <a:pt x="177800" y="194733"/>
                </a:lnTo>
                <a:lnTo>
                  <a:pt x="194733" y="211667"/>
                </a:lnTo>
                <a:lnTo>
                  <a:pt x="211667" y="228600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37066" y="262467"/>
                </a:lnTo>
                <a:lnTo>
                  <a:pt x="237066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451600" y="3285067"/>
            <a:ext cx="1134535" cy="16934"/>
          </a:xfrm>
          <a:custGeom>
            <a:avLst/>
            <a:gdLst/>
            <a:ahLst/>
            <a:cxnLst/>
            <a:rect l="0" t="0" r="0" b="0"/>
            <a:pathLst>
              <a:path w="1134535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84667" y="0"/>
                </a:lnTo>
                <a:lnTo>
                  <a:pt x="118533" y="8466"/>
                </a:lnTo>
                <a:lnTo>
                  <a:pt x="152400" y="8466"/>
                </a:lnTo>
                <a:lnTo>
                  <a:pt x="186267" y="16933"/>
                </a:lnTo>
                <a:lnTo>
                  <a:pt x="228600" y="16933"/>
                </a:lnTo>
                <a:lnTo>
                  <a:pt x="279400" y="16933"/>
                </a:lnTo>
                <a:lnTo>
                  <a:pt x="321733" y="16933"/>
                </a:lnTo>
                <a:lnTo>
                  <a:pt x="381000" y="16933"/>
                </a:lnTo>
                <a:lnTo>
                  <a:pt x="431800" y="16933"/>
                </a:lnTo>
                <a:lnTo>
                  <a:pt x="491067" y="8466"/>
                </a:lnTo>
                <a:lnTo>
                  <a:pt x="558800" y="8466"/>
                </a:lnTo>
                <a:lnTo>
                  <a:pt x="626533" y="8466"/>
                </a:lnTo>
                <a:lnTo>
                  <a:pt x="685800" y="0"/>
                </a:lnTo>
                <a:lnTo>
                  <a:pt x="753534" y="0"/>
                </a:lnTo>
                <a:lnTo>
                  <a:pt x="812800" y="0"/>
                </a:lnTo>
                <a:lnTo>
                  <a:pt x="872067" y="0"/>
                </a:lnTo>
                <a:lnTo>
                  <a:pt x="922867" y="0"/>
                </a:lnTo>
                <a:lnTo>
                  <a:pt x="982134" y="0"/>
                </a:lnTo>
                <a:lnTo>
                  <a:pt x="1024467" y="0"/>
                </a:lnTo>
                <a:lnTo>
                  <a:pt x="1066800" y="0"/>
                </a:lnTo>
                <a:lnTo>
                  <a:pt x="1092200" y="0"/>
                </a:lnTo>
                <a:lnTo>
                  <a:pt x="1117600" y="8466"/>
                </a:lnTo>
                <a:lnTo>
                  <a:pt x="1117600" y="8466"/>
                </a:lnTo>
                <a:lnTo>
                  <a:pt x="1134534" y="16933"/>
                </a:lnTo>
                <a:lnTo>
                  <a:pt x="11345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620933" y="3437467"/>
            <a:ext cx="296335" cy="389467"/>
          </a:xfrm>
          <a:custGeom>
            <a:avLst/>
            <a:gdLst/>
            <a:ahLst/>
            <a:cxnLst/>
            <a:rect l="0" t="0" r="0" b="0"/>
            <a:pathLst>
              <a:path w="296335" h="389467">
                <a:moveTo>
                  <a:pt x="287867" y="8466"/>
                </a:moveTo>
                <a:lnTo>
                  <a:pt x="279401" y="8466"/>
                </a:lnTo>
                <a:lnTo>
                  <a:pt x="279401" y="8466"/>
                </a:lnTo>
                <a:lnTo>
                  <a:pt x="270933" y="8466"/>
                </a:lnTo>
                <a:lnTo>
                  <a:pt x="254000" y="8466"/>
                </a:lnTo>
                <a:lnTo>
                  <a:pt x="237067" y="8466"/>
                </a:lnTo>
                <a:lnTo>
                  <a:pt x="220134" y="0"/>
                </a:lnTo>
                <a:lnTo>
                  <a:pt x="203201" y="0"/>
                </a:lnTo>
                <a:lnTo>
                  <a:pt x="177800" y="8466"/>
                </a:lnTo>
                <a:lnTo>
                  <a:pt x="152400" y="8466"/>
                </a:lnTo>
                <a:lnTo>
                  <a:pt x="135467" y="8466"/>
                </a:lnTo>
                <a:lnTo>
                  <a:pt x="118533" y="8466"/>
                </a:lnTo>
                <a:lnTo>
                  <a:pt x="101600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4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59266"/>
                </a:lnTo>
                <a:lnTo>
                  <a:pt x="59267" y="67733"/>
                </a:lnTo>
                <a:lnTo>
                  <a:pt x="59267" y="84666"/>
                </a:lnTo>
                <a:lnTo>
                  <a:pt x="59267" y="101600"/>
                </a:lnTo>
                <a:lnTo>
                  <a:pt x="59267" y="118533"/>
                </a:lnTo>
                <a:lnTo>
                  <a:pt x="59267" y="135466"/>
                </a:lnTo>
                <a:lnTo>
                  <a:pt x="59267" y="152400"/>
                </a:lnTo>
                <a:lnTo>
                  <a:pt x="59267" y="160866"/>
                </a:lnTo>
                <a:lnTo>
                  <a:pt x="50801" y="177800"/>
                </a:lnTo>
                <a:lnTo>
                  <a:pt x="59267" y="186266"/>
                </a:lnTo>
                <a:lnTo>
                  <a:pt x="50801" y="186266"/>
                </a:lnTo>
                <a:lnTo>
                  <a:pt x="50801" y="186266"/>
                </a:lnTo>
                <a:lnTo>
                  <a:pt x="50801" y="186266"/>
                </a:lnTo>
                <a:lnTo>
                  <a:pt x="50801" y="186266"/>
                </a:lnTo>
                <a:lnTo>
                  <a:pt x="59267" y="186266"/>
                </a:lnTo>
                <a:lnTo>
                  <a:pt x="59267" y="177800"/>
                </a:lnTo>
                <a:lnTo>
                  <a:pt x="67734" y="169333"/>
                </a:lnTo>
                <a:lnTo>
                  <a:pt x="76200" y="160866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60867" y="118533"/>
                </a:lnTo>
                <a:lnTo>
                  <a:pt x="177800" y="118533"/>
                </a:lnTo>
                <a:lnTo>
                  <a:pt x="203201" y="127000"/>
                </a:lnTo>
                <a:lnTo>
                  <a:pt x="220134" y="135466"/>
                </a:lnTo>
                <a:lnTo>
                  <a:pt x="245534" y="152400"/>
                </a:lnTo>
                <a:lnTo>
                  <a:pt x="262467" y="160866"/>
                </a:lnTo>
                <a:lnTo>
                  <a:pt x="270933" y="186266"/>
                </a:lnTo>
                <a:lnTo>
                  <a:pt x="279401" y="203200"/>
                </a:lnTo>
                <a:lnTo>
                  <a:pt x="287867" y="220133"/>
                </a:lnTo>
                <a:lnTo>
                  <a:pt x="296334" y="245533"/>
                </a:lnTo>
                <a:lnTo>
                  <a:pt x="296334" y="262466"/>
                </a:lnTo>
                <a:lnTo>
                  <a:pt x="296334" y="279400"/>
                </a:lnTo>
                <a:lnTo>
                  <a:pt x="296334" y="296333"/>
                </a:lnTo>
                <a:lnTo>
                  <a:pt x="279401" y="313266"/>
                </a:lnTo>
                <a:lnTo>
                  <a:pt x="262467" y="330200"/>
                </a:lnTo>
                <a:lnTo>
                  <a:pt x="245534" y="338666"/>
                </a:lnTo>
                <a:lnTo>
                  <a:pt x="228600" y="355600"/>
                </a:lnTo>
                <a:lnTo>
                  <a:pt x="203201" y="364066"/>
                </a:lnTo>
                <a:lnTo>
                  <a:pt x="177800" y="372533"/>
                </a:lnTo>
                <a:lnTo>
                  <a:pt x="152400" y="381000"/>
                </a:lnTo>
                <a:lnTo>
                  <a:pt x="118533" y="389466"/>
                </a:lnTo>
                <a:lnTo>
                  <a:pt x="84667" y="389466"/>
                </a:lnTo>
                <a:lnTo>
                  <a:pt x="59267" y="389466"/>
                </a:lnTo>
                <a:lnTo>
                  <a:pt x="42333" y="381000"/>
                </a:lnTo>
                <a:lnTo>
                  <a:pt x="25400" y="372533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967134" y="3310467"/>
            <a:ext cx="279400" cy="33867"/>
          </a:xfrm>
          <a:custGeom>
            <a:avLst/>
            <a:gdLst/>
            <a:ahLst/>
            <a:cxnLst/>
            <a:rect l="0" t="0" r="0" b="0"/>
            <a:pathLst>
              <a:path w="279400" h="33867">
                <a:moveTo>
                  <a:pt x="67732" y="8466"/>
                </a:moveTo>
                <a:lnTo>
                  <a:pt x="67732" y="8466"/>
                </a:lnTo>
                <a:lnTo>
                  <a:pt x="59266" y="8466"/>
                </a:lnTo>
                <a:lnTo>
                  <a:pt x="50799" y="8466"/>
                </a:lnTo>
                <a:lnTo>
                  <a:pt x="33866" y="8466"/>
                </a:lnTo>
                <a:lnTo>
                  <a:pt x="25399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67732" y="8466"/>
                </a:lnTo>
                <a:lnTo>
                  <a:pt x="93133" y="16933"/>
                </a:lnTo>
                <a:lnTo>
                  <a:pt x="126999" y="16933"/>
                </a:lnTo>
                <a:lnTo>
                  <a:pt x="152400" y="25400"/>
                </a:lnTo>
                <a:lnTo>
                  <a:pt x="186266" y="25400"/>
                </a:lnTo>
                <a:lnTo>
                  <a:pt x="211666" y="25400"/>
                </a:lnTo>
                <a:lnTo>
                  <a:pt x="237066" y="33866"/>
                </a:lnTo>
                <a:lnTo>
                  <a:pt x="253999" y="33866"/>
                </a:lnTo>
                <a:lnTo>
                  <a:pt x="270933" y="33866"/>
                </a:lnTo>
                <a:lnTo>
                  <a:pt x="270933" y="33866"/>
                </a:lnTo>
                <a:lnTo>
                  <a:pt x="279399" y="33866"/>
                </a:lnTo>
                <a:lnTo>
                  <a:pt x="279399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627533" y="2878667"/>
            <a:ext cx="110068" cy="381001"/>
          </a:xfrm>
          <a:custGeom>
            <a:avLst/>
            <a:gdLst/>
            <a:ahLst/>
            <a:cxnLst/>
            <a:rect l="0" t="0" r="0" b="0"/>
            <a:pathLst>
              <a:path w="110068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1" y="25400"/>
                </a:lnTo>
                <a:lnTo>
                  <a:pt x="33867" y="42333"/>
                </a:lnTo>
                <a:lnTo>
                  <a:pt x="42334" y="59266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4" y="127000"/>
                </a:lnTo>
                <a:lnTo>
                  <a:pt x="76200" y="152400"/>
                </a:lnTo>
                <a:lnTo>
                  <a:pt x="84667" y="186266"/>
                </a:lnTo>
                <a:lnTo>
                  <a:pt x="84667" y="211666"/>
                </a:lnTo>
                <a:lnTo>
                  <a:pt x="93133" y="245533"/>
                </a:lnTo>
                <a:lnTo>
                  <a:pt x="101601" y="270933"/>
                </a:lnTo>
                <a:lnTo>
                  <a:pt x="101601" y="296333"/>
                </a:lnTo>
                <a:lnTo>
                  <a:pt x="101601" y="321733"/>
                </a:lnTo>
                <a:lnTo>
                  <a:pt x="110067" y="347133"/>
                </a:lnTo>
                <a:lnTo>
                  <a:pt x="110067" y="364066"/>
                </a:lnTo>
                <a:lnTo>
                  <a:pt x="110067" y="364066"/>
                </a:lnTo>
                <a:lnTo>
                  <a:pt x="110067" y="381000"/>
                </a:lnTo>
                <a:lnTo>
                  <a:pt x="110067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441267" y="3302000"/>
            <a:ext cx="922867" cy="16934"/>
          </a:xfrm>
          <a:custGeom>
            <a:avLst/>
            <a:gdLst/>
            <a:ahLst/>
            <a:cxnLst/>
            <a:rect l="0" t="0" r="0" b="0"/>
            <a:pathLst>
              <a:path w="922867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50799" y="0"/>
                </a:lnTo>
                <a:lnTo>
                  <a:pt x="76200" y="0"/>
                </a:lnTo>
                <a:lnTo>
                  <a:pt x="101600" y="0"/>
                </a:lnTo>
                <a:lnTo>
                  <a:pt x="135467" y="0"/>
                </a:lnTo>
                <a:lnTo>
                  <a:pt x="177800" y="0"/>
                </a:lnTo>
                <a:lnTo>
                  <a:pt x="228600" y="0"/>
                </a:lnTo>
                <a:lnTo>
                  <a:pt x="270933" y="0"/>
                </a:lnTo>
                <a:lnTo>
                  <a:pt x="321733" y="8467"/>
                </a:lnTo>
                <a:lnTo>
                  <a:pt x="381000" y="8467"/>
                </a:lnTo>
                <a:lnTo>
                  <a:pt x="431799" y="8467"/>
                </a:lnTo>
                <a:lnTo>
                  <a:pt x="482600" y="8467"/>
                </a:lnTo>
                <a:lnTo>
                  <a:pt x="541866" y="8467"/>
                </a:lnTo>
                <a:lnTo>
                  <a:pt x="592667" y="8467"/>
                </a:lnTo>
                <a:lnTo>
                  <a:pt x="651933" y="8467"/>
                </a:lnTo>
                <a:lnTo>
                  <a:pt x="702733" y="8467"/>
                </a:lnTo>
                <a:lnTo>
                  <a:pt x="745067" y="8467"/>
                </a:lnTo>
                <a:lnTo>
                  <a:pt x="787400" y="16933"/>
                </a:lnTo>
                <a:lnTo>
                  <a:pt x="829733" y="16933"/>
                </a:lnTo>
                <a:lnTo>
                  <a:pt x="863600" y="16933"/>
                </a:lnTo>
                <a:lnTo>
                  <a:pt x="888999" y="16933"/>
                </a:lnTo>
                <a:lnTo>
                  <a:pt x="905933" y="16933"/>
                </a:lnTo>
                <a:lnTo>
                  <a:pt x="905933" y="16933"/>
                </a:lnTo>
                <a:lnTo>
                  <a:pt x="922866" y="16933"/>
                </a:lnTo>
                <a:lnTo>
                  <a:pt x="9228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424334" y="3505200"/>
            <a:ext cx="203200" cy="262468"/>
          </a:xfrm>
          <a:custGeom>
            <a:avLst/>
            <a:gdLst/>
            <a:ahLst/>
            <a:cxnLst/>
            <a:rect l="0" t="0" r="0" b="0"/>
            <a:pathLst>
              <a:path w="203200" h="262468">
                <a:moveTo>
                  <a:pt x="42333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50799" y="0"/>
                </a:lnTo>
                <a:lnTo>
                  <a:pt x="50799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16933"/>
                </a:lnTo>
                <a:lnTo>
                  <a:pt x="135466" y="33867"/>
                </a:lnTo>
                <a:lnTo>
                  <a:pt x="143932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43932" y="160867"/>
                </a:lnTo>
                <a:lnTo>
                  <a:pt x="135466" y="186267"/>
                </a:lnTo>
                <a:lnTo>
                  <a:pt x="118533" y="203200"/>
                </a:lnTo>
                <a:lnTo>
                  <a:pt x="101599" y="220133"/>
                </a:lnTo>
                <a:lnTo>
                  <a:pt x="84666" y="228600"/>
                </a:lnTo>
                <a:lnTo>
                  <a:pt x="67732" y="237067"/>
                </a:lnTo>
                <a:lnTo>
                  <a:pt x="50799" y="237067"/>
                </a:lnTo>
                <a:lnTo>
                  <a:pt x="33866" y="237067"/>
                </a:lnTo>
                <a:lnTo>
                  <a:pt x="25399" y="237067"/>
                </a:lnTo>
                <a:lnTo>
                  <a:pt x="8466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194733"/>
                </a:lnTo>
                <a:lnTo>
                  <a:pt x="0" y="177800"/>
                </a:lnTo>
                <a:lnTo>
                  <a:pt x="8466" y="169333"/>
                </a:lnTo>
                <a:lnTo>
                  <a:pt x="16933" y="152400"/>
                </a:lnTo>
                <a:lnTo>
                  <a:pt x="33866" y="143933"/>
                </a:lnTo>
                <a:lnTo>
                  <a:pt x="50799" y="143933"/>
                </a:lnTo>
                <a:lnTo>
                  <a:pt x="76200" y="143933"/>
                </a:lnTo>
                <a:lnTo>
                  <a:pt x="101599" y="152400"/>
                </a:lnTo>
                <a:lnTo>
                  <a:pt x="126999" y="169333"/>
                </a:lnTo>
                <a:lnTo>
                  <a:pt x="143932" y="194733"/>
                </a:lnTo>
                <a:lnTo>
                  <a:pt x="160866" y="211667"/>
                </a:lnTo>
                <a:lnTo>
                  <a:pt x="169333" y="228600"/>
                </a:lnTo>
                <a:lnTo>
                  <a:pt x="177799" y="245533"/>
                </a:lnTo>
                <a:lnTo>
                  <a:pt x="186266" y="254000"/>
                </a:lnTo>
                <a:lnTo>
                  <a:pt x="194733" y="262467"/>
                </a:lnTo>
                <a:lnTo>
                  <a:pt x="203199" y="262467"/>
                </a:lnTo>
                <a:lnTo>
                  <a:pt x="203199" y="262467"/>
                </a:lnTo>
                <a:lnTo>
                  <a:pt x="203199" y="262467"/>
                </a:lnTo>
                <a:lnTo>
                  <a:pt x="203199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695267" y="3539067"/>
            <a:ext cx="110068" cy="220134"/>
          </a:xfrm>
          <a:custGeom>
            <a:avLst/>
            <a:gdLst/>
            <a:ahLst/>
            <a:cxnLst/>
            <a:rect l="0" t="0" r="0" b="0"/>
            <a:pathLst>
              <a:path w="110068" h="220134">
                <a:moveTo>
                  <a:pt x="110067" y="0"/>
                </a:moveTo>
                <a:lnTo>
                  <a:pt x="110067" y="0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599" y="42333"/>
                </a:lnTo>
                <a:lnTo>
                  <a:pt x="93133" y="67733"/>
                </a:lnTo>
                <a:lnTo>
                  <a:pt x="93133" y="93133"/>
                </a:lnTo>
                <a:lnTo>
                  <a:pt x="76200" y="118533"/>
                </a:lnTo>
                <a:lnTo>
                  <a:pt x="67733" y="143933"/>
                </a:lnTo>
                <a:lnTo>
                  <a:pt x="50800" y="169333"/>
                </a:lnTo>
                <a:lnTo>
                  <a:pt x="42333" y="186266"/>
                </a:lnTo>
                <a:lnTo>
                  <a:pt x="25399" y="203200"/>
                </a:lnTo>
                <a:lnTo>
                  <a:pt x="16933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686800" y="35475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33866" y="33867"/>
                </a:lnTo>
                <a:lnTo>
                  <a:pt x="42334" y="50800"/>
                </a:lnTo>
                <a:lnTo>
                  <a:pt x="59267" y="76200"/>
                </a:lnTo>
                <a:lnTo>
                  <a:pt x="76200" y="101600"/>
                </a:lnTo>
                <a:lnTo>
                  <a:pt x="93133" y="127000"/>
                </a:lnTo>
                <a:lnTo>
                  <a:pt x="101600" y="152400"/>
                </a:lnTo>
                <a:lnTo>
                  <a:pt x="110066" y="177800"/>
                </a:lnTo>
                <a:lnTo>
                  <a:pt x="118534" y="186267"/>
                </a:lnTo>
                <a:lnTo>
                  <a:pt x="127000" y="203200"/>
                </a:lnTo>
                <a:lnTo>
                  <a:pt x="135467" y="211667"/>
                </a:lnTo>
                <a:lnTo>
                  <a:pt x="143933" y="211667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524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881534" y="3420533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16934"/>
                </a:moveTo>
                <a:lnTo>
                  <a:pt x="8466" y="16934"/>
                </a:lnTo>
                <a:lnTo>
                  <a:pt x="16933" y="8467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25400"/>
                </a:lnTo>
                <a:lnTo>
                  <a:pt x="118533" y="33867"/>
                </a:lnTo>
                <a:lnTo>
                  <a:pt x="126999" y="50800"/>
                </a:lnTo>
                <a:lnTo>
                  <a:pt x="135466" y="76200"/>
                </a:lnTo>
                <a:lnTo>
                  <a:pt x="135466" y="93134"/>
                </a:lnTo>
                <a:lnTo>
                  <a:pt x="126999" y="110067"/>
                </a:lnTo>
                <a:lnTo>
                  <a:pt x="118533" y="135467"/>
                </a:lnTo>
                <a:lnTo>
                  <a:pt x="110066" y="143934"/>
                </a:lnTo>
                <a:lnTo>
                  <a:pt x="101599" y="152400"/>
                </a:lnTo>
                <a:lnTo>
                  <a:pt x="84666" y="160867"/>
                </a:lnTo>
                <a:lnTo>
                  <a:pt x="76200" y="160867"/>
                </a:lnTo>
                <a:lnTo>
                  <a:pt x="67732" y="152400"/>
                </a:lnTo>
                <a:lnTo>
                  <a:pt x="59266" y="152400"/>
                </a:lnTo>
                <a:lnTo>
                  <a:pt x="50799" y="143934"/>
                </a:lnTo>
                <a:lnTo>
                  <a:pt x="42333" y="127000"/>
                </a:lnTo>
                <a:lnTo>
                  <a:pt x="33866" y="118534"/>
                </a:lnTo>
                <a:lnTo>
                  <a:pt x="33866" y="101600"/>
                </a:lnTo>
                <a:lnTo>
                  <a:pt x="33866" y="93134"/>
                </a:lnTo>
                <a:lnTo>
                  <a:pt x="42333" y="84667"/>
                </a:lnTo>
                <a:lnTo>
                  <a:pt x="50799" y="84667"/>
                </a:lnTo>
                <a:lnTo>
                  <a:pt x="67732" y="84667"/>
                </a:lnTo>
                <a:lnTo>
                  <a:pt x="76200" y="93134"/>
                </a:lnTo>
                <a:lnTo>
                  <a:pt x="93133" y="101600"/>
                </a:lnTo>
                <a:lnTo>
                  <a:pt x="110066" y="118534"/>
                </a:lnTo>
                <a:lnTo>
                  <a:pt x="126999" y="135467"/>
                </a:lnTo>
                <a:lnTo>
                  <a:pt x="135466" y="152400"/>
                </a:lnTo>
                <a:lnTo>
                  <a:pt x="143932" y="160867"/>
                </a:lnTo>
                <a:lnTo>
                  <a:pt x="152400" y="169334"/>
                </a:lnTo>
                <a:lnTo>
                  <a:pt x="152400" y="169334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660467" y="3208867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6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558866" y="3318933"/>
            <a:ext cx="254001" cy="8468"/>
          </a:xfrm>
          <a:custGeom>
            <a:avLst/>
            <a:gdLst/>
            <a:ahLst/>
            <a:cxnLst/>
            <a:rect l="0" t="0" r="0" b="0"/>
            <a:pathLst>
              <a:path w="254001" h="8468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67734" y="0"/>
                </a:lnTo>
                <a:lnTo>
                  <a:pt x="93134" y="8467"/>
                </a:lnTo>
                <a:lnTo>
                  <a:pt x="127001" y="8467"/>
                </a:lnTo>
                <a:lnTo>
                  <a:pt x="160868" y="8467"/>
                </a:lnTo>
                <a:lnTo>
                  <a:pt x="194734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54000" y="8467"/>
                </a:lnTo>
                <a:lnTo>
                  <a:pt x="254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0185400" y="2810933"/>
            <a:ext cx="364067" cy="364068"/>
          </a:xfrm>
          <a:custGeom>
            <a:avLst/>
            <a:gdLst/>
            <a:ahLst/>
            <a:cxnLst/>
            <a:rect l="0" t="0" r="0" b="0"/>
            <a:pathLst>
              <a:path w="364067" h="3640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50800" y="0"/>
                </a:lnTo>
                <a:lnTo>
                  <a:pt x="67734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60866" y="16934"/>
                </a:lnTo>
                <a:lnTo>
                  <a:pt x="186267" y="33867"/>
                </a:lnTo>
                <a:lnTo>
                  <a:pt x="203200" y="50800"/>
                </a:lnTo>
                <a:lnTo>
                  <a:pt x="211666" y="67734"/>
                </a:lnTo>
                <a:lnTo>
                  <a:pt x="220134" y="84667"/>
                </a:lnTo>
                <a:lnTo>
                  <a:pt x="211666" y="101600"/>
                </a:lnTo>
                <a:lnTo>
                  <a:pt x="211666" y="118534"/>
                </a:lnTo>
                <a:lnTo>
                  <a:pt x="194734" y="135467"/>
                </a:lnTo>
                <a:lnTo>
                  <a:pt x="186267" y="152400"/>
                </a:lnTo>
                <a:lnTo>
                  <a:pt x="169333" y="160867"/>
                </a:lnTo>
                <a:lnTo>
                  <a:pt x="152400" y="169334"/>
                </a:lnTo>
                <a:lnTo>
                  <a:pt x="135466" y="177800"/>
                </a:lnTo>
                <a:lnTo>
                  <a:pt x="118534" y="177800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27000" y="169334"/>
                </a:lnTo>
                <a:lnTo>
                  <a:pt x="160866" y="169334"/>
                </a:lnTo>
                <a:lnTo>
                  <a:pt x="186267" y="169334"/>
                </a:lnTo>
                <a:lnTo>
                  <a:pt x="211666" y="169334"/>
                </a:lnTo>
                <a:lnTo>
                  <a:pt x="245533" y="177800"/>
                </a:lnTo>
                <a:lnTo>
                  <a:pt x="279400" y="194734"/>
                </a:lnTo>
                <a:lnTo>
                  <a:pt x="313266" y="203200"/>
                </a:lnTo>
                <a:lnTo>
                  <a:pt x="330200" y="228600"/>
                </a:lnTo>
                <a:lnTo>
                  <a:pt x="355600" y="245534"/>
                </a:lnTo>
                <a:lnTo>
                  <a:pt x="364066" y="270934"/>
                </a:lnTo>
                <a:lnTo>
                  <a:pt x="364066" y="287867"/>
                </a:lnTo>
                <a:lnTo>
                  <a:pt x="355600" y="313267"/>
                </a:lnTo>
                <a:lnTo>
                  <a:pt x="347134" y="321734"/>
                </a:lnTo>
                <a:lnTo>
                  <a:pt x="338667" y="338667"/>
                </a:lnTo>
                <a:lnTo>
                  <a:pt x="321733" y="347134"/>
                </a:lnTo>
                <a:lnTo>
                  <a:pt x="304800" y="355600"/>
                </a:lnTo>
                <a:lnTo>
                  <a:pt x="287866" y="355600"/>
                </a:lnTo>
                <a:lnTo>
                  <a:pt x="262467" y="364067"/>
                </a:lnTo>
                <a:lnTo>
                  <a:pt x="237066" y="364067"/>
                </a:lnTo>
                <a:lnTo>
                  <a:pt x="220134" y="364067"/>
                </a:lnTo>
                <a:lnTo>
                  <a:pt x="220134" y="364067"/>
                </a:lnTo>
                <a:lnTo>
                  <a:pt x="194734" y="364067"/>
                </a:lnTo>
                <a:lnTo>
                  <a:pt x="194734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0016066" y="3276600"/>
            <a:ext cx="1380069" cy="76201"/>
          </a:xfrm>
          <a:custGeom>
            <a:avLst/>
            <a:gdLst/>
            <a:ahLst/>
            <a:cxnLst/>
            <a:rect l="0" t="0" r="0" b="0"/>
            <a:pathLst>
              <a:path w="1380069" h="76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9268" y="16933"/>
                </a:lnTo>
                <a:lnTo>
                  <a:pt x="93134" y="25400"/>
                </a:lnTo>
                <a:lnTo>
                  <a:pt x="127001" y="25400"/>
                </a:lnTo>
                <a:lnTo>
                  <a:pt x="169334" y="16933"/>
                </a:lnTo>
                <a:lnTo>
                  <a:pt x="211668" y="16933"/>
                </a:lnTo>
                <a:lnTo>
                  <a:pt x="254000" y="16933"/>
                </a:lnTo>
                <a:lnTo>
                  <a:pt x="304800" y="16933"/>
                </a:lnTo>
                <a:lnTo>
                  <a:pt x="364068" y="16933"/>
                </a:lnTo>
                <a:lnTo>
                  <a:pt x="423334" y="16933"/>
                </a:lnTo>
                <a:lnTo>
                  <a:pt x="482600" y="25400"/>
                </a:lnTo>
                <a:lnTo>
                  <a:pt x="541868" y="25400"/>
                </a:lnTo>
                <a:lnTo>
                  <a:pt x="609600" y="25400"/>
                </a:lnTo>
                <a:lnTo>
                  <a:pt x="668868" y="25400"/>
                </a:lnTo>
                <a:lnTo>
                  <a:pt x="736601" y="25400"/>
                </a:lnTo>
                <a:lnTo>
                  <a:pt x="795867" y="33867"/>
                </a:lnTo>
                <a:lnTo>
                  <a:pt x="863600" y="33867"/>
                </a:lnTo>
                <a:lnTo>
                  <a:pt x="931334" y="33867"/>
                </a:lnTo>
                <a:lnTo>
                  <a:pt x="999068" y="42333"/>
                </a:lnTo>
                <a:lnTo>
                  <a:pt x="1058334" y="42333"/>
                </a:lnTo>
                <a:lnTo>
                  <a:pt x="1117601" y="50800"/>
                </a:lnTo>
                <a:lnTo>
                  <a:pt x="1176867" y="59267"/>
                </a:lnTo>
                <a:lnTo>
                  <a:pt x="1227668" y="59267"/>
                </a:lnTo>
                <a:lnTo>
                  <a:pt x="1270001" y="67733"/>
                </a:lnTo>
                <a:lnTo>
                  <a:pt x="1303868" y="76200"/>
                </a:lnTo>
                <a:lnTo>
                  <a:pt x="1337734" y="76200"/>
                </a:lnTo>
                <a:lnTo>
                  <a:pt x="1363134" y="76200"/>
                </a:lnTo>
                <a:lnTo>
                  <a:pt x="1363134" y="76200"/>
                </a:lnTo>
                <a:lnTo>
                  <a:pt x="1380068" y="76200"/>
                </a:lnTo>
                <a:lnTo>
                  <a:pt x="1380068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0244666" y="3420533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8468" y="0"/>
                </a:moveTo>
                <a:lnTo>
                  <a:pt x="8468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8" y="76200"/>
                </a:lnTo>
                <a:lnTo>
                  <a:pt x="16934" y="101600"/>
                </a:lnTo>
                <a:lnTo>
                  <a:pt x="25400" y="127000"/>
                </a:lnTo>
                <a:lnTo>
                  <a:pt x="42334" y="143934"/>
                </a:lnTo>
                <a:lnTo>
                  <a:pt x="50801" y="169334"/>
                </a:lnTo>
                <a:lnTo>
                  <a:pt x="67734" y="186267"/>
                </a:lnTo>
                <a:lnTo>
                  <a:pt x="84668" y="203200"/>
                </a:lnTo>
                <a:lnTo>
                  <a:pt x="101600" y="211667"/>
                </a:lnTo>
                <a:lnTo>
                  <a:pt x="127001" y="220134"/>
                </a:lnTo>
                <a:lnTo>
                  <a:pt x="143934" y="228600"/>
                </a:lnTo>
                <a:lnTo>
                  <a:pt x="169334" y="228600"/>
                </a:lnTo>
                <a:lnTo>
                  <a:pt x="177800" y="220134"/>
                </a:lnTo>
                <a:lnTo>
                  <a:pt x="177800" y="220134"/>
                </a:lnTo>
                <a:lnTo>
                  <a:pt x="194734" y="220134"/>
                </a:lnTo>
                <a:lnTo>
                  <a:pt x="194734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405534" y="3462867"/>
            <a:ext cx="8467" cy="279401"/>
          </a:xfrm>
          <a:custGeom>
            <a:avLst/>
            <a:gdLst/>
            <a:ahLst/>
            <a:cxnLst/>
            <a:rect l="0" t="0" r="0" b="0"/>
            <a:pathLst>
              <a:path w="8467" h="279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0532534" y="35136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43933" y="33866"/>
                </a:lnTo>
                <a:lnTo>
                  <a:pt x="135466" y="50800"/>
                </a:lnTo>
                <a:lnTo>
                  <a:pt x="118532" y="76200"/>
                </a:lnTo>
                <a:lnTo>
                  <a:pt x="101600" y="101600"/>
                </a:lnTo>
                <a:lnTo>
                  <a:pt x="93132" y="127000"/>
                </a:lnTo>
                <a:lnTo>
                  <a:pt x="67733" y="160866"/>
                </a:lnTo>
                <a:lnTo>
                  <a:pt x="50799" y="177800"/>
                </a:lnTo>
                <a:lnTo>
                  <a:pt x="33866" y="194733"/>
                </a:lnTo>
                <a:lnTo>
                  <a:pt x="16932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507133" y="3505200"/>
            <a:ext cx="270934" cy="287868"/>
          </a:xfrm>
          <a:custGeom>
            <a:avLst/>
            <a:gdLst/>
            <a:ahLst/>
            <a:cxnLst/>
            <a:rect l="0" t="0" r="0" b="0"/>
            <a:pathLst>
              <a:path w="270934" h="2878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25401" y="33867"/>
                </a:lnTo>
                <a:lnTo>
                  <a:pt x="42333" y="59267"/>
                </a:lnTo>
                <a:lnTo>
                  <a:pt x="59267" y="84667"/>
                </a:lnTo>
                <a:lnTo>
                  <a:pt x="76200" y="118533"/>
                </a:lnTo>
                <a:lnTo>
                  <a:pt x="110067" y="143933"/>
                </a:lnTo>
                <a:lnTo>
                  <a:pt x="127001" y="177800"/>
                </a:lnTo>
                <a:lnTo>
                  <a:pt x="160867" y="203200"/>
                </a:lnTo>
                <a:lnTo>
                  <a:pt x="186267" y="228600"/>
                </a:lnTo>
                <a:lnTo>
                  <a:pt x="211667" y="245533"/>
                </a:lnTo>
                <a:lnTo>
                  <a:pt x="237067" y="262467"/>
                </a:lnTo>
                <a:lnTo>
                  <a:pt x="254001" y="279400"/>
                </a:lnTo>
                <a:lnTo>
                  <a:pt x="254001" y="279400"/>
                </a:lnTo>
                <a:lnTo>
                  <a:pt x="270933" y="287867"/>
                </a:lnTo>
                <a:lnTo>
                  <a:pt x="2709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018867" y="3623733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154333" y="3505200"/>
            <a:ext cx="127002" cy="152401"/>
          </a:xfrm>
          <a:custGeom>
            <a:avLst/>
            <a:gdLst/>
            <a:ahLst/>
            <a:cxnLst/>
            <a:rect l="0" t="0" r="0" b="0"/>
            <a:pathLst>
              <a:path w="127002" h="152401">
                <a:moveTo>
                  <a:pt x="25400" y="0"/>
                </a:moveTo>
                <a:lnTo>
                  <a:pt x="25400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33867" y="143933"/>
                </a:lnTo>
                <a:lnTo>
                  <a:pt x="42333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4" y="152400"/>
                </a:lnTo>
                <a:lnTo>
                  <a:pt x="101600" y="143933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1" y="127000"/>
                </a:lnTo>
                <a:lnTo>
                  <a:pt x="127001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281334" y="3488267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8466" y="270933"/>
                </a:lnTo>
                <a:lnTo>
                  <a:pt x="8466" y="270933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340600" y="3539067"/>
            <a:ext cx="118534" cy="287867"/>
          </a:xfrm>
          <a:custGeom>
            <a:avLst/>
            <a:gdLst/>
            <a:ahLst/>
            <a:cxnLst/>
            <a:rect l="0" t="0" r="0" b="0"/>
            <a:pathLst>
              <a:path w="118534" h="287867">
                <a:moveTo>
                  <a:pt x="118533" y="0"/>
                </a:moveTo>
                <a:lnTo>
                  <a:pt x="118533" y="0"/>
                </a:lnTo>
                <a:lnTo>
                  <a:pt x="118533" y="8466"/>
                </a:lnTo>
                <a:lnTo>
                  <a:pt x="110067" y="8466"/>
                </a:lnTo>
                <a:lnTo>
                  <a:pt x="110067" y="25400"/>
                </a:lnTo>
                <a:lnTo>
                  <a:pt x="101600" y="42333"/>
                </a:lnTo>
                <a:lnTo>
                  <a:pt x="93134" y="59266"/>
                </a:lnTo>
                <a:lnTo>
                  <a:pt x="84666" y="93133"/>
                </a:lnTo>
                <a:lnTo>
                  <a:pt x="76200" y="118533"/>
                </a:lnTo>
                <a:lnTo>
                  <a:pt x="59267" y="152400"/>
                </a:lnTo>
                <a:lnTo>
                  <a:pt x="50800" y="186266"/>
                </a:lnTo>
                <a:lnTo>
                  <a:pt x="33867" y="211666"/>
                </a:lnTo>
                <a:lnTo>
                  <a:pt x="25400" y="245533"/>
                </a:lnTo>
                <a:lnTo>
                  <a:pt x="16934" y="270933"/>
                </a:lnTo>
                <a:lnTo>
                  <a:pt x="16934" y="279400"/>
                </a:lnTo>
                <a:lnTo>
                  <a:pt x="8466" y="287866"/>
                </a:lnTo>
                <a:lnTo>
                  <a:pt x="8466" y="287866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357534" y="3564467"/>
            <a:ext cx="135467" cy="237067"/>
          </a:xfrm>
          <a:custGeom>
            <a:avLst/>
            <a:gdLst/>
            <a:ahLst/>
            <a:cxnLst/>
            <a:rect l="0" t="0" r="0" b="0"/>
            <a:pathLst>
              <a:path w="135467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25399" y="33866"/>
                </a:lnTo>
                <a:lnTo>
                  <a:pt x="33866" y="59266"/>
                </a:lnTo>
                <a:lnTo>
                  <a:pt x="50799" y="84666"/>
                </a:lnTo>
                <a:lnTo>
                  <a:pt x="59266" y="110066"/>
                </a:lnTo>
                <a:lnTo>
                  <a:pt x="76200" y="135466"/>
                </a:lnTo>
                <a:lnTo>
                  <a:pt x="84666" y="160866"/>
                </a:lnTo>
                <a:lnTo>
                  <a:pt x="101599" y="186266"/>
                </a:lnTo>
                <a:lnTo>
                  <a:pt x="110066" y="203200"/>
                </a:lnTo>
                <a:lnTo>
                  <a:pt x="118533" y="220133"/>
                </a:lnTo>
                <a:lnTo>
                  <a:pt x="126999" y="228600"/>
                </a:lnTo>
                <a:lnTo>
                  <a:pt x="135466" y="237066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354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509934" y="3454400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0" y="8467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16933"/>
                </a:lnTo>
                <a:lnTo>
                  <a:pt x="67732" y="25400"/>
                </a:lnTo>
                <a:lnTo>
                  <a:pt x="76200" y="42333"/>
                </a:lnTo>
                <a:lnTo>
                  <a:pt x="84666" y="59267"/>
                </a:lnTo>
                <a:lnTo>
                  <a:pt x="84666" y="84667"/>
                </a:lnTo>
                <a:lnTo>
                  <a:pt x="84666" y="110067"/>
                </a:lnTo>
                <a:lnTo>
                  <a:pt x="84666" y="127000"/>
                </a:lnTo>
                <a:lnTo>
                  <a:pt x="76200" y="143933"/>
                </a:lnTo>
                <a:lnTo>
                  <a:pt x="67732" y="160867"/>
                </a:lnTo>
                <a:lnTo>
                  <a:pt x="59266" y="169333"/>
                </a:lnTo>
                <a:lnTo>
                  <a:pt x="50799" y="177800"/>
                </a:lnTo>
                <a:lnTo>
                  <a:pt x="42333" y="177800"/>
                </a:lnTo>
                <a:lnTo>
                  <a:pt x="33866" y="186267"/>
                </a:lnTo>
                <a:lnTo>
                  <a:pt x="25399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43933"/>
                </a:lnTo>
                <a:lnTo>
                  <a:pt x="25399" y="135467"/>
                </a:lnTo>
                <a:lnTo>
                  <a:pt x="33866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67732" y="135467"/>
                </a:lnTo>
                <a:lnTo>
                  <a:pt x="84666" y="143933"/>
                </a:lnTo>
                <a:lnTo>
                  <a:pt x="93133" y="152400"/>
                </a:lnTo>
                <a:lnTo>
                  <a:pt x="110066" y="169333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315200" y="30395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433734" y="2836333"/>
            <a:ext cx="110067" cy="177801"/>
          </a:xfrm>
          <a:custGeom>
            <a:avLst/>
            <a:gdLst/>
            <a:ahLst/>
            <a:cxnLst/>
            <a:rect l="0" t="0" r="0" b="0"/>
            <a:pathLst>
              <a:path w="110067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4"/>
                </a:lnTo>
                <a:lnTo>
                  <a:pt x="8466" y="169334"/>
                </a:lnTo>
                <a:lnTo>
                  <a:pt x="25399" y="177800"/>
                </a:lnTo>
                <a:lnTo>
                  <a:pt x="33866" y="177800"/>
                </a:lnTo>
                <a:lnTo>
                  <a:pt x="42333" y="177800"/>
                </a:lnTo>
                <a:lnTo>
                  <a:pt x="59266" y="177800"/>
                </a:lnTo>
                <a:lnTo>
                  <a:pt x="76200" y="169334"/>
                </a:lnTo>
                <a:lnTo>
                  <a:pt x="93133" y="160867"/>
                </a:lnTo>
                <a:lnTo>
                  <a:pt x="101599" y="143934"/>
                </a:lnTo>
                <a:lnTo>
                  <a:pt x="101599" y="143934"/>
                </a:lnTo>
                <a:lnTo>
                  <a:pt x="110066" y="135467"/>
                </a:lnTo>
                <a:lnTo>
                  <a:pt x="110066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518400" y="2836333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50800"/>
                </a:lnTo>
                <a:lnTo>
                  <a:pt x="16933" y="84667"/>
                </a:lnTo>
                <a:lnTo>
                  <a:pt x="8467" y="110067"/>
                </a:lnTo>
                <a:lnTo>
                  <a:pt x="8467" y="143934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577666" y="2921000"/>
            <a:ext cx="118535" cy="254001"/>
          </a:xfrm>
          <a:custGeom>
            <a:avLst/>
            <a:gdLst/>
            <a:ahLst/>
            <a:cxnLst/>
            <a:rect l="0" t="0" r="0" b="0"/>
            <a:pathLst>
              <a:path w="118535" h="254001">
                <a:moveTo>
                  <a:pt x="118534" y="0"/>
                </a:moveTo>
                <a:lnTo>
                  <a:pt x="110067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01601" y="33867"/>
                </a:lnTo>
                <a:lnTo>
                  <a:pt x="84668" y="50800"/>
                </a:lnTo>
                <a:lnTo>
                  <a:pt x="76200" y="84667"/>
                </a:lnTo>
                <a:lnTo>
                  <a:pt x="67734" y="110067"/>
                </a:lnTo>
                <a:lnTo>
                  <a:pt x="50801" y="143933"/>
                </a:lnTo>
                <a:lnTo>
                  <a:pt x="42334" y="177800"/>
                </a:lnTo>
                <a:lnTo>
                  <a:pt x="25401" y="203200"/>
                </a:lnTo>
                <a:lnTo>
                  <a:pt x="16934" y="228600"/>
                </a:lnTo>
                <a:lnTo>
                  <a:pt x="16934" y="245533"/>
                </a:lnTo>
                <a:lnTo>
                  <a:pt x="8468" y="254000"/>
                </a:lnTo>
                <a:lnTo>
                  <a:pt x="8468" y="254000"/>
                </a:lnTo>
                <a:lnTo>
                  <a:pt x="8468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603067" y="2937933"/>
            <a:ext cx="127000" cy="228601"/>
          </a:xfrm>
          <a:custGeom>
            <a:avLst/>
            <a:gdLst/>
            <a:ahLst/>
            <a:cxnLst/>
            <a:rect l="0" t="0" r="0" b="0"/>
            <a:pathLst>
              <a:path w="127000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25400"/>
                </a:lnTo>
                <a:lnTo>
                  <a:pt x="16933" y="42334"/>
                </a:lnTo>
                <a:lnTo>
                  <a:pt x="25400" y="67734"/>
                </a:lnTo>
                <a:lnTo>
                  <a:pt x="42333" y="93134"/>
                </a:lnTo>
                <a:lnTo>
                  <a:pt x="50799" y="118534"/>
                </a:lnTo>
                <a:lnTo>
                  <a:pt x="59267" y="152400"/>
                </a:lnTo>
                <a:lnTo>
                  <a:pt x="76200" y="177800"/>
                </a:lnTo>
                <a:lnTo>
                  <a:pt x="84666" y="203200"/>
                </a:lnTo>
                <a:lnTo>
                  <a:pt x="93133" y="220134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26999" y="203200"/>
                </a:lnTo>
                <a:lnTo>
                  <a:pt x="126999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713133" y="2751667"/>
            <a:ext cx="211668" cy="152401"/>
          </a:xfrm>
          <a:custGeom>
            <a:avLst/>
            <a:gdLst/>
            <a:ahLst/>
            <a:cxnLst/>
            <a:rect l="0" t="0" r="0" b="0"/>
            <a:pathLst>
              <a:path w="211668" h="152401">
                <a:moveTo>
                  <a:pt x="8467" y="25400"/>
                </a:move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16933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33866"/>
                </a:lnTo>
                <a:lnTo>
                  <a:pt x="101601" y="59266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0066"/>
                </a:lnTo>
                <a:lnTo>
                  <a:pt x="101601" y="118533"/>
                </a:lnTo>
                <a:lnTo>
                  <a:pt x="93133" y="135466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50800" y="143933"/>
                </a:lnTo>
                <a:lnTo>
                  <a:pt x="59267" y="135466"/>
                </a:lnTo>
                <a:lnTo>
                  <a:pt x="59267" y="118533"/>
                </a:lnTo>
                <a:lnTo>
                  <a:pt x="67734" y="101600"/>
                </a:lnTo>
                <a:lnTo>
                  <a:pt x="76200" y="93133"/>
                </a:lnTo>
                <a:lnTo>
                  <a:pt x="84667" y="76200"/>
                </a:lnTo>
                <a:lnTo>
                  <a:pt x="101601" y="76200"/>
                </a:lnTo>
                <a:lnTo>
                  <a:pt x="118534" y="76200"/>
                </a:lnTo>
                <a:lnTo>
                  <a:pt x="135467" y="76200"/>
                </a:lnTo>
                <a:lnTo>
                  <a:pt x="152400" y="84666"/>
                </a:lnTo>
                <a:lnTo>
                  <a:pt x="169333" y="101600"/>
                </a:lnTo>
                <a:lnTo>
                  <a:pt x="194734" y="110066"/>
                </a:lnTo>
                <a:lnTo>
                  <a:pt x="194734" y="110066"/>
                </a:lnTo>
                <a:lnTo>
                  <a:pt x="211667" y="118533"/>
                </a:lnTo>
                <a:lnTo>
                  <a:pt x="2116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025466" y="37084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211733" y="3462867"/>
            <a:ext cx="16935" cy="296334"/>
          </a:xfrm>
          <a:custGeom>
            <a:avLst/>
            <a:gdLst/>
            <a:ahLst/>
            <a:cxnLst/>
            <a:rect l="0" t="0" r="0" b="0"/>
            <a:pathLst>
              <a:path w="16935" h="296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87866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279467" y="3471333"/>
            <a:ext cx="101601" cy="287868"/>
          </a:xfrm>
          <a:custGeom>
            <a:avLst/>
            <a:gdLst/>
            <a:ahLst/>
            <a:cxnLst/>
            <a:rect l="0" t="0" r="0" b="0"/>
            <a:pathLst>
              <a:path w="101601" h="287868">
                <a:moveTo>
                  <a:pt x="42333" y="33867"/>
                </a:moveTo>
                <a:lnTo>
                  <a:pt x="42333" y="33867"/>
                </a:lnTo>
                <a:lnTo>
                  <a:pt x="50799" y="33867"/>
                </a:lnTo>
                <a:lnTo>
                  <a:pt x="50799" y="33867"/>
                </a:lnTo>
                <a:lnTo>
                  <a:pt x="50799" y="33867"/>
                </a:lnTo>
                <a:lnTo>
                  <a:pt x="50799" y="33867"/>
                </a:lnTo>
                <a:lnTo>
                  <a:pt x="50799" y="42334"/>
                </a:lnTo>
                <a:lnTo>
                  <a:pt x="42333" y="50800"/>
                </a:lnTo>
                <a:lnTo>
                  <a:pt x="42333" y="67734"/>
                </a:lnTo>
                <a:lnTo>
                  <a:pt x="33866" y="84667"/>
                </a:lnTo>
                <a:lnTo>
                  <a:pt x="33866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25400" y="262467"/>
                </a:lnTo>
                <a:lnTo>
                  <a:pt x="33866" y="270934"/>
                </a:lnTo>
                <a:lnTo>
                  <a:pt x="42333" y="279400"/>
                </a:lnTo>
                <a:lnTo>
                  <a:pt x="50799" y="287867"/>
                </a:lnTo>
                <a:lnTo>
                  <a:pt x="59267" y="287867"/>
                </a:lnTo>
                <a:lnTo>
                  <a:pt x="76200" y="279400"/>
                </a:lnTo>
                <a:lnTo>
                  <a:pt x="84666" y="270934"/>
                </a:lnTo>
                <a:lnTo>
                  <a:pt x="93133" y="262467"/>
                </a:lnTo>
                <a:lnTo>
                  <a:pt x="101600" y="245534"/>
                </a:lnTo>
                <a:lnTo>
                  <a:pt x="101600" y="228600"/>
                </a:lnTo>
                <a:lnTo>
                  <a:pt x="101600" y="203200"/>
                </a:lnTo>
                <a:lnTo>
                  <a:pt x="101600" y="177800"/>
                </a:lnTo>
                <a:lnTo>
                  <a:pt x="93133" y="152400"/>
                </a:lnTo>
                <a:lnTo>
                  <a:pt x="84666" y="118534"/>
                </a:lnTo>
                <a:lnTo>
                  <a:pt x="76200" y="93134"/>
                </a:lnTo>
                <a:lnTo>
                  <a:pt x="67733" y="59267"/>
                </a:lnTo>
                <a:lnTo>
                  <a:pt x="50799" y="42334"/>
                </a:lnTo>
                <a:lnTo>
                  <a:pt x="423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906933" y="3048000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050867" y="2887133"/>
            <a:ext cx="42334" cy="279401"/>
          </a:xfrm>
          <a:custGeom>
            <a:avLst/>
            <a:gdLst/>
            <a:ahLst/>
            <a:cxnLst/>
            <a:rect l="0" t="0" r="0" b="0"/>
            <a:pathLst>
              <a:path w="42334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62467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194800" y="2937933"/>
            <a:ext cx="135467" cy="245535"/>
          </a:xfrm>
          <a:custGeom>
            <a:avLst/>
            <a:gdLst/>
            <a:ahLst/>
            <a:cxnLst/>
            <a:rect l="0" t="0" r="0" b="0"/>
            <a:pathLst>
              <a:path w="135467" h="245535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0134"/>
                </a:lnTo>
                <a:lnTo>
                  <a:pt x="16933" y="237067"/>
                </a:lnTo>
                <a:lnTo>
                  <a:pt x="33867" y="237067"/>
                </a:lnTo>
                <a:lnTo>
                  <a:pt x="42333" y="245534"/>
                </a:lnTo>
                <a:lnTo>
                  <a:pt x="59266" y="245534"/>
                </a:lnTo>
                <a:lnTo>
                  <a:pt x="67734" y="237067"/>
                </a:lnTo>
                <a:lnTo>
                  <a:pt x="84667" y="237067"/>
                </a:lnTo>
                <a:lnTo>
                  <a:pt x="93133" y="228600"/>
                </a:lnTo>
                <a:lnTo>
                  <a:pt x="101600" y="211667"/>
                </a:lnTo>
                <a:lnTo>
                  <a:pt x="118533" y="203200"/>
                </a:lnTo>
                <a:lnTo>
                  <a:pt x="127000" y="186267"/>
                </a:lnTo>
                <a:lnTo>
                  <a:pt x="135466" y="160867"/>
                </a:lnTo>
                <a:lnTo>
                  <a:pt x="135466" y="143934"/>
                </a:lnTo>
                <a:lnTo>
                  <a:pt x="135466" y="118534"/>
                </a:lnTo>
                <a:lnTo>
                  <a:pt x="135466" y="84667"/>
                </a:lnTo>
                <a:lnTo>
                  <a:pt x="127000" y="59267"/>
                </a:lnTo>
                <a:lnTo>
                  <a:pt x="118533" y="33867"/>
                </a:lnTo>
                <a:lnTo>
                  <a:pt x="101600" y="8467"/>
                </a:lnTo>
                <a:lnTo>
                  <a:pt x="76200" y="0"/>
                </a:lnTo>
                <a:lnTo>
                  <a:pt x="59266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0913534" y="3556000"/>
            <a:ext cx="42333" cy="33868"/>
          </a:xfrm>
          <a:custGeom>
            <a:avLst/>
            <a:gdLst/>
            <a:ahLst/>
            <a:cxnLst/>
            <a:rect l="0" t="0" r="0" b="0"/>
            <a:pathLst>
              <a:path w="42333" h="33868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2" y="33867"/>
                </a:lnTo>
                <a:lnTo>
                  <a:pt x="16932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8467"/>
                </a:lnTo>
                <a:lnTo>
                  <a:pt x="42332" y="8467"/>
                </a:lnTo>
                <a:lnTo>
                  <a:pt x="42332" y="8467"/>
                </a:lnTo>
                <a:lnTo>
                  <a:pt x="42332" y="0"/>
                </a:lnTo>
                <a:lnTo>
                  <a:pt x="423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1108266" y="3437467"/>
            <a:ext cx="177802" cy="270934"/>
          </a:xfrm>
          <a:custGeom>
            <a:avLst/>
            <a:gdLst/>
            <a:ahLst/>
            <a:cxnLst/>
            <a:rect l="0" t="0" r="0" b="0"/>
            <a:pathLst>
              <a:path w="177802" h="270934">
                <a:moveTo>
                  <a:pt x="160867" y="0"/>
                </a:move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4" y="8466"/>
                </a:lnTo>
                <a:lnTo>
                  <a:pt x="135468" y="16933"/>
                </a:lnTo>
                <a:lnTo>
                  <a:pt x="118534" y="16933"/>
                </a:lnTo>
                <a:lnTo>
                  <a:pt x="101601" y="25400"/>
                </a:lnTo>
                <a:lnTo>
                  <a:pt x="84667" y="33866"/>
                </a:lnTo>
                <a:lnTo>
                  <a:pt x="67734" y="33866"/>
                </a:lnTo>
                <a:lnTo>
                  <a:pt x="50800" y="33866"/>
                </a:lnTo>
                <a:lnTo>
                  <a:pt x="33868" y="42333"/>
                </a:lnTo>
                <a:lnTo>
                  <a:pt x="25401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16934" y="93133"/>
                </a:lnTo>
                <a:lnTo>
                  <a:pt x="25401" y="101600"/>
                </a:lnTo>
                <a:lnTo>
                  <a:pt x="33868" y="110066"/>
                </a:lnTo>
                <a:lnTo>
                  <a:pt x="50800" y="110066"/>
                </a:lnTo>
                <a:lnTo>
                  <a:pt x="67734" y="118533"/>
                </a:lnTo>
                <a:lnTo>
                  <a:pt x="84667" y="127000"/>
                </a:lnTo>
                <a:lnTo>
                  <a:pt x="101601" y="127000"/>
                </a:lnTo>
                <a:lnTo>
                  <a:pt x="118534" y="135466"/>
                </a:lnTo>
                <a:lnTo>
                  <a:pt x="135468" y="143933"/>
                </a:lnTo>
                <a:lnTo>
                  <a:pt x="152400" y="152400"/>
                </a:lnTo>
                <a:lnTo>
                  <a:pt x="160867" y="169333"/>
                </a:lnTo>
                <a:lnTo>
                  <a:pt x="169334" y="177800"/>
                </a:lnTo>
                <a:lnTo>
                  <a:pt x="177801" y="186266"/>
                </a:lnTo>
                <a:lnTo>
                  <a:pt x="177801" y="203200"/>
                </a:lnTo>
                <a:lnTo>
                  <a:pt x="169334" y="211666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35468" y="245533"/>
                </a:lnTo>
                <a:lnTo>
                  <a:pt x="127000" y="254000"/>
                </a:lnTo>
                <a:lnTo>
                  <a:pt x="110068" y="262466"/>
                </a:lnTo>
                <a:lnTo>
                  <a:pt x="84667" y="270933"/>
                </a:lnTo>
                <a:lnTo>
                  <a:pt x="67734" y="270933"/>
                </a:lnTo>
                <a:lnTo>
                  <a:pt x="50800" y="270933"/>
                </a:lnTo>
                <a:lnTo>
                  <a:pt x="25401" y="270933"/>
                </a:lnTo>
                <a:lnTo>
                  <a:pt x="16934" y="270933"/>
                </a:lnTo>
                <a:lnTo>
                  <a:pt x="8467" y="270933"/>
                </a:lnTo>
                <a:lnTo>
                  <a:pt x="8467" y="262466"/>
                </a:lnTo>
                <a:lnTo>
                  <a:pt x="16934" y="245533"/>
                </a:lnTo>
                <a:lnTo>
                  <a:pt x="25401" y="237066"/>
                </a:lnTo>
                <a:lnTo>
                  <a:pt x="25401" y="237066"/>
                </a:lnTo>
                <a:lnTo>
                  <a:pt x="42334" y="220133"/>
                </a:lnTo>
                <a:lnTo>
                  <a:pt x="42334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1328400" y="3522133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4" y="16934"/>
                </a:lnTo>
                <a:lnTo>
                  <a:pt x="118534" y="25400"/>
                </a:lnTo>
                <a:lnTo>
                  <a:pt x="110067" y="50800"/>
                </a:lnTo>
                <a:lnTo>
                  <a:pt x="93133" y="67734"/>
                </a:lnTo>
                <a:lnTo>
                  <a:pt x="84666" y="101600"/>
                </a:lnTo>
                <a:lnTo>
                  <a:pt x="67734" y="127000"/>
                </a:lnTo>
                <a:lnTo>
                  <a:pt x="59266" y="152400"/>
                </a:lnTo>
                <a:lnTo>
                  <a:pt x="42334" y="169334"/>
                </a:lnTo>
                <a:lnTo>
                  <a:pt x="33867" y="177800"/>
                </a:lnTo>
                <a:lnTo>
                  <a:pt x="25400" y="186267"/>
                </a:lnTo>
                <a:lnTo>
                  <a:pt x="16933" y="186267"/>
                </a:lnTo>
                <a:lnTo>
                  <a:pt x="8466" y="186267"/>
                </a:lnTo>
                <a:lnTo>
                  <a:pt x="8466" y="186267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1336866" y="3556000"/>
            <a:ext cx="160868" cy="160868"/>
          </a:xfrm>
          <a:custGeom>
            <a:avLst/>
            <a:gdLst/>
            <a:ahLst/>
            <a:cxnLst/>
            <a:rect l="0" t="0" r="0" b="0"/>
            <a:pathLst>
              <a:path w="160868" h="160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1" y="33867"/>
                </a:lnTo>
                <a:lnTo>
                  <a:pt x="42334" y="50800"/>
                </a:lnTo>
                <a:lnTo>
                  <a:pt x="59268" y="67733"/>
                </a:lnTo>
                <a:lnTo>
                  <a:pt x="76200" y="93133"/>
                </a:lnTo>
                <a:lnTo>
                  <a:pt x="93134" y="110067"/>
                </a:lnTo>
                <a:lnTo>
                  <a:pt x="118534" y="127000"/>
                </a:lnTo>
                <a:lnTo>
                  <a:pt x="135468" y="143933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60867" y="160867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0845800" y="30480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947400" y="2853267"/>
            <a:ext cx="270935" cy="330201"/>
          </a:xfrm>
          <a:custGeom>
            <a:avLst/>
            <a:gdLst/>
            <a:ahLst/>
            <a:cxnLst/>
            <a:rect l="0" t="0" r="0" b="0"/>
            <a:pathLst>
              <a:path w="270935" h="330201">
                <a:moveTo>
                  <a:pt x="220134" y="0"/>
                </a:move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8466"/>
                </a:lnTo>
                <a:lnTo>
                  <a:pt x="220134" y="8466"/>
                </a:lnTo>
                <a:lnTo>
                  <a:pt x="211666" y="8466"/>
                </a:lnTo>
                <a:lnTo>
                  <a:pt x="194734" y="16933"/>
                </a:lnTo>
                <a:lnTo>
                  <a:pt x="177800" y="16933"/>
                </a:lnTo>
                <a:lnTo>
                  <a:pt x="160866" y="25400"/>
                </a:lnTo>
                <a:lnTo>
                  <a:pt x="135466" y="33866"/>
                </a:lnTo>
                <a:lnTo>
                  <a:pt x="110067" y="42333"/>
                </a:lnTo>
                <a:lnTo>
                  <a:pt x="84666" y="42333"/>
                </a:lnTo>
                <a:lnTo>
                  <a:pt x="59266" y="42333"/>
                </a:lnTo>
                <a:lnTo>
                  <a:pt x="33867" y="50800"/>
                </a:lnTo>
                <a:lnTo>
                  <a:pt x="2540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33867" y="127000"/>
                </a:lnTo>
                <a:lnTo>
                  <a:pt x="42334" y="143933"/>
                </a:lnTo>
                <a:lnTo>
                  <a:pt x="50800" y="152400"/>
                </a:lnTo>
                <a:lnTo>
                  <a:pt x="50800" y="160866"/>
                </a:lnTo>
                <a:lnTo>
                  <a:pt x="59266" y="169333"/>
                </a:lnTo>
                <a:lnTo>
                  <a:pt x="67734" y="169333"/>
                </a:lnTo>
                <a:lnTo>
                  <a:pt x="76200" y="169333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27000" y="160866"/>
                </a:lnTo>
                <a:lnTo>
                  <a:pt x="143934" y="152400"/>
                </a:lnTo>
                <a:lnTo>
                  <a:pt x="169333" y="152400"/>
                </a:lnTo>
                <a:lnTo>
                  <a:pt x="186267" y="152400"/>
                </a:lnTo>
                <a:lnTo>
                  <a:pt x="194734" y="152400"/>
                </a:lnTo>
                <a:lnTo>
                  <a:pt x="211666" y="160866"/>
                </a:lnTo>
                <a:lnTo>
                  <a:pt x="228600" y="169333"/>
                </a:lnTo>
                <a:lnTo>
                  <a:pt x="237066" y="186266"/>
                </a:lnTo>
                <a:lnTo>
                  <a:pt x="254000" y="203200"/>
                </a:lnTo>
                <a:lnTo>
                  <a:pt x="254000" y="211666"/>
                </a:lnTo>
                <a:lnTo>
                  <a:pt x="262467" y="228600"/>
                </a:lnTo>
                <a:lnTo>
                  <a:pt x="270934" y="245533"/>
                </a:lnTo>
                <a:lnTo>
                  <a:pt x="270934" y="262466"/>
                </a:lnTo>
                <a:lnTo>
                  <a:pt x="270934" y="270933"/>
                </a:lnTo>
                <a:lnTo>
                  <a:pt x="254000" y="287866"/>
                </a:lnTo>
                <a:lnTo>
                  <a:pt x="245533" y="296333"/>
                </a:lnTo>
                <a:lnTo>
                  <a:pt x="228600" y="313266"/>
                </a:lnTo>
                <a:lnTo>
                  <a:pt x="211666" y="321733"/>
                </a:lnTo>
                <a:lnTo>
                  <a:pt x="186267" y="321733"/>
                </a:lnTo>
                <a:lnTo>
                  <a:pt x="169333" y="330200"/>
                </a:lnTo>
                <a:lnTo>
                  <a:pt x="143934" y="330200"/>
                </a:lnTo>
                <a:lnTo>
                  <a:pt x="135466" y="321733"/>
                </a:lnTo>
                <a:lnTo>
                  <a:pt x="135466" y="321733"/>
                </a:lnTo>
                <a:lnTo>
                  <a:pt x="135466" y="313266"/>
                </a:lnTo>
                <a:lnTo>
                  <a:pt x="135466" y="296333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69333" y="262466"/>
                </a:lnTo>
                <a:lnTo>
                  <a:pt x="169333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1260666" y="2954867"/>
            <a:ext cx="135469" cy="186267"/>
          </a:xfrm>
          <a:custGeom>
            <a:avLst/>
            <a:gdLst/>
            <a:ahLst/>
            <a:cxnLst/>
            <a:rect l="0" t="0" r="0" b="0"/>
            <a:pathLst>
              <a:path w="135469" h="186267">
                <a:moveTo>
                  <a:pt x="118534" y="0"/>
                </a:moveTo>
                <a:lnTo>
                  <a:pt x="118534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8" y="8466"/>
                </a:lnTo>
                <a:lnTo>
                  <a:pt x="135468" y="16933"/>
                </a:lnTo>
                <a:lnTo>
                  <a:pt x="135468" y="25400"/>
                </a:lnTo>
                <a:lnTo>
                  <a:pt x="127000" y="42333"/>
                </a:lnTo>
                <a:lnTo>
                  <a:pt x="127000" y="59266"/>
                </a:lnTo>
                <a:lnTo>
                  <a:pt x="118534" y="76200"/>
                </a:lnTo>
                <a:lnTo>
                  <a:pt x="101601" y="101600"/>
                </a:lnTo>
                <a:lnTo>
                  <a:pt x="84667" y="127000"/>
                </a:lnTo>
                <a:lnTo>
                  <a:pt x="76200" y="143933"/>
                </a:lnTo>
                <a:lnTo>
                  <a:pt x="59268" y="160866"/>
                </a:lnTo>
                <a:lnTo>
                  <a:pt x="42334" y="177800"/>
                </a:lnTo>
                <a:lnTo>
                  <a:pt x="33868" y="186266"/>
                </a:lnTo>
                <a:lnTo>
                  <a:pt x="25401" y="186266"/>
                </a:lnTo>
                <a:lnTo>
                  <a:pt x="8467" y="177800"/>
                </a:lnTo>
                <a:lnTo>
                  <a:pt x="8467" y="169333"/>
                </a:lnTo>
                <a:lnTo>
                  <a:pt x="0" y="160866"/>
                </a:lnTo>
                <a:lnTo>
                  <a:pt x="0" y="143933"/>
                </a:lnTo>
                <a:lnTo>
                  <a:pt x="0" y="143933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1235266" y="2954867"/>
            <a:ext cx="347135" cy="287867"/>
          </a:xfrm>
          <a:custGeom>
            <a:avLst/>
            <a:gdLst/>
            <a:ahLst/>
            <a:cxnLst/>
            <a:rect l="0" t="0" r="0" b="0"/>
            <a:pathLst>
              <a:path w="347135" h="287867">
                <a:moveTo>
                  <a:pt x="16934" y="33866"/>
                </a:moveTo>
                <a:lnTo>
                  <a:pt x="8468" y="25400"/>
                </a:lnTo>
                <a:lnTo>
                  <a:pt x="8468" y="16933"/>
                </a:lnTo>
                <a:lnTo>
                  <a:pt x="8468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8466"/>
                </a:lnTo>
                <a:lnTo>
                  <a:pt x="16934" y="25400"/>
                </a:lnTo>
                <a:lnTo>
                  <a:pt x="33867" y="42333"/>
                </a:lnTo>
                <a:lnTo>
                  <a:pt x="50801" y="59266"/>
                </a:lnTo>
                <a:lnTo>
                  <a:pt x="76200" y="84666"/>
                </a:lnTo>
                <a:lnTo>
                  <a:pt x="101600" y="101600"/>
                </a:lnTo>
                <a:lnTo>
                  <a:pt x="127001" y="127000"/>
                </a:lnTo>
                <a:lnTo>
                  <a:pt x="160868" y="152400"/>
                </a:lnTo>
                <a:lnTo>
                  <a:pt x="194734" y="177800"/>
                </a:lnTo>
                <a:lnTo>
                  <a:pt x="220134" y="194733"/>
                </a:lnTo>
                <a:lnTo>
                  <a:pt x="245534" y="220133"/>
                </a:lnTo>
                <a:lnTo>
                  <a:pt x="270934" y="237066"/>
                </a:lnTo>
                <a:lnTo>
                  <a:pt x="296334" y="254000"/>
                </a:lnTo>
                <a:lnTo>
                  <a:pt x="313268" y="270933"/>
                </a:lnTo>
                <a:lnTo>
                  <a:pt x="330200" y="279400"/>
                </a:lnTo>
                <a:lnTo>
                  <a:pt x="330200" y="279400"/>
                </a:lnTo>
                <a:lnTo>
                  <a:pt x="347134" y="287866"/>
                </a:lnTo>
                <a:lnTo>
                  <a:pt x="347134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391400" y="4402667"/>
            <a:ext cx="16934" cy="330201"/>
          </a:xfrm>
          <a:custGeom>
            <a:avLst/>
            <a:gdLst/>
            <a:ahLst/>
            <a:cxnLst/>
            <a:rect l="0" t="0" r="0" b="0"/>
            <a:pathLst>
              <a:path w="16934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16933" y="330200"/>
                </a:lnTo>
                <a:lnTo>
                  <a:pt x="169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501466" y="4419600"/>
            <a:ext cx="203202" cy="338668"/>
          </a:xfrm>
          <a:custGeom>
            <a:avLst/>
            <a:gdLst/>
            <a:ahLst/>
            <a:cxnLst/>
            <a:rect l="0" t="0" r="0" b="0"/>
            <a:pathLst>
              <a:path w="203202" h="338668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8467"/>
                </a:lnTo>
                <a:lnTo>
                  <a:pt x="84668" y="25400"/>
                </a:lnTo>
                <a:lnTo>
                  <a:pt x="101601" y="42333"/>
                </a:lnTo>
                <a:lnTo>
                  <a:pt x="118534" y="59267"/>
                </a:lnTo>
                <a:lnTo>
                  <a:pt x="127001" y="84667"/>
                </a:lnTo>
                <a:lnTo>
                  <a:pt x="135467" y="110067"/>
                </a:lnTo>
                <a:lnTo>
                  <a:pt x="135467" y="143933"/>
                </a:lnTo>
                <a:lnTo>
                  <a:pt x="135467" y="169333"/>
                </a:lnTo>
                <a:lnTo>
                  <a:pt x="127001" y="194733"/>
                </a:lnTo>
                <a:lnTo>
                  <a:pt x="118534" y="220133"/>
                </a:lnTo>
                <a:lnTo>
                  <a:pt x="110067" y="237067"/>
                </a:lnTo>
                <a:lnTo>
                  <a:pt x="93134" y="254000"/>
                </a:lnTo>
                <a:lnTo>
                  <a:pt x="84668" y="270933"/>
                </a:lnTo>
                <a:lnTo>
                  <a:pt x="67734" y="270933"/>
                </a:lnTo>
                <a:lnTo>
                  <a:pt x="50801" y="270933"/>
                </a:lnTo>
                <a:lnTo>
                  <a:pt x="33867" y="270933"/>
                </a:lnTo>
                <a:lnTo>
                  <a:pt x="25401" y="262467"/>
                </a:lnTo>
                <a:lnTo>
                  <a:pt x="16934" y="245533"/>
                </a:lnTo>
                <a:lnTo>
                  <a:pt x="8468" y="228600"/>
                </a:lnTo>
                <a:lnTo>
                  <a:pt x="0" y="211667"/>
                </a:lnTo>
                <a:lnTo>
                  <a:pt x="8468" y="194733"/>
                </a:lnTo>
                <a:lnTo>
                  <a:pt x="16934" y="169333"/>
                </a:lnTo>
                <a:lnTo>
                  <a:pt x="25401" y="160867"/>
                </a:lnTo>
                <a:lnTo>
                  <a:pt x="42334" y="152400"/>
                </a:lnTo>
                <a:lnTo>
                  <a:pt x="59267" y="143933"/>
                </a:lnTo>
                <a:lnTo>
                  <a:pt x="84668" y="152400"/>
                </a:lnTo>
                <a:lnTo>
                  <a:pt x="101601" y="160867"/>
                </a:lnTo>
                <a:lnTo>
                  <a:pt x="127001" y="177800"/>
                </a:lnTo>
                <a:lnTo>
                  <a:pt x="152400" y="194733"/>
                </a:lnTo>
                <a:lnTo>
                  <a:pt x="177801" y="220133"/>
                </a:lnTo>
                <a:lnTo>
                  <a:pt x="186267" y="237067"/>
                </a:lnTo>
                <a:lnTo>
                  <a:pt x="194734" y="262467"/>
                </a:lnTo>
                <a:lnTo>
                  <a:pt x="203201" y="296333"/>
                </a:lnTo>
                <a:lnTo>
                  <a:pt x="203201" y="313267"/>
                </a:lnTo>
                <a:lnTo>
                  <a:pt x="203201" y="330200"/>
                </a:lnTo>
                <a:lnTo>
                  <a:pt x="203201" y="338667"/>
                </a:lnTo>
                <a:lnTo>
                  <a:pt x="203201" y="338667"/>
                </a:lnTo>
                <a:lnTo>
                  <a:pt x="203201" y="330200"/>
                </a:lnTo>
                <a:lnTo>
                  <a:pt x="203201" y="330200"/>
                </a:lnTo>
                <a:lnTo>
                  <a:pt x="203201" y="321733"/>
                </a:lnTo>
                <a:lnTo>
                  <a:pt x="203201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780867" y="4470400"/>
            <a:ext cx="135467" cy="287868"/>
          </a:xfrm>
          <a:custGeom>
            <a:avLst/>
            <a:gdLst/>
            <a:ahLst/>
            <a:cxnLst/>
            <a:rect l="0" t="0" r="0" b="0"/>
            <a:pathLst>
              <a:path w="135467" h="287868">
                <a:moveTo>
                  <a:pt x="127000" y="0"/>
                </a:move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35466" y="33867"/>
                </a:lnTo>
                <a:lnTo>
                  <a:pt x="127000" y="59267"/>
                </a:lnTo>
                <a:lnTo>
                  <a:pt x="118533" y="76200"/>
                </a:lnTo>
                <a:lnTo>
                  <a:pt x="110067" y="110067"/>
                </a:lnTo>
                <a:lnTo>
                  <a:pt x="93133" y="135467"/>
                </a:lnTo>
                <a:lnTo>
                  <a:pt x="76200" y="169333"/>
                </a:lnTo>
                <a:lnTo>
                  <a:pt x="59266" y="203200"/>
                </a:lnTo>
                <a:lnTo>
                  <a:pt x="42333" y="228600"/>
                </a:lnTo>
                <a:lnTo>
                  <a:pt x="25399" y="254000"/>
                </a:lnTo>
                <a:lnTo>
                  <a:pt x="16933" y="279400"/>
                </a:lnTo>
                <a:lnTo>
                  <a:pt x="8466" y="287867"/>
                </a:lnTo>
                <a:lnTo>
                  <a:pt x="8466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772400" y="4461933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33866" y="67734"/>
                </a:lnTo>
                <a:lnTo>
                  <a:pt x="50800" y="93134"/>
                </a:lnTo>
                <a:lnTo>
                  <a:pt x="67733" y="118534"/>
                </a:lnTo>
                <a:lnTo>
                  <a:pt x="84667" y="152400"/>
                </a:lnTo>
                <a:lnTo>
                  <a:pt x="101600" y="177800"/>
                </a:lnTo>
                <a:lnTo>
                  <a:pt x="110066" y="211667"/>
                </a:lnTo>
                <a:lnTo>
                  <a:pt x="127000" y="237067"/>
                </a:lnTo>
                <a:lnTo>
                  <a:pt x="143933" y="254000"/>
                </a:lnTo>
                <a:lnTo>
                  <a:pt x="152400" y="270934"/>
                </a:lnTo>
                <a:lnTo>
                  <a:pt x="160867" y="279400"/>
                </a:lnTo>
                <a:lnTo>
                  <a:pt x="160867" y="287867"/>
                </a:lnTo>
                <a:lnTo>
                  <a:pt x="160867" y="287867"/>
                </a:lnTo>
                <a:lnTo>
                  <a:pt x="169333" y="287867"/>
                </a:lnTo>
                <a:lnTo>
                  <a:pt x="1693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8009467" y="4250267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0" y="8466"/>
                </a:move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8466"/>
                </a:lnTo>
                <a:lnTo>
                  <a:pt x="76200" y="16933"/>
                </a:lnTo>
                <a:lnTo>
                  <a:pt x="84666" y="25400"/>
                </a:lnTo>
                <a:lnTo>
                  <a:pt x="93133" y="33866"/>
                </a:lnTo>
                <a:lnTo>
                  <a:pt x="101599" y="50800"/>
                </a:lnTo>
                <a:lnTo>
                  <a:pt x="101599" y="59266"/>
                </a:lnTo>
                <a:lnTo>
                  <a:pt x="101599" y="67733"/>
                </a:lnTo>
                <a:lnTo>
                  <a:pt x="93133" y="84666"/>
                </a:lnTo>
                <a:lnTo>
                  <a:pt x="84666" y="84666"/>
                </a:lnTo>
                <a:lnTo>
                  <a:pt x="76200" y="93133"/>
                </a:lnTo>
                <a:lnTo>
                  <a:pt x="67733" y="93133"/>
                </a:lnTo>
                <a:lnTo>
                  <a:pt x="59266" y="101600"/>
                </a:lnTo>
                <a:lnTo>
                  <a:pt x="50800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33867" y="101600"/>
                </a:lnTo>
                <a:lnTo>
                  <a:pt x="42333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6" y="84666"/>
                </a:lnTo>
                <a:lnTo>
                  <a:pt x="76200" y="84666"/>
                </a:lnTo>
                <a:lnTo>
                  <a:pt x="101599" y="84666"/>
                </a:lnTo>
                <a:lnTo>
                  <a:pt x="118533" y="93133"/>
                </a:lnTo>
                <a:lnTo>
                  <a:pt x="135466" y="101600"/>
                </a:lnTo>
                <a:lnTo>
                  <a:pt x="160866" y="110066"/>
                </a:lnTo>
                <a:lnTo>
                  <a:pt x="177799" y="127000"/>
                </a:lnTo>
                <a:lnTo>
                  <a:pt x="186267" y="143933"/>
                </a:lnTo>
                <a:lnTo>
                  <a:pt x="194733" y="160866"/>
                </a:lnTo>
                <a:lnTo>
                  <a:pt x="203200" y="177800"/>
                </a:lnTo>
                <a:lnTo>
                  <a:pt x="194733" y="186266"/>
                </a:lnTo>
                <a:lnTo>
                  <a:pt x="194733" y="203200"/>
                </a:lnTo>
                <a:lnTo>
                  <a:pt x="177799" y="220133"/>
                </a:lnTo>
                <a:lnTo>
                  <a:pt x="169333" y="228600"/>
                </a:lnTo>
                <a:lnTo>
                  <a:pt x="152400" y="237066"/>
                </a:lnTo>
                <a:lnTo>
                  <a:pt x="135466" y="237066"/>
                </a:lnTo>
                <a:lnTo>
                  <a:pt x="118533" y="245533"/>
                </a:lnTo>
                <a:lnTo>
                  <a:pt x="110067" y="245533"/>
                </a:lnTo>
                <a:lnTo>
                  <a:pt x="93133" y="245533"/>
                </a:lnTo>
                <a:lnTo>
                  <a:pt x="76200" y="245533"/>
                </a:lnTo>
                <a:lnTo>
                  <a:pt x="67733" y="245533"/>
                </a:lnTo>
                <a:lnTo>
                  <a:pt x="67733" y="237066"/>
                </a:lnTo>
                <a:lnTo>
                  <a:pt x="59266" y="237066"/>
                </a:lnTo>
                <a:lnTo>
                  <a:pt x="59266" y="237066"/>
                </a:lnTo>
                <a:lnTo>
                  <a:pt x="59266" y="228600"/>
                </a:lnTo>
                <a:lnTo>
                  <a:pt x="592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246533" y="4656667"/>
            <a:ext cx="287868" cy="16934"/>
          </a:xfrm>
          <a:custGeom>
            <a:avLst/>
            <a:gdLst/>
            <a:ahLst/>
            <a:cxnLst/>
            <a:rect l="0" t="0" r="0" b="0"/>
            <a:pathLst>
              <a:path w="2878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93133" y="0"/>
                </a:lnTo>
                <a:lnTo>
                  <a:pt x="118534" y="0"/>
                </a:lnTo>
                <a:lnTo>
                  <a:pt x="152400" y="0"/>
                </a:lnTo>
                <a:lnTo>
                  <a:pt x="177801" y="8466"/>
                </a:lnTo>
                <a:lnTo>
                  <a:pt x="211667" y="8466"/>
                </a:lnTo>
                <a:lnTo>
                  <a:pt x="237067" y="8466"/>
                </a:lnTo>
                <a:lnTo>
                  <a:pt x="254001" y="16933"/>
                </a:lnTo>
                <a:lnTo>
                  <a:pt x="279400" y="16933"/>
                </a:lnTo>
                <a:lnTo>
                  <a:pt x="279400" y="16933"/>
                </a:lnTo>
                <a:lnTo>
                  <a:pt x="287867" y="16933"/>
                </a:lnTo>
                <a:lnTo>
                  <a:pt x="2878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8695267" y="4470400"/>
            <a:ext cx="50801" cy="330201"/>
          </a:xfrm>
          <a:custGeom>
            <a:avLst/>
            <a:gdLst/>
            <a:ahLst/>
            <a:cxnLst/>
            <a:rect l="0" t="0" r="0" b="0"/>
            <a:pathLst>
              <a:path w="50801" h="3302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25399" y="118533"/>
                </a:lnTo>
                <a:lnTo>
                  <a:pt x="25399" y="143933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03200"/>
                </a:lnTo>
                <a:lnTo>
                  <a:pt x="42333" y="220133"/>
                </a:lnTo>
                <a:lnTo>
                  <a:pt x="42333" y="237067"/>
                </a:lnTo>
                <a:lnTo>
                  <a:pt x="42333" y="254000"/>
                </a:lnTo>
                <a:lnTo>
                  <a:pt x="42333" y="270933"/>
                </a:lnTo>
                <a:lnTo>
                  <a:pt x="50800" y="287867"/>
                </a:lnTo>
                <a:lnTo>
                  <a:pt x="50800" y="296333"/>
                </a:lnTo>
                <a:lnTo>
                  <a:pt x="50800" y="313267"/>
                </a:lnTo>
                <a:lnTo>
                  <a:pt x="50800" y="321733"/>
                </a:lnTo>
                <a:lnTo>
                  <a:pt x="50800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21733"/>
                </a:lnTo>
                <a:lnTo>
                  <a:pt x="50800" y="313267"/>
                </a:lnTo>
                <a:lnTo>
                  <a:pt x="50800" y="313267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822267" y="4487333"/>
            <a:ext cx="194734" cy="296335"/>
          </a:xfrm>
          <a:custGeom>
            <a:avLst/>
            <a:gdLst/>
            <a:ahLst/>
            <a:cxnLst/>
            <a:rect l="0" t="0" r="0" b="0"/>
            <a:pathLst>
              <a:path w="194734" h="2963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8466" y="194734"/>
                </a:lnTo>
                <a:lnTo>
                  <a:pt x="8466" y="211667"/>
                </a:lnTo>
                <a:lnTo>
                  <a:pt x="16933" y="228600"/>
                </a:lnTo>
                <a:lnTo>
                  <a:pt x="33866" y="254000"/>
                </a:lnTo>
                <a:lnTo>
                  <a:pt x="42333" y="262467"/>
                </a:lnTo>
                <a:lnTo>
                  <a:pt x="67733" y="270934"/>
                </a:lnTo>
                <a:lnTo>
                  <a:pt x="84666" y="287867"/>
                </a:lnTo>
                <a:lnTo>
                  <a:pt x="101600" y="287867"/>
                </a:lnTo>
                <a:lnTo>
                  <a:pt x="118533" y="296334"/>
                </a:lnTo>
                <a:lnTo>
                  <a:pt x="135467" y="296334"/>
                </a:lnTo>
                <a:lnTo>
                  <a:pt x="152400" y="287867"/>
                </a:lnTo>
                <a:lnTo>
                  <a:pt x="169333" y="279400"/>
                </a:lnTo>
                <a:lnTo>
                  <a:pt x="177800" y="270934"/>
                </a:lnTo>
                <a:lnTo>
                  <a:pt x="186266" y="262467"/>
                </a:lnTo>
                <a:lnTo>
                  <a:pt x="194733" y="245534"/>
                </a:lnTo>
                <a:lnTo>
                  <a:pt x="194733" y="220134"/>
                </a:lnTo>
                <a:lnTo>
                  <a:pt x="194733" y="194734"/>
                </a:lnTo>
                <a:lnTo>
                  <a:pt x="194733" y="177800"/>
                </a:lnTo>
                <a:lnTo>
                  <a:pt x="194733" y="152400"/>
                </a:lnTo>
                <a:lnTo>
                  <a:pt x="177800" y="118534"/>
                </a:lnTo>
                <a:lnTo>
                  <a:pt x="169333" y="101600"/>
                </a:lnTo>
                <a:lnTo>
                  <a:pt x="160866" y="76200"/>
                </a:lnTo>
                <a:lnTo>
                  <a:pt x="143933" y="59267"/>
                </a:lnTo>
                <a:lnTo>
                  <a:pt x="135467" y="42334"/>
                </a:lnTo>
                <a:lnTo>
                  <a:pt x="118533" y="25400"/>
                </a:lnTo>
                <a:lnTo>
                  <a:pt x="101600" y="16934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0"/>
                </a:lnTo>
                <a:lnTo>
                  <a:pt x="50799" y="0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169400" y="4487333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76200"/>
                </a:lnTo>
                <a:lnTo>
                  <a:pt x="42333" y="93134"/>
                </a:lnTo>
                <a:lnTo>
                  <a:pt x="42333" y="118534"/>
                </a:lnTo>
                <a:lnTo>
                  <a:pt x="50800" y="143934"/>
                </a:lnTo>
                <a:lnTo>
                  <a:pt x="50800" y="169334"/>
                </a:lnTo>
                <a:lnTo>
                  <a:pt x="50800" y="186267"/>
                </a:lnTo>
                <a:lnTo>
                  <a:pt x="59267" y="211667"/>
                </a:lnTo>
                <a:lnTo>
                  <a:pt x="59267" y="237067"/>
                </a:lnTo>
                <a:lnTo>
                  <a:pt x="59267" y="254000"/>
                </a:lnTo>
                <a:lnTo>
                  <a:pt x="59267" y="262467"/>
                </a:lnTo>
                <a:lnTo>
                  <a:pt x="59267" y="270934"/>
                </a:lnTo>
                <a:lnTo>
                  <a:pt x="50800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42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110134" y="4597400"/>
            <a:ext cx="254000" cy="8468"/>
          </a:xfrm>
          <a:custGeom>
            <a:avLst/>
            <a:gdLst/>
            <a:ahLst/>
            <a:cxnLst/>
            <a:rect l="0" t="0" r="0" b="0"/>
            <a:pathLst>
              <a:path w="254000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399" y="0"/>
                </a:lnTo>
                <a:lnTo>
                  <a:pt x="50799" y="0"/>
                </a:lnTo>
                <a:lnTo>
                  <a:pt x="76200" y="0"/>
                </a:lnTo>
                <a:lnTo>
                  <a:pt x="101599" y="8467"/>
                </a:lnTo>
                <a:lnTo>
                  <a:pt x="135466" y="8467"/>
                </a:lnTo>
                <a:lnTo>
                  <a:pt x="169333" y="8467"/>
                </a:lnTo>
                <a:lnTo>
                  <a:pt x="203199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53999" y="0"/>
                </a:lnTo>
                <a:lnTo>
                  <a:pt x="2539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508067" y="4487333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52400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618133" y="4495800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127000" y="0"/>
                </a:move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16933"/>
                </a:lnTo>
                <a:lnTo>
                  <a:pt x="110067" y="16933"/>
                </a:lnTo>
                <a:lnTo>
                  <a:pt x="93133" y="25400"/>
                </a:lnTo>
                <a:lnTo>
                  <a:pt x="76200" y="33867"/>
                </a:lnTo>
                <a:lnTo>
                  <a:pt x="59267" y="42333"/>
                </a:lnTo>
                <a:lnTo>
                  <a:pt x="42334" y="42333"/>
                </a:lnTo>
                <a:lnTo>
                  <a:pt x="25401" y="50800"/>
                </a:lnTo>
                <a:lnTo>
                  <a:pt x="8467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16933" y="76200"/>
                </a:lnTo>
                <a:lnTo>
                  <a:pt x="33867" y="84667"/>
                </a:lnTo>
                <a:lnTo>
                  <a:pt x="50800" y="93133"/>
                </a:lnTo>
                <a:lnTo>
                  <a:pt x="76200" y="101600"/>
                </a:lnTo>
                <a:lnTo>
                  <a:pt x="101601" y="110067"/>
                </a:lnTo>
                <a:lnTo>
                  <a:pt x="127000" y="118533"/>
                </a:lnTo>
                <a:lnTo>
                  <a:pt x="143934" y="127000"/>
                </a:lnTo>
                <a:lnTo>
                  <a:pt x="169333" y="143933"/>
                </a:lnTo>
                <a:lnTo>
                  <a:pt x="186267" y="160867"/>
                </a:lnTo>
                <a:lnTo>
                  <a:pt x="203200" y="169333"/>
                </a:lnTo>
                <a:lnTo>
                  <a:pt x="220134" y="186267"/>
                </a:lnTo>
                <a:lnTo>
                  <a:pt x="237067" y="203200"/>
                </a:lnTo>
                <a:lnTo>
                  <a:pt x="237067" y="220133"/>
                </a:lnTo>
                <a:lnTo>
                  <a:pt x="245533" y="237067"/>
                </a:lnTo>
                <a:lnTo>
                  <a:pt x="237067" y="245533"/>
                </a:lnTo>
                <a:lnTo>
                  <a:pt x="228601" y="262467"/>
                </a:lnTo>
                <a:lnTo>
                  <a:pt x="220134" y="270933"/>
                </a:lnTo>
                <a:lnTo>
                  <a:pt x="203200" y="279400"/>
                </a:lnTo>
                <a:lnTo>
                  <a:pt x="186267" y="279400"/>
                </a:lnTo>
                <a:lnTo>
                  <a:pt x="160867" y="279400"/>
                </a:lnTo>
                <a:lnTo>
                  <a:pt x="143934" y="279400"/>
                </a:lnTo>
                <a:lnTo>
                  <a:pt x="127000" y="279400"/>
                </a:lnTo>
                <a:lnTo>
                  <a:pt x="110067" y="270933"/>
                </a:lnTo>
                <a:lnTo>
                  <a:pt x="101601" y="262467"/>
                </a:lnTo>
                <a:lnTo>
                  <a:pt x="101601" y="262467"/>
                </a:lnTo>
                <a:lnTo>
                  <a:pt x="93133" y="254000"/>
                </a:lnTo>
                <a:lnTo>
                  <a:pt x="931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990667" y="4529667"/>
            <a:ext cx="110068" cy="270934"/>
          </a:xfrm>
          <a:custGeom>
            <a:avLst/>
            <a:gdLst/>
            <a:ahLst/>
            <a:cxnLst/>
            <a:rect l="0" t="0" r="0" b="0"/>
            <a:pathLst>
              <a:path w="110068" h="270934">
                <a:moveTo>
                  <a:pt x="110067" y="0"/>
                </a:move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33866"/>
                </a:lnTo>
                <a:lnTo>
                  <a:pt x="101599" y="50800"/>
                </a:lnTo>
                <a:lnTo>
                  <a:pt x="93133" y="67733"/>
                </a:lnTo>
                <a:lnTo>
                  <a:pt x="84667" y="101600"/>
                </a:lnTo>
                <a:lnTo>
                  <a:pt x="67733" y="127000"/>
                </a:lnTo>
                <a:lnTo>
                  <a:pt x="59266" y="160866"/>
                </a:lnTo>
                <a:lnTo>
                  <a:pt x="42333" y="186266"/>
                </a:lnTo>
                <a:lnTo>
                  <a:pt x="25399" y="211666"/>
                </a:lnTo>
                <a:lnTo>
                  <a:pt x="16933" y="237066"/>
                </a:lnTo>
                <a:lnTo>
                  <a:pt x="8467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9948334" y="4538133"/>
            <a:ext cx="237067" cy="220135"/>
          </a:xfrm>
          <a:custGeom>
            <a:avLst/>
            <a:gdLst/>
            <a:ahLst/>
            <a:cxnLst/>
            <a:rect l="0" t="0" r="0" b="0"/>
            <a:pathLst>
              <a:path w="237067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2" y="8467"/>
                </a:lnTo>
                <a:lnTo>
                  <a:pt x="25399" y="25400"/>
                </a:lnTo>
                <a:lnTo>
                  <a:pt x="42333" y="42334"/>
                </a:lnTo>
                <a:lnTo>
                  <a:pt x="59266" y="67734"/>
                </a:lnTo>
                <a:lnTo>
                  <a:pt x="84666" y="84667"/>
                </a:lnTo>
                <a:lnTo>
                  <a:pt x="110066" y="118534"/>
                </a:lnTo>
                <a:lnTo>
                  <a:pt x="143932" y="143934"/>
                </a:lnTo>
                <a:lnTo>
                  <a:pt x="169332" y="160867"/>
                </a:lnTo>
                <a:lnTo>
                  <a:pt x="194733" y="186267"/>
                </a:lnTo>
                <a:lnTo>
                  <a:pt x="220132" y="203200"/>
                </a:lnTo>
                <a:lnTo>
                  <a:pt x="220132" y="203200"/>
                </a:lnTo>
                <a:lnTo>
                  <a:pt x="237066" y="220134"/>
                </a:lnTo>
                <a:lnTo>
                  <a:pt x="237066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086600" y="4834467"/>
            <a:ext cx="3640667" cy="237067"/>
          </a:xfrm>
          <a:custGeom>
            <a:avLst/>
            <a:gdLst/>
            <a:ahLst/>
            <a:cxnLst/>
            <a:rect l="0" t="0" r="0" b="0"/>
            <a:pathLst>
              <a:path w="3640667" h="237067">
                <a:moveTo>
                  <a:pt x="3640666" y="237066"/>
                </a:moveTo>
                <a:lnTo>
                  <a:pt x="3632200" y="237066"/>
                </a:lnTo>
                <a:lnTo>
                  <a:pt x="3623734" y="237066"/>
                </a:lnTo>
                <a:lnTo>
                  <a:pt x="3615266" y="237066"/>
                </a:lnTo>
                <a:lnTo>
                  <a:pt x="3598334" y="237066"/>
                </a:lnTo>
                <a:lnTo>
                  <a:pt x="3581400" y="237066"/>
                </a:lnTo>
                <a:lnTo>
                  <a:pt x="3556000" y="237066"/>
                </a:lnTo>
                <a:lnTo>
                  <a:pt x="3530600" y="237066"/>
                </a:lnTo>
                <a:lnTo>
                  <a:pt x="3505200" y="237066"/>
                </a:lnTo>
                <a:lnTo>
                  <a:pt x="3479800" y="237066"/>
                </a:lnTo>
                <a:lnTo>
                  <a:pt x="3445934" y="228600"/>
                </a:lnTo>
                <a:lnTo>
                  <a:pt x="3420533" y="220133"/>
                </a:lnTo>
                <a:lnTo>
                  <a:pt x="3378200" y="220133"/>
                </a:lnTo>
                <a:lnTo>
                  <a:pt x="3344333" y="211666"/>
                </a:lnTo>
                <a:lnTo>
                  <a:pt x="3310466" y="211666"/>
                </a:lnTo>
                <a:lnTo>
                  <a:pt x="3276600" y="203200"/>
                </a:lnTo>
                <a:lnTo>
                  <a:pt x="3234266" y="194733"/>
                </a:lnTo>
                <a:lnTo>
                  <a:pt x="3191933" y="194733"/>
                </a:lnTo>
                <a:lnTo>
                  <a:pt x="3149600" y="186266"/>
                </a:lnTo>
                <a:lnTo>
                  <a:pt x="3107266" y="177800"/>
                </a:lnTo>
                <a:lnTo>
                  <a:pt x="3064934" y="169333"/>
                </a:lnTo>
                <a:lnTo>
                  <a:pt x="3022600" y="169333"/>
                </a:lnTo>
                <a:lnTo>
                  <a:pt x="2980267" y="160866"/>
                </a:lnTo>
                <a:lnTo>
                  <a:pt x="2929466" y="160866"/>
                </a:lnTo>
                <a:lnTo>
                  <a:pt x="2887133" y="152400"/>
                </a:lnTo>
                <a:lnTo>
                  <a:pt x="2844800" y="143933"/>
                </a:lnTo>
                <a:lnTo>
                  <a:pt x="2794000" y="135466"/>
                </a:lnTo>
                <a:lnTo>
                  <a:pt x="2751667" y="135466"/>
                </a:lnTo>
                <a:lnTo>
                  <a:pt x="2700866" y="127000"/>
                </a:lnTo>
                <a:lnTo>
                  <a:pt x="2650067" y="118533"/>
                </a:lnTo>
                <a:lnTo>
                  <a:pt x="2607733" y="110066"/>
                </a:lnTo>
                <a:lnTo>
                  <a:pt x="2556934" y="110066"/>
                </a:lnTo>
                <a:lnTo>
                  <a:pt x="2506133" y="101600"/>
                </a:lnTo>
                <a:lnTo>
                  <a:pt x="2455333" y="101600"/>
                </a:lnTo>
                <a:lnTo>
                  <a:pt x="2404534" y="93133"/>
                </a:lnTo>
                <a:lnTo>
                  <a:pt x="2353733" y="84666"/>
                </a:lnTo>
                <a:lnTo>
                  <a:pt x="2302933" y="84666"/>
                </a:lnTo>
                <a:lnTo>
                  <a:pt x="2260600" y="76200"/>
                </a:lnTo>
                <a:lnTo>
                  <a:pt x="2209800" y="76200"/>
                </a:lnTo>
                <a:lnTo>
                  <a:pt x="2167466" y="67733"/>
                </a:lnTo>
                <a:lnTo>
                  <a:pt x="2125133" y="67733"/>
                </a:lnTo>
                <a:lnTo>
                  <a:pt x="2074333" y="67733"/>
                </a:lnTo>
                <a:lnTo>
                  <a:pt x="2032000" y="59266"/>
                </a:lnTo>
                <a:lnTo>
                  <a:pt x="1981200" y="50800"/>
                </a:lnTo>
                <a:lnTo>
                  <a:pt x="1938866" y="50800"/>
                </a:lnTo>
                <a:lnTo>
                  <a:pt x="1896533" y="50800"/>
                </a:lnTo>
                <a:lnTo>
                  <a:pt x="1854200" y="42333"/>
                </a:lnTo>
                <a:lnTo>
                  <a:pt x="1803400" y="42333"/>
                </a:lnTo>
                <a:lnTo>
                  <a:pt x="1761067" y="33866"/>
                </a:lnTo>
                <a:lnTo>
                  <a:pt x="1718734" y="33866"/>
                </a:lnTo>
                <a:lnTo>
                  <a:pt x="1684867" y="33866"/>
                </a:lnTo>
                <a:lnTo>
                  <a:pt x="1642534" y="25400"/>
                </a:lnTo>
                <a:lnTo>
                  <a:pt x="1600200" y="25400"/>
                </a:lnTo>
                <a:lnTo>
                  <a:pt x="1566334" y="25400"/>
                </a:lnTo>
                <a:lnTo>
                  <a:pt x="1532467" y="25400"/>
                </a:lnTo>
                <a:lnTo>
                  <a:pt x="1490134" y="16933"/>
                </a:lnTo>
                <a:lnTo>
                  <a:pt x="1447800" y="16933"/>
                </a:lnTo>
                <a:lnTo>
                  <a:pt x="1413934" y="16933"/>
                </a:lnTo>
                <a:lnTo>
                  <a:pt x="1380067" y="16933"/>
                </a:lnTo>
                <a:lnTo>
                  <a:pt x="1337734" y="8466"/>
                </a:lnTo>
                <a:lnTo>
                  <a:pt x="1303867" y="8466"/>
                </a:lnTo>
                <a:lnTo>
                  <a:pt x="1270000" y="8466"/>
                </a:lnTo>
                <a:lnTo>
                  <a:pt x="1236133" y="8466"/>
                </a:lnTo>
                <a:lnTo>
                  <a:pt x="1202267" y="0"/>
                </a:lnTo>
                <a:lnTo>
                  <a:pt x="1168400" y="0"/>
                </a:lnTo>
                <a:lnTo>
                  <a:pt x="1134533" y="0"/>
                </a:lnTo>
                <a:lnTo>
                  <a:pt x="1100666" y="0"/>
                </a:lnTo>
                <a:lnTo>
                  <a:pt x="1066800" y="0"/>
                </a:lnTo>
                <a:lnTo>
                  <a:pt x="1032934" y="0"/>
                </a:lnTo>
                <a:lnTo>
                  <a:pt x="999067" y="0"/>
                </a:lnTo>
                <a:lnTo>
                  <a:pt x="965200" y="0"/>
                </a:lnTo>
                <a:lnTo>
                  <a:pt x="931333" y="0"/>
                </a:lnTo>
                <a:lnTo>
                  <a:pt x="897467" y="0"/>
                </a:lnTo>
                <a:lnTo>
                  <a:pt x="872066" y="0"/>
                </a:lnTo>
                <a:lnTo>
                  <a:pt x="838200" y="0"/>
                </a:lnTo>
                <a:lnTo>
                  <a:pt x="804334" y="0"/>
                </a:lnTo>
                <a:lnTo>
                  <a:pt x="778933" y="0"/>
                </a:lnTo>
                <a:lnTo>
                  <a:pt x="745067" y="0"/>
                </a:lnTo>
                <a:lnTo>
                  <a:pt x="711200" y="0"/>
                </a:lnTo>
                <a:lnTo>
                  <a:pt x="685800" y="0"/>
                </a:lnTo>
                <a:lnTo>
                  <a:pt x="660400" y="0"/>
                </a:lnTo>
                <a:lnTo>
                  <a:pt x="626533" y="0"/>
                </a:lnTo>
                <a:lnTo>
                  <a:pt x="592667" y="8466"/>
                </a:lnTo>
                <a:lnTo>
                  <a:pt x="567266" y="8466"/>
                </a:lnTo>
                <a:lnTo>
                  <a:pt x="541867" y="8466"/>
                </a:lnTo>
                <a:lnTo>
                  <a:pt x="508000" y="8466"/>
                </a:lnTo>
                <a:lnTo>
                  <a:pt x="482600" y="8466"/>
                </a:lnTo>
                <a:lnTo>
                  <a:pt x="448733" y="16933"/>
                </a:lnTo>
                <a:lnTo>
                  <a:pt x="423334" y="16933"/>
                </a:lnTo>
                <a:lnTo>
                  <a:pt x="389467" y="16933"/>
                </a:lnTo>
                <a:lnTo>
                  <a:pt x="364067" y="16933"/>
                </a:lnTo>
                <a:lnTo>
                  <a:pt x="330200" y="16933"/>
                </a:lnTo>
                <a:lnTo>
                  <a:pt x="304800" y="25400"/>
                </a:lnTo>
                <a:lnTo>
                  <a:pt x="270934" y="25400"/>
                </a:lnTo>
                <a:lnTo>
                  <a:pt x="245533" y="25400"/>
                </a:lnTo>
                <a:lnTo>
                  <a:pt x="211667" y="33866"/>
                </a:lnTo>
                <a:lnTo>
                  <a:pt x="177800" y="42333"/>
                </a:lnTo>
                <a:lnTo>
                  <a:pt x="143933" y="42333"/>
                </a:lnTo>
                <a:lnTo>
                  <a:pt x="110066" y="50800"/>
                </a:lnTo>
                <a:lnTo>
                  <a:pt x="76200" y="59266"/>
                </a:lnTo>
                <a:lnTo>
                  <a:pt x="50800" y="59266"/>
                </a:lnTo>
                <a:lnTo>
                  <a:pt x="33866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170333" y="5012267"/>
            <a:ext cx="516468" cy="364067"/>
          </a:xfrm>
          <a:custGeom>
            <a:avLst/>
            <a:gdLst/>
            <a:ahLst/>
            <a:cxnLst/>
            <a:rect l="0" t="0" r="0" b="0"/>
            <a:pathLst>
              <a:path w="516468" h="364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1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0"/>
                </a:lnTo>
                <a:lnTo>
                  <a:pt x="118534" y="8466"/>
                </a:lnTo>
                <a:lnTo>
                  <a:pt x="143934" y="8466"/>
                </a:lnTo>
                <a:lnTo>
                  <a:pt x="177801" y="8466"/>
                </a:lnTo>
                <a:lnTo>
                  <a:pt x="203200" y="25400"/>
                </a:lnTo>
                <a:lnTo>
                  <a:pt x="228600" y="42333"/>
                </a:lnTo>
                <a:lnTo>
                  <a:pt x="254001" y="59266"/>
                </a:lnTo>
                <a:lnTo>
                  <a:pt x="270934" y="84666"/>
                </a:lnTo>
                <a:lnTo>
                  <a:pt x="296334" y="110066"/>
                </a:lnTo>
                <a:lnTo>
                  <a:pt x="304800" y="135466"/>
                </a:lnTo>
                <a:lnTo>
                  <a:pt x="313267" y="160866"/>
                </a:lnTo>
                <a:lnTo>
                  <a:pt x="321733" y="186266"/>
                </a:lnTo>
                <a:lnTo>
                  <a:pt x="321733" y="211666"/>
                </a:lnTo>
                <a:lnTo>
                  <a:pt x="304800" y="237066"/>
                </a:lnTo>
                <a:lnTo>
                  <a:pt x="296334" y="254000"/>
                </a:lnTo>
                <a:lnTo>
                  <a:pt x="279400" y="270933"/>
                </a:lnTo>
                <a:lnTo>
                  <a:pt x="270934" y="279400"/>
                </a:lnTo>
                <a:lnTo>
                  <a:pt x="245533" y="287866"/>
                </a:lnTo>
                <a:lnTo>
                  <a:pt x="228600" y="287866"/>
                </a:lnTo>
                <a:lnTo>
                  <a:pt x="211667" y="287866"/>
                </a:lnTo>
                <a:lnTo>
                  <a:pt x="194734" y="287866"/>
                </a:lnTo>
                <a:lnTo>
                  <a:pt x="186267" y="279400"/>
                </a:lnTo>
                <a:lnTo>
                  <a:pt x="177801" y="270933"/>
                </a:lnTo>
                <a:lnTo>
                  <a:pt x="177801" y="254000"/>
                </a:lnTo>
                <a:lnTo>
                  <a:pt x="177801" y="237066"/>
                </a:lnTo>
                <a:lnTo>
                  <a:pt x="186267" y="228600"/>
                </a:lnTo>
                <a:lnTo>
                  <a:pt x="194734" y="211666"/>
                </a:lnTo>
                <a:lnTo>
                  <a:pt x="211667" y="194733"/>
                </a:lnTo>
                <a:lnTo>
                  <a:pt x="228600" y="186266"/>
                </a:lnTo>
                <a:lnTo>
                  <a:pt x="262467" y="177800"/>
                </a:lnTo>
                <a:lnTo>
                  <a:pt x="287867" y="177800"/>
                </a:lnTo>
                <a:lnTo>
                  <a:pt x="321733" y="186266"/>
                </a:lnTo>
                <a:lnTo>
                  <a:pt x="355600" y="203200"/>
                </a:lnTo>
                <a:lnTo>
                  <a:pt x="381000" y="220133"/>
                </a:lnTo>
                <a:lnTo>
                  <a:pt x="406401" y="237066"/>
                </a:lnTo>
                <a:lnTo>
                  <a:pt x="431800" y="262466"/>
                </a:lnTo>
                <a:lnTo>
                  <a:pt x="448734" y="287866"/>
                </a:lnTo>
                <a:lnTo>
                  <a:pt x="465667" y="313266"/>
                </a:lnTo>
                <a:lnTo>
                  <a:pt x="474133" y="330200"/>
                </a:lnTo>
                <a:lnTo>
                  <a:pt x="482601" y="347133"/>
                </a:lnTo>
                <a:lnTo>
                  <a:pt x="491067" y="355600"/>
                </a:lnTo>
                <a:lnTo>
                  <a:pt x="499534" y="364066"/>
                </a:lnTo>
                <a:lnTo>
                  <a:pt x="508000" y="355600"/>
                </a:lnTo>
                <a:lnTo>
                  <a:pt x="508000" y="355600"/>
                </a:lnTo>
                <a:lnTo>
                  <a:pt x="516467" y="355600"/>
                </a:lnTo>
                <a:lnTo>
                  <a:pt x="5164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788400" y="5071533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93134" y="50800"/>
                </a:moveTo>
                <a:lnTo>
                  <a:pt x="84666" y="50800"/>
                </a:lnTo>
                <a:lnTo>
                  <a:pt x="84666" y="59267"/>
                </a:lnTo>
                <a:lnTo>
                  <a:pt x="67733" y="67734"/>
                </a:lnTo>
                <a:lnTo>
                  <a:pt x="59267" y="84667"/>
                </a:lnTo>
                <a:lnTo>
                  <a:pt x="42333" y="101600"/>
                </a:lnTo>
                <a:lnTo>
                  <a:pt x="25400" y="135467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8466" y="254000"/>
                </a:lnTo>
                <a:lnTo>
                  <a:pt x="25400" y="270934"/>
                </a:lnTo>
                <a:lnTo>
                  <a:pt x="50800" y="270934"/>
                </a:lnTo>
                <a:lnTo>
                  <a:pt x="76200" y="279400"/>
                </a:lnTo>
                <a:lnTo>
                  <a:pt x="101600" y="279400"/>
                </a:lnTo>
                <a:lnTo>
                  <a:pt x="127000" y="270934"/>
                </a:lnTo>
                <a:lnTo>
                  <a:pt x="152400" y="262467"/>
                </a:lnTo>
                <a:lnTo>
                  <a:pt x="177800" y="245534"/>
                </a:lnTo>
                <a:lnTo>
                  <a:pt x="194733" y="220134"/>
                </a:lnTo>
                <a:lnTo>
                  <a:pt x="203200" y="203200"/>
                </a:lnTo>
                <a:lnTo>
                  <a:pt x="211667" y="177800"/>
                </a:lnTo>
                <a:lnTo>
                  <a:pt x="211667" y="143934"/>
                </a:lnTo>
                <a:lnTo>
                  <a:pt x="211667" y="118534"/>
                </a:lnTo>
                <a:lnTo>
                  <a:pt x="203200" y="84667"/>
                </a:lnTo>
                <a:lnTo>
                  <a:pt x="194733" y="67734"/>
                </a:lnTo>
                <a:lnTo>
                  <a:pt x="177800" y="42334"/>
                </a:lnTo>
                <a:lnTo>
                  <a:pt x="160866" y="25400"/>
                </a:lnTo>
                <a:lnTo>
                  <a:pt x="143933" y="16934"/>
                </a:lnTo>
                <a:lnTo>
                  <a:pt x="118533" y="8467"/>
                </a:lnTo>
                <a:lnTo>
                  <a:pt x="101600" y="0"/>
                </a:lnTo>
                <a:lnTo>
                  <a:pt x="84666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9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9084733" y="51731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152400" y="0"/>
                </a:moveTo>
                <a:lnTo>
                  <a:pt x="152400" y="0"/>
                </a:lnTo>
                <a:lnTo>
                  <a:pt x="143934" y="16934"/>
                </a:lnTo>
                <a:lnTo>
                  <a:pt x="143934" y="42334"/>
                </a:lnTo>
                <a:lnTo>
                  <a:pt x="135467" y="67734"/>
                </a:lnTo>
                <a:lnTo>
                  <a:pt x="118534" y="101600"/>
                </a:lnTo>
                <a:lnTo>
                  <a:pt x="101601" y="135467"/>
                </a:lnTo>
                <a:lnTo>
                  <a:pt x="84667" y="169334"/>
                </a:lnTo>
                <a:lnTo>
                  <a:pt x="67734" y="194734"/>
                </a:lnTo>
                <a:lnTo>
                  <a:pt x="42334" y="220134"/>
                </a:lnTo>
                <a:lnTo>
                  <a:pt x="25401" y="237067"/>
                </a:lnTo>
                <a:lnTo>
                  <a:pt x="16933" y="245534"/>
                </a:lnTo>
                <a:lnTo>
                  <a:pt x="16933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101666" y="5139267"/>
            <a:ext cx="118535" cy="237067"/>
          </a:xfrm>
          <a:custGeom>
            <a:avLst/>
            <a:gdLst/>
            <a:ahLst/>
            <a:cxnLst/>
            <a:rect l="0" t="0" r="0" b="0"/>
            <a:pathLst>
              <a:path w="118535" h="237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8" y="8466"/>
                </a:lnTo>
                <a:lnTo>
                  <a:pt x="8468" y="25400"/>
                </a:lnTo>
                <a:lnTo>
                  <a:pt x="16934" y="42333"/>
                </a:lnTo>
                <a:lnTo>
                  <a:pt x="25401" y="67733"/>
                </a:lnTo>
                <a:lnTo>
                  <a:pt x="33867" y="93133"/>
                </a:lnTo>
                <a:lnTo>
                  <a:pt x="42334" y="127000"/>
                </a:lnTo>
                <a:lnTo>
                  <a:pt x="59267" y="160866"/>
                </a:lnTo>
                <a:lnTo>
                  <a:pt x="67734" y="186266"/>
                </a:lnTo>
                <a:lnTo>
                  <a:pt x="84668" y="203200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18534" y="237066"/>
                </a:lnTo>
                <a:lnTo>
                  <a:pt x="118534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330266" y="5054600"/>
            <a:ext cx="245535" cy="254001"/>
          </a:xfrm>
          <a:custGeom>
            <a:avLst/>
            <a:gdLst/>
            <a:ahLst/>
            <a:cxnLst/>
            <a:rect l="0" t="0" r="0" b="0"/>
            <a:pathLst>
              <a:path w="245535" h="254001">
                <a:moveTo>
                  <a:pt x="8468" y="0"/>
                </a:move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8467"/>
                </a:lnTo>
                <a:lnTo>
                  <a:pt x="50801" y="16933"/>
                </a:lnTo>
                <a:lnTo>
                  <a:pt x="67734" y="33867"/>
                </a:lnTo>
                <a:lnTo>
                  <a:pt x="84668" y="50800"/>
                </a:lnTo>
                <a:lnTo>
                  <a:pt x="101601" y="67733"/>
                </a:lnTo>
                <a:lnTo>
                  <a:pt x="110067" y="93133"/>
                </a:lnTo>
                <a:lnTo>
                  <a:pt x="118534" y="118533"/>
                </a:lnTo>
                <a:lnTo>
                  <a:pt x="118534" y="135467"/>
                </a:lnTo>
                <a:lnTo>
                  <a:pt x="110067" y="152400"/>
                </a:lnTo>
                <a:lnTo>
                  <a:pt x="101601" y="169333"/>
                </a:lnTo>
                <a:lnTo>
                  <a:pt x="84668" y="186267"/>
                </a:lnTo>
                <a:lnTo>
                  <a:pt x="67734" y="186267"/>
                </a:lnTo>
                <a:lnTo>
                  <a:pt x="50801" y="186267"/>
                </a:lnTo>
                <a:lnTo>
                  <a:pt x="33867" y="186267"/>
                </a:lnTo>
                <a:lnTo>
                  <a:pt x="25401" y="186267"/>
                </a:lnTo>
                <a:lnTo>
                  <a:pt x="8468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8468" y="135467"/>
                </a:lnTo>
                <a:lnTo>
                  <a:pt x="33867" y="127000"/>
                </a:lnTo>
                <a:lnTo>
                  <a:pt x="50801" y="118533"/>
                </a:lnTo>
                <a:lnTo>
                  <a:pt x="67734" y="118533"/>
                </a:lnTo>
                <a:lnTo>
                  <a:pt x="93134" y="127000"/>
                </a:lnTo>
                <a:lnTo>
                  <a:pt x="118534" y="135467"/>
                </a:lnTo>
                <a:lnTo>
                  <a:pt x="143934" y="152400"/>
                </a:lnTo>
                <a:lnTo>
                  <a:pt x="169334" y="169333"/>
                </a:lnTo>
                <a:lnTo>
                  <a:pt x="194734" y="186267"/>
                </a:lnTo>
                <a:lnTo>
                  <a:pt x="211667" y="211667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45534" y="254000"/>
                </a:lnTo>
                <a:lnTo>
                  <a:pt x="2455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6747934" y="4072467"/>
            <a:ext cx="4182533" cy="1972734"/>
          </a:xfrm>
          <a:custGeom>
            <a:avLst/>
            <a:gdLst/>
            <a:ahLst/>
            <a:cxnLst/>
            <a:rect l="0" t="0" r="0" b="0"/>
            <a:pathLst>
              <a:path w="4182533" h="1972734">
                <a:moveTo>
                  <a:pt x="2226733" y="1727200"/>
                </a:moveTo>
                <a:lnTo>
                  <a:pt x="2235199" y="1744133"/>
                </a:lnTo>
                <a:lnTo>
                  <a:pt x="2243666" y="1752600"/>
                </a:lnTo>
                <a:lnTo>
                  <a:pt x="2260599" y="1769533"/>
                </a:lnTo>
                <a:lnTo>
                  <a:pt x="2286000" y="1794933"/>
                </a:lnTo>
                <a:lnTo>
                  <a:pt x="2319866" y="1811866"/>
                </a:lnTo>
                <a:lnTo>
                  <a:pt x="2353732" y="1828800"/>
                </a:lnTo>
                <a:lnTo>
                  <a:pt x="2396066" y="1854200"/>
                </a:lnTo>
                <a:lnTo>
                  <a:pt x="2438400" y="1871133"/>
                </a:lnTo>
                <a:lnTo>
                  <a:pt x="2489199" y="1888066"/>
                </a:lnTo>
                <a:lnTo>
                  <a:pt x="2539999" y="1905000"/>
                </a:lnTo>
                <a:lnTo>
                  <a:pt x="2582332" y="1921933"/>
                </a:lnTo>
                <a:lnTo>
                  <a:pt x="2633133" y="1938866"/>
                </a:lnTo>
                <a:lnTo>
                  <a:pt x="2692399" y="1955800"/>
                </a:lnTo>
                <a:lnTo>
                  <a:pt x="2743200" y="1964266"/>
                </a:lnTo>
                <a:lnTo>
                  <a:pt x="2793999" y="1972733"/>
                </a:lnTo>
                <a:lnTo>
                  <a:pt x="2853266" y="1972733"/>
                </a:lnTo>
                <a:lnTo>
                  <a:pt x="2904066" y="1972733"/>
                </a:lnTo>
                <a:lnTo>
                  <a:pt x="2963332" y="1972733"/>
                </a:lnTo>
                <a:lnTo>
                  <a:pt x="3022600" y="1964266"/>
                </a:lnTo>
                <a:lnTo>
                  <a:pt x="3090333" y="1955800"/>
                </a:lnTo>
                <a:lnTo>
                  <a:pt x="3158066" y="1947333"/>
                </a:lnTo>
                <a:lnTo>
                  <a:pt x="3217332" y="1938866"/>
                </a:lnTo>
                <a:lnTo>
                  <a:pt x="3285066" y="1921933"/>
                </a:lnTo>
                <a:lnTo>
                  <a:pt x="3344332" y="1905000"/>
                </a:lnTo>
                <a:lnTo>
                  <a:pt x="3403600" y="1888066"/>
                </a:lnTo>
                <a:lnTo>
                  <a:pt x="3462866" y="1871133"/>
                </a:lnTo>
                <a:lnTo>
                  <a:pt x="3522132" y="1854200"/>
                </a:lnTo>
                <a:lnTo>
                  <a:pt x="3572932" y="1828800"/>
                </a:lnTo>
                <a:lnTo>
                  <a:pt x="3632200" y="1803400"/>
                </a:lnTo>
                <a:lnTo>
                  <a:pt x="3691466" y="1778000"/>
                </a:lnTo>
                <a:lnTo>
                  <a:pt x="3750732" y="1752600"/>
                </a:lnTo>
                <a:lnTo>
                  <a:pt x="3801532" y="1718733"/>
                </a:lnTo>
                <a:lnTo>
                  <a:pt x="3860800" y="1684866"/>
                </a:lnTo>
                <a:lnTo>
                  <a:pt x="3911599" y="1651000"/>
                </a:lnTo>
                <a:lnTo>
                  <a:pt x="3953932" y="1608666"/>
                </a:lnTo>
                <a:lnTo>
                  <a:pt x="3996266" y="1566333"/>
                </a:lnTo>
                <a:lnTo>
                  <a:pt x="4038600" y="1515533"/>
                </a:lnTo>
                <a:lnTo>
                  <a:pt x="4072466" y="1473200"/>
                </a:lnTo>
                <a:lnTo>
                  <a:pt x="4097866" y="1422400"/>
                </a:lnTo>
                <a:lnTo>
                  <a:pt x="4123266" y="1371600"/>
                </a:lnTo>
                <a:lnTo>
                  <a:pt x="4148666" y="1320800"/>
                </a:lnTo>
                <a:lnTo>
                  <a:pt x="4165600" y="1261533"/>
                </a:lnTo>
                <a:lnTo>
                  <a:pt x="4174066" y="1210733"/>
                </a:lnTo>
                <a:lnTo>
                  <a:pt x="4182532" y="1151466"/>
                </a:lnTo>
                <a:lnTo>
                  <a:pt x="4182532" y="1092200"/>
                </a:lnTo>
                <a:lnTo>
                  <a:pt x="4182532" y="1032933"/>
                </a:lnTo>
                <a:lnTo>
                  <a:pt x="4174066" y="973666"/>
                </a:lnTo>
                <a:lnTo>
                  <a:pt x="4157133" y="905933"/>
                </a:lnTo>
                <a:lnTo>
                  <a:pt x="4131732" y="846666"/>
                </a:lnTo>
                <a:lnTo>
                  <a:pt x="4106332" y="778933"/>
                </a:lnTo>
                <a:lnTo>
                  <a:pt x="4063999" y="719666"/>
                </a:lnTo>
                <a:lnTo>
                  <a:pt x="4021666" y="651933"/>
                </a:lnTo>
                <a:lnTo>
                  <a:pt x="3970866" y="592666"/>
                </a:lnTo>
                <a:lnTo>
                  <a:pt x="3920066" y="533400"/>
                </a:lnTo>
                <a:lnTo>
                  <a:pt x="3852333" y="474133"/>
                </a:lnTo>
                <a:lnTo>
                  <a:pt x="3793066" y="423333"/>
                </a:lnTo>
                <a:lnTo>
                  <a:pt x="3716866" y="372533"/>
                </a:lnTo>
                <a:lnTo>
                  <a:pt x="3649132" y="321733"/>
                </a:lnTo>
                <a:lnTo>
                  <a:pt x="3564466" y="279400"/>
                </a:lnTo>
                <a:lnTo>
                  <a:pt x="3479800" y="228600"/>
                </a:lnTo>
                <a:lnTo>
                  <a:pt x="3386666" y="194733"/>
                </a:lnTo>
                <a:lnTo>
                  <a:pt x="3293532" y="160866"/>
                </a:lnTo>
                <a:lnTo>
                  <a:pt x="3200400" y="127000"/>
                </a:lnTo>
                <a:lnTo>
                  <a:pt x="3107266" y="93133"/>
                </a:lnTo>
                <a:lnTo>
                  <a:pt x="3005666" y="76200"/>
                </a:lnTo>
                <a:lnTo>
                  <a:pt x="2904066" y="50800"/>
                </a:lnTo>
                <a:lnTo>
                  <a:pt x="2802466" y="33866"/>
                </a:lnTo>
                <a:lnTo>
                  <a:pt x="2700866" y="16933"/>
                </a:lnTo>
                <a:lnTo>
                  <a:pt x="2590800" y="8466"/>
                </a:lnTo>
                <a:lnTo>
                  <a:pt x="2489199" y="0"/>
                </a:lnTo>
                <a:lnTo>
                  <a:pt x="2379133" y="0"/>
                </a:lnTo>
                <a:lnTo>
                  <a:pt x="2277532" y="0"/>
                </a:lnTo>
                <a:lnTo>
                  <a:pt x="2167466" y="0"/>
                </a:lnTo>
                <a:lnTo>
                  <a:pt x="2057400" y="0"/>
                </a:lnTo>
                <a:lnTo>
                  <a:pt x="1955799" y="8466"/>
                </a:lnTo>
                <a:lnTo>
                  <a:pt x="1845733" y="25400"/>
                </a:lnTo>
                <a:lnTo>
                  <a:pt x="1744132" y="33866"/>
                </a:lnTo>
                <a:lnTo>
                  <a:pt x="1642533" y="50800"/>
                </a:lnTo>
                <a:lnTo>
                  <a:pt x="1540933" y="67733"/>
                </a:lnTo>
                <a:lnTo>
                  <a:pt x="1439332" y="84666"/>
                </a:lnTo>
                <a:lnTo>
                  <a:pt x="1337733" y="110066"/>
                </a:lnTo>
                <a:lnTo>
                  <a:pt x="1236133" y="135466"/>
                </a:lnTo>
                <a:lnTo>
                  <a:pt x="1134532" y="169333"/>
                </a:lnTo>
                <a:lnTo>
                  <a:pt x="1041399" y="194733"/>
                </a:lnTo>
                <a:lnTo>
                  <a:pt x="948266" y="228600"/>
                </a:lnTo>
                <a:lnTo>
                  <a:pt x="855133" y="262466"/>
                </a:lnTo>
                <a:lnTo>
                  <a:pt x="770466" y="304800"/>
                </a:lnTo>
                <a:lnTo>
                  <a:pt x="685800" y="338666"/>
                </a:lnTo>
                <a:lnTo>
                  <a:pt x="609600" y="381000"/>
                </a:lnTo>
                <a:lnTo>
                  <a:pt x="533400" y="423333"/>
                </a:lnTo>
                <a:lnTo>
                  <a:pt x="465666" y="474133"/>
                </a:lnTo>
                <a:lnTo>
                  <a:pt x="397933" y="516466"/>
                </a:lnTo>
                <a:lnTo>
                  <a:pt x="338666" y="558800"/>
                </a:lnTo>
                <a:lnTo>
                  <a:pt x="287866" y="609600"/>
                </a:lnTo>
                <a:lnTo>
                  <a:pt x="228600" y="660400"/>
                </a:lnTo>
                <a:lnTo>
                  <a:pt x="186266" y="702733"/>
                </a:lnTo>
                <a:lnTo>
                  <a:pt x="143932" y="753533"/>
                </a:lnTo>
                <a:lnTo>
                  <a:pt x="110066" y="804333"/>
                </a:lnTo>
                <a:lnTo>
                  <a:pt x="76200" y="846666"/>
                </a:lnTo>
                <a:lnTo>
                  <a:pt x="59266" y="889000"/>
                </a:lnTo>
                <a:lnTo>
                  <a:pt x="33866" y="939800"/>
                </a:lnTo>
                <a:lnTo>
                  <a:pt x="25399" y="982133"/>
                </a:lnTo>
                <a:lnTo>
                  <a:pt x="8466" y="1032933"/>
                </a:lnTo>
                <a:lnTo>
                  <a:pt x="0" y="1075266"/>
                </a:lnTo>
                <a:lnTo>
                  <a:pt x="0" y="1117600"/>
                </a:lnTo>
                <a:lnTo>
                  <a:pt x="0" y="1168400"/>
                </a:lnTo>
                <a:lnTo>
                  <a:pt x="8466" y="1210733"/>
                </a:lnTo>
                <a:lnTo>
                  <a:pt x="16933" y="1261533"/>
                </a:lnTo>
                <a:lnTo>
                  <a:pt x="25399" y="1303866"/>
                </a:lnTo>
                <a:lnTo>
                  <a:pt x="33866" y="1346200"/>
                </a:lnTo>
                <a:lnTo>
                  <a:pt x="59266" y="1397000"/>
                </a:lnTo>
                <a:lnTo>
                  <a:pt x="76200" y="1439333"/>
                </a:lnTo>
                <a:lnTo>
                  <a:pt x="93133" y="1481666"/>
                </a:lnTo>
                <a:lnTo>
                  <a:pt x="126999" y="1524000"/>
                </a:lnTo>
                <a:lnTo>
                  <a:pt x="152400" y="1566333"/>
                </a:lnTo>
                <a:lnTo>
                  <a:pt x="194733" y="1600200"/>
                </a:lnTo>
                <a:lnTo>
                  <a:pt x="228600" y="1634066"/>
                </a:lnTo>
                <a:lnTo>
                  <a:pt x="279399" y="1667933"/>
                </a:lnTo>
                <a:lnTo>
                  <a:pt x="321733" y="1701800"/>
                </a:lnTo>
                <a:lnTo>
                  <a:pt x="372532" y="1718733"/>
                </a:lnTo>
                <a:lnTo>
                  <a:pt x="423333" y="1744133"/>
                </a:lnTo>
                <a:lnTo>
                  <a:pt x="482599" y="1761066"/>
                </a:lnTo>
                <a:lnTo>
                  <a:pt x="541866" y="1769533"/>
                </a:lnTo>
                <a:lnTo>
                  <a:pt x="601132" y="1786466"/>
                </a:lnTo>
                <a:lnTo>
                  <a:pt x="668866" y="1794933"/>
                </a:lnTo>
                <a:lnTo>
                  <a:pt x="728133" y="1803400"/>
                </a:lnTo>
                <a:lnTo>
                  <a:pt x="804333" y="1811866"/>
                </a:lnTo>
                <a:lnTo>
                  <a:pt x="880533" y="1828800"/>
                </a:lnTo>
                <a:lnTo>
                  <a:pt x="948266" y="1837266"/>
                </a:lnTo>
                <a:lnTo>
                  <a:pt x="1024466" y="1854200"/>
                </a:lnTo>
                <a:lnTo>
                  <a:pt x="1100666" y="1862666"/>
                </a:lnTo>
                <a:lnTo>
                  <a:pt x="1176866" y="1871133"/>
                </a:lnTo>
                <a:lnTo>
                  <a:pt x="1261533" y="1888066"/>
                </a:lnTo>
                <a:lnTo>
                  <a:pt x="1337733" y="1896533"/>
                </a:lnTo>
                <a:lnTo>
                  <a:pt x="1405466" y="1905000"/>
                </a:lnTo>
                <a:lnTo>
                  <a:pt x="1481666" y="1905000"/>
                </a:lnTo>
                <a:lnTo>
                  <a:pt x="1557866" y="1905000"/>
                </a:lnTo>
                <a:lnTo>
                  <a:pt x="1634066" y="1905000"/>
                </a:lnTo>
                <a:lnTo>
                  <a:pt x="1634066" y="1905000"/>
                </a:lnTo>
                <a:lnTo>
                  <a:pt x="1693333" y="1896533"/>
                </a:lnTo>
                <a:lnTo>
                  <a:pt x="1693333" y="1896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169400" y="5317067"/>
            <a:ext cx="127001" cy="160867"/>
          </a:xfrm>
          <a:custGeom>
            <a:avLst/>
            <a:gdLst/>
            <a:ahLst/>
            <a:cxnLst/>
            <a:rect l="0" t="0" r="0" b="0"/>
            <a:pathLst>
              <a:path w="127001" h="160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4" y="59266"/>
                </a:lnTo>
                <a:lnTo>
                  <a:pt x="25400" y="59266"/>
                </a:lnTo>
                <a:lnTo>
                  <a:pt x="42333" y="76200"/>
                </a:lnTo>
                <a:lnTo>
                  <a:pt x="50800" y="84666"/>
                </a:lnTo>
                <a:lnTo>
                  <a:pt x="59267" y="93133"/>
                </a:lnTo>
                <a:lnTo>
                  <a:pt x="67733" y="101600"/>
                </a:lnTo>
                <a:lnTo>
                  <a:pt x="76200" y="110066"/>
                </a:lnTo>
                <a:lnTo>
                  <a:pt x="84666" y="118533"/>
                </a:lnTo>
                <a:lnTo>
                  <a:pt x="93134" y="127000"/>
                </a:lnTo>
                <a:lnTo>
                  <a:pt x="101600" y="135466"/>
                </a:lnTo>
                <a:lnTo>
                  <a:pt x="110067" y="143933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27000" y="160866"/>
                </a:lnTo>
                <a:lnTo>
                  <a:pt x="12700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390467" y="5867400"/>
            <a:ext cx="635000" cy="93134"/>
          </a:xfrm>
          <a:custGeom>
            <a:avLst/>
            <a:gdLst/>
            <a:ahLst/>
            <a:cxnLst/>
            <a:rect l="0" t="0" r="0" b="0"/>
            <a:pathLst>
              <a:path w="635000" h="93134">
                <a:moveTo>
                  <a:pt x="634999" y="0"/>
                </a:moveTo>
                <a:lnTo>
                  <a:pt x="634999" y="0"/>
                </a:lnTo>
                <a:lnTo>
                  <a:pt x="626533" y="0"/>
                </a:lnTo>
                <a:lnTo>
                  <a:pt x="626533" y="0"/>
                </a:lnTo>
                <a:lnTo>
                  <a:pt x="618066" y="0"/>
                </a:lnTo>
                <a:lnTo>
                  <a:pt x="609600" y="8467"/>
                </a:lnTo>
                <a:lnTo>
                  <a:pt x="601133" y="8467"/>
                </a:lnTo>
                <a:lnTo>
                  <a:pt x="592666" y="16933"/>
                </a:lnTo>
                <a:lnTo>
                  <a:pt x="584200" y="16933"/>
                </a:lnTo>
                <a:lnTo>
                  <a:pt x="567267" y="25400"/>
                </a:lnTo>
                <a:lnTo>
                  <a:pt x="550333" y="33867"/>
                </a:lnTo>
                <a:lnTo>
                  <a:pt x="541866" y="42333"/>
                </a:lnTo>
                <a:lnTo>
                  <a:pt x="524933" y="50800"/>
                </a:lnTo>
                <a:lnTo>
                  <a:pt x="508000" y="59267"/>
                </a:lnTo>
                <a:lnTo>
                  <a:pt x="482599" y="67733"/>
                </a:lnTo>
                <a:lnTo>
                  <a:pt x="465666" y="76200"/>
                </a:lnTo>
                <a:lnTo>
                  <a:pt x="440266" y="76200"/>
                </a:lnTo>
                <a:lnTo>
                  <a:pt x="414867" y="84667"/>
                </a:lnTo>
                <a:lnTo>
                  <a:pt x="389466" y="84667"/>
                </a:lnTo>
                <a:lnTo>
                  <a:pt x="372533" y="93133"/>
                </a:lnTo>
                <a:lnTo>
                  <a:pt x="338667" y="93133"/>
                </a:lnTo>
                <a:lnTo>
                  <a:pt x="304800" y="93133"/>
                </a:lnTo>
                <a:lnTo>
                  <a:pt x="279400" y="93133"/>
                </a:lnTo>
                <a:lnTo>
                  <a:pt x="245533" y="93133"/>
                </a:lnTo>
                <a:lnTo>
                  <a:pt x="211666" y="93133"/>
                </a:lnTo>
                <a:lnTo>
                  <a:pt x="177799" y="93133"/>
                </a:lnTo>
                <a:lnTo>
                  <a:pt x="135466" y="93133"/>
                </a:lnTo>
                <a:lnTo>
                  <a:pt x="101599" y="93133"/>
                </a:lnTo>
                <a:lnTo>
                  <a:pt x="67733" y="84667"/>
                </a:lnTo>
                <a:lnTo>
                  <a:pt x="25399" y="84667"/>
                </a:lnTo>
                <a:lnTo>
                  <a:pt x="25399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5" y="0"/>
            <a:ext cx="11475076" cy="7259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Warm-ups:  Simplify the following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8991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94738" y="3899146"/>
            <a:ext cx="38637" cy="2958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94738" y="983861"/>
            <a:ext cx="0" cy="296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3665" y="741197"/>
                <a:ext cx="2010679" cy="804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5" y="741197"/>
                <a:ext cx="2010679" cy="8042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3931" y="788732"/>
                <a:ext cx="109972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931" y="788732"/>
                <a:ext cx="1099725" cy="7411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674" y="3914362"/>
                <a:ext cx="2326663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4" y="3914362"/>
                <a:ext cx="2326663" cy="7000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14056" y="3895030"/>
                <a:ext cx="2292679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056" y="3895030"/>
                <a:ext cx="2292679" cy="7387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6578600" y="812800"/>
            <a:ext cx="533401" cy="829734"/>
          </a:xfrm>
          <a:custGeom>
            <a:avLst/>
            <a:gdLst/>
            <a:ahLst/>
            <a:cxnLst/>
            <a:rect l="0" t="0" r="0" b="0"/>
            <a:pathLst>
              <a:path w="533401" h="829734">
                <a:moveTo>
                  <a:pt x="533400" y="0"/>
                </a:moveTo>
                <a:lnTo>
                  <a:pt x="533400" y="0"/>
                </a:lnTo>
                <a:lnTo>
                  <a:pt x="533400" y="8467"/>
                </a:lnTo>
                <a:lnTo>
                  <a:pt x="524933" y="8467"/>
                </a:lnTo>
                <a:lnTo>
                  <a:pt x="524933" y="16933"/>
                </a:lnTo>
                <a:lnTo>
                  <a:pt x="524933" y="16933"/>
                </a:lnTo>
                <a:lnTo>
                  <a:pt x="516467" y="25400"/>
                </a:lnTo>
                <a:lnTo>
                  <a:pt x="508000" y="42333"/>
                </a:lnTo>
                <a:lnTo>
                  <a:pt x="499533" y="59267"/>
                </a:lnTo>
                <a:lnTo>
                  <a:pt x="482600" y="76200"/>
                </a:lnTo>
                <a:lnTo>
                  <a:pt x="465666" y="93133"/>
                </a:lnTo>
                <a:lnTo>
                  <a:pt x="448733" y="118533"/>
                </a:lnTo>
                <a:lnTo>
                  <a:pt x="431800" y="143933"/>
                </a:lnTo>
                <a:lnTo>
                  <a:pt x="406400" y="177800"/>
                </a:lnTo>
                <a:lnTo>
                  <a:pt x="372533" y="211667"/>
                </a:lnTo>
                <a:lnTo>
                  <a:pt x="338667" y="254000"/>
                </a:lnTo>
                <a:lnTo>
                  <a:pt x="304800" y="304800"/>
                </a:lnTo>
                <a:lnTo>
                  <a:pt x="279400" y="347133"/>
                </a:lnTo>
                <a:lnTo>
                  <a:pt x="245534" y="389467"/>
                </a:lnTo>
                <a:lnTo>
                  <a:pt x="211667" y="431800"/>
                </a:lnTo>
                <a:lnTo>
                  <a:pt x="186267" y="474133"/>
                </a:lnTo>
                <a:lnTo>
                  <a:pt x="160866" y="508000"/>
                </a:lnTo>
                <a:lnTo>
                  <a:pt x="135467" y="550333"/>
                </a:lnTo>
                <a:lnTo>
                  <a:pt x="110067" y="592667"/>
                </a:lnTo>
                <a:lnTo>
                  <a:pt x="84666" y="635000"/>
                </a:lnTo>
                <a:lnTo>
                  <a:pt x="67733" y="677333"/>
                </a:lnTo>
                <a:lnTo>
                  <a:pt x="50800" y="719667"/>
                </a:lnTo>
                <a:lnTo>
                  <a:pt x="33867" y="753533"/>
                </a:lnTo>
                <a:lnTo>
                  <a:pt x="25400" y="778933"/>
                </a:lnTo>
                <a:lnTo>
                  <a:pt x="16934" y="804333"/>
                </a:lnTo>
                <a:lnTo>
                  <a:pt x="8466" y="821267"/>
                </a:lnTo>
                <a:lnTo>
                  <a:pt x="0" y="829733"/>
                </a:lnTo>
                <a:lnTo>
                  <a:pt x="0" y="829733"/>
                </a:lnTo>
                <a:lnTo>
                  <a:pt x="8466" y="812800"/>
                </a:lnTo>
                <a:lnTo>
                  <a:pt x="8466" y="795867"/>
                </a:lnTo>
                <a:lnTo>
                  <a:pt x="8466" y="795867"/>
                </a:lnTo>
                <a:lnTo>
                  <a:pt x="8466" y="770467"/>
                </a:lnTo>
                <a:lnTo>
                  <a:pt x="8466" y="770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612467" y="728133"/>
            <a:ext cx="728134" cy="939801"/>
          </a:xfrm>
          <a:custGeom>
            <a:avLst/>
            <a:gdLst/>
            <a:ahLst/>
            <a:cxnLst/>
            <a:rect l="0" t="0" r="0" b="0"/>
            <a:pathLst>
              <a:path w="728134" h="9398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50799" y="67734"/>
                </a:lnTo>
                <a:lnTo>
                  <a:pt x="67733" y="84667"/>
                </a:lnTo>
                <a:lnTo>
                  <a:pt x="84666" y="110067"/>
                </a:lnTo>
                <a:lnTo>
                  <a:pt x="101600" y="127000"/>
                </a:lnTo>
                <a:lnTo>
                  <a:pt x="110066" y="152400"/>
                </a:lnTo>
                <a:lnTo>
                  <a:pt x="135467" y="177800"/>
                </a:lnTo>
                <a:lnTo>
                  <a:pt x="152400" y="203200"/>
                </a:lnTo>
                <a:lnTo>
                  <a:pt x="177800" y="228600"/>
                </a:lnTo>
                <a:lnTo>
                  <a:pt x="194733" y="262467"/>
                </a:lnTo>
                <a:lnTo>
                  <a:pt x="220133" y="296334"/>
                </a:lnTo>
                <a:lnTo>
                  <a:pt x="245533" y="330200"/>
                </a:lnTo>
                <a:lnTo>
                  <a:pt x="262466" y="364067"/>
                </a:lnTo>
                <a:lnTo>
                  <a:pt x="287867" y="397934"/>
                </a:lnTo>
                <a:lnTo>
                  <a:pt x="313266" y="431800"/>
                </a:lnTo>
                <a:lnTo>
                  <a:pt x="338666" y="474134"/>
                </a:lnTo>
                <a:lnTo>
                  <a:pt x="364067" y="508000"/>
                </a:lnTo>
                <a:lnTo>
                  <a:pt x="389466" y="541867"/>
                </a:lnTo>
                <a:lnTo>
                  <a:pt x="414866" y="584200"/>
                </a:lnTo>
                <a:lnTo>
                  <a:pt x="448733" y="618067"/>
                </a:lnTo>
                <a:lnTo>
                  <a:pt x="482600" y="651934"/>
                </a:lnTo>
                <a:lnTo>
                  <a:pt x="507999" y="694267"/>
                </a:lnTo>
                <a:lnTo>
                  <a:pt x="541866" y="728134"/>
                </a:lnTo>
                <a:lnTo>
                  <a:pt x="575733" y="762000"/>
                </a:lnTo>
                <a:lnTo>
                  <a:pt x="601133" y="795867"/>
                </a:lnTo>
                <a:lnTo>
                  <a:pt x="626533" y="829734"/>
                </a:lnTo>
                <a:lnTo>
                  <a:pt x="651933" y="855134"/>
                </a:lnTo>
                <a:lnTo>
                  <a:pt x="668867" y="880534"/>
                </a:lnTo>
                <a:lnTo>
                  <a:pt x="685800" y="905934"/>
                </a:lnTo>
                <a:lnTo>
                  <a:pt x="694266" y="922867"/>
                </a:lnTo>
                <a:lnTo>
                  <a:pt x="711200" y="939800"/>
                </a:lnTo>
                <a:lnTo>
                  <a:pt x="719666" y="939800"/>
                </a:lnTo>
                <a:lnTo>
                  <a:pt x="719666" y="939800"/>
                </a:lnTo>
                <a:lnTo>
                  <a:pt x="728133" y="939800"/>
                </a:lnTo>
                <a:lnTo>
                  <a:pt x="719666" y="931334"/>
                </a:lnTo>
                <a:lnTo>
                  <a:pt x="719666" y="931334"/>
                </a:lnTo>
                <a:lnTo>
                  <a:pt x="719666" y="914400"/>
                </a:lnTo>
                <a:lnTo>
                  <a:pt x="719666" y="914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781800" y="804333"/>
            <a:ext cx="516468" cy="914401"/>
          </a:xfrm>
          <a:custGeom>
            <a:avLst/>
            <a:gdLst/>
            <a:ahLst/>
            <a:cxnLst/>
            <a:rect l="0" t="0" r="0" b="0"/>
            <a:pathLst>
              <a:path w="516468" h="914401">
                <a:moveTo>
                  <a:pt x="516467" y="0"/>
                </a:moveTo>
                <a:lnTo>
                  <a:pt x="516467" y="8467"/>
                </a:lnTo>
                <a:lnTo>
                  <a:pt x="499534" y="25400"/>
                </a:lnTo>
                <a:lnTo>
                  <a:pt x="491066" y="42334"/>
                </a:lnTo>
                <a:lnTo>
                  <a:pt x="482600" y="59267"/>
                </a:lnTo>
                <a:lnTo>
                  <a:pt x="465667" y="76200"/>
                </a:lnTo>
                <a:lnTo>
                  <a:pt x="440267" y="93134"/>
                </a:lnTo>
                <a:lnTo>
                  <a:pt x="414866" y="127000"/>
                </a:lnTo>
                <a:lnTo>
                  <a:pt x="389467" y="160867"/>
                </a:lnTo>
                <a:lnTo>
                  <a:pt x="355600" y="203200"/>
                </a:lnTo>
                <a:lnTo>
                  <a:pt x="321733" y="254000"/>
                </a:lnTo>
                <a:lnTo>
                  <a:pt x="287867" y="296334"/>
                </a:lnTo>
                <a:lnTo>
                  <a:pt x="254000" y="347134"/>
                </a:lnTo>
                <a:lnTo>
                  <a:pt x="211667" y="406400"/>
                </a:lnTo>
                <a:lnTo>
                  <a:pt x="186266" y="465667"/>
                </a:lnTo>
                <a:lnTo>
                  <a:pt x="143933" y="524934"/>
                </a:lnTo>
                <a:lnTo>
                  <a:pt x="110066" y="584200"/>
                </a:lnTo>
                <a:lnTo>
                  <a:pt x="84667" y="651934"/>
                </a:lnTo>
                <a:lnTo>
                  <a:pt x="59267" y="711200"/>
                </a:lnTo>
                <a:lnTo>
                  <a:pt x="33866" y="762000"/>
                </a:lnTo>
                <a:lnTo>
                  <a:pt x="16933" y="812800"/>
                </a:lnTo>
                <a:lnTo>
                  <a:pt x="8467" y="855134"/>
                </a:lnTo>
                <a:lnTo>
                  <a:pt x="0" y="889000"/>
                </a:lnTo>
                <a:lnTo>
                  <a:pt x="0" y="905934"/>
                </a:lnTo>
                <a:lnTo>
                  <a:pt x="0" y="914400"/>
                </a:lnTo>
                <a:lnTo>
                  <a:pt x="0" y="905934"/>
                </a:lnTo>
                <a:lnTo>
                  <a:pt x="8467" y="880534"/>
                </a:lnTo>
                <a:lnTo>
                  <a:pt x="8467" y="880534"/>
                </a:lnTo>
                <a:lnTo>
                  <a:pt x="16933" y="855134"/>
                </a:lnTo>
                <a:lnTo>
                  <a:pt x="16933" y="855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68066" y="931333"/>
            <a:ext cx="406402" cy="804335"/>
          </a:xfrm>
          <a:custGeom>
            <a:avLst/>
            <a:gdLst/>
            <a:ahLst/>
            <a:cxnLst/>
            <a:rect l="0" t="0" r="0" b="0"/>
            <a:pathLst>
              <a:path w="406402" h="804335">
                <a:moveTo>
                  <a:pt x="406401" y="0"/>
                </a:moveTo>
                <a:lnTo>
                  <a:pt x="406401" y="8467"/>
                </a:lnTo>
                <a:lnTo>
                  <a:pt x="406401" y="8467"/>
                </a:lnTo>
                <a:lnTo>
                  <a:pt x="406401" y="8467"/>
                </a:lnTo>
                <a:lnTo>
                  <a:pt x="397934" y="16934"/>
                </a:lnTo>
                <a:lnTo>
                  <a:pt x="389468" y="16934"/>
                </a:lnTo>
                <a:lnTo>
                  <a:pt x="381000" y="33867"/>
                </a:lnTo>
                <a:lnTo>
                  <a:pt x="364067" y="59267"/>
                </a:lnTo>
                <a:lnTo>
                  <a:pt x="347134" y="93134"/>
                </a:lnTo>
                <a:lnTo>
                  <a:pt x="321734" y="135467"/>
                </a:lnTo>
                <a:lnTo>
                  <a:pt x="296334" y="186267"/>
                </a:lnTo>
                <a:lnTo>
                  <a:pt x="270934" y="237067"/>
                </a:lnTo>
                <a:lnTo>
                  <a:pt x="237068" y="287867"/>
                </a:lnTo>
                <a:lnTo>
                  <a:pt x="203201" y="347134"/>
                </a:lnTo>
                <a:lnTo>
                  <a:pt x="169334" y="406400"/>
                </a:lnTo>
                <a:lnTo>
                  <a:pt x="135467" y="465667"/>
                </a:lnTo>
                <a:lnTo>
                  <a:pt x="101601" y="524934"/>
                </a:lnTo>
                <a:lnTo>
                  <a:pt x="76200" y="575734"/>
                </a:lnTo>
                <a:lnTo>
                  <a:pt x="50801" y="635000"/>
                </a:lnTo>
                <a:lnTo>
                  <a:pt x="33867" y="685800"/>
                </a:lnTo>
                <a:lnTo>
                  <a:pt x="16934" y="728134"/>
                </a:lnTo>
                <a:lnTo>
                  <a:pt x="8468" y="762000"/>
                </a:lnTo>
                <a:lnTo>
                  <a:pt x="0" y="787400"/>
                </a:lnTo>
                <a:lnTo>
                  <a:pt x="0" y="804334"/>
                </a:lnTo>
                <a:lnTo>
                  <a:pt x="0" y="804334"/>
                </a:lnTo>
                <a:lnTo>
                  <a:pt x="8468" y="787400"/>
                </a:lnTo>
                <a:lnTo>
                  <a:pt x="8468" y="787400"/>
                </a:lnTo>
                <a:lnTo>
                  <a:pt x="16934" y="770467"/>
                </a:lnTo>
                <a:lnTo>
                  <a:pt x="16934" y="770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128934" y="1185333"/>
            <a:ext cx="397934" cy="635001"/>
          </a:xfrm>
          <a:custGeom>
            <a:avLst/>
            <a:gdLst/>
            <a:ahLst/>
            <a:cxnLst/>
            <a:rect l="0" t="0" r="0" b="0"/>
            <a:pathLst>
              <a:path w="397934" h="635001">
                <a:moveTo>
                  <a:pt x="397933" y="0"/>
                </a:moveTo>
                <a:lnTo>
                  <a:pt x="397933" y="0"/>
                </a:lnTo>
                <a:lnTo>
                  <a:pt x="389466" y="0"/>
                </a:lnTo>
                <a:lnTo>
                  <a:pt x="381000" y="8467"/>
                </a:lnTo>
                <a:lnTo>
                  <a:pt x="372532" y="33867"/>
                </a:lnTo>
                <a:lnTo>
                  <a:pt x="355599" y="50800"/>
                </a:lnTo>
                <a:lnTo>
                  <a:pt x="338666" y="84667"/>
                </a:lnTo>
                <a:lnTo>
                  <a:pt x="313266" y="127000"/>
                </a:lnTo>
                <a:lnTo>
                  <a:pt x="287866" y="169334"/>
                </a:lnTo>
                <a:lnTo>
                  <a:pt x="253999" y="211667"/>
                </a:lnTo>
                <a:lnTo>
                  <a:pt x="220132" y="262467"/>
                </a:lnTo>
                <a:lnTo>
                  <a:pt x="186266" y="321734"/>
                </a:lnTo>
                <a:lnTo>
                  <a:pt x="152400" y="372534"/>
                </a:lnTo>
                <a:lnTo>
                  <a:pt x="126999" y="431800"/>
                </a:lnTo>
                <a:lnTo>
                  <a:pt x="101599" y="491067"/>
                </a:lnTo>
                <a:lnTo>
                  <a:pt x="76200" y="541867"/>
                </a:lnTo>
                <a:lnTo>
                  <a:pt x="59266" y="584200"/>
                </a:lnTo>
                <a:lnTo>
                  <a:pt x="42333" y="609600"/>
                </a:lnTo>
                <a:lnTo>
                  <a:pt x="25399" y="626534"/>
                </a:lnTo>
                <a:lnTo>
                  <a:pt x="16933" y="635000"/>
                </a:lnTo>
                <a:lnTo>
                  <a:pt x="16933" y="635000"/>
                </a:lnTo>
                <a:lnTo>
                  <a:pt x="0" y="63500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75400" y="711200"/>
            <a:ext cx="448735" cy="702734"/>
          </a:xfrm>
          <a:custGeom>
            <a:avLst/>
            <a:gdLst/>
            <a:ahLst/>
            <a:cxnLst/>
            <a:rect l="0" t="0" r="0" b="0"/>
            <a:pathLst>
              <a:path w="448735" h="702734">
                <a:moveTo>
                  <a:pt x="440266" y="8467"/>
                </a:moveTo>
                <a:lnTo>
                  <a:pt x="448734" y="8467"/>
                </a:lnTo>
                <a:lnTo>
                  <a:pt x="448734" y="8467"/>
                </a:lnTo>
                <a:lnTo>
                  <a:pt x="448734" y="8467"/>
                </a:lnTo>
                <a:lnTo>
                  <a:pt x="448734" y="0"/>
                </a:lnTo>
                <a:lnTo>
                  <a:pt x="448734" y="0"/>
                </a:lnTo>
                <a:lnTo>
                  <a:pt x="448734" y="0"/>
                </a:lnTo>
                <a:lnTo>
                  <a:pt x="448734" y="8467"/>
                </a:lnTo>
                <a:lnTo>
                  <a:pt x="448734" y="8467"/>
                </a:lnTo>
                <a:lnTo>
                  <a:pt x="440266" y="25400"/>
                </a:lnTo>
                <a:lnTo>
                  <a:pt x="423333" y="42333"/>
                </a:lnTo>
                <a:lnTo>
                  <a:pt x="406400" y="67733"/>
                </a:lnTo>
                <a:lnTo>
                  <a:pt x="381000" y="101600"/>
                </a:lnTo>
                <a:lnTo>
                  <a:pt x="355600" y="143933"/>
                </a:lnTo>
                <a:lnTo>
                  <a:pt x="321733" y="194733"/>
                </a:lnTo>
                <a:lnTo>
                  <a:pt x="279400" y="254000"/>
                </a:lnTo>
                <a:lnTo>
                  <a:pt x="237067" y="304800"/>
                </a:lnTo>
                <a:lnTo>
                  <a:pt x="194733" y="364067"/>
                </a:lnTo>
                <a:lnTo>
                  <a:pt x="160867" y="423333"/>
                </a:lnTo>
                <a:lnTo>
                  <a:pt x="127000" y="482600"/>
                </a:lnTo>
                <a:lnTo>
                  <a:pt x="101600" y="533400"/>
                </a:lnTo>
                <a:lnTo>
                  <a:pt x="76200" y="575733"/>
                </a:lnTo>
                <a:lnTo>
                  <a:pt x="50800" y="618067"/>
                </a:lnTo>
                <a:lnTo>
                  <a:pt x="33867" y="651933"/>
                </a:lnTo>
                <a:lnTo>
                  <a:pt x="16933" y="677333"/>
                </a:lnTo>
                <a:lnTo>
                  <a:pt x="8467" y="694267"/>
                </a:lnTo>
                <a:lnTo>
                  <a:pt x="0" y="702733"/>
                </a:lnTo>
                <a:lnTo>
                  <a:pt x="8467" y="702733"/>
                </a:lnTo>
                <a:lnTo>
                  <a:pt x="8467" y="685800"/>
                </a:lnTo>
                <a:lnTo>
                  <a:pt x="16933" y="668867"/>
                </a:lnTo>
                <a:lnTo>
                  <a:pt x="33867" y="643467"/>
                </a:lnTo>
                <a:lnTo>
                  <a:pt x="33867" y="643467"/>
                </a:lnTo>
                <a:lnTo>
                  <a:pt x="50800" y="609600"/>
                </a:lnTo>
                <a:lnTo>
                  <a:pt x="50800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60067" y="872067"/>
            <a:ext cx="482601" cy="762001"/>
          </a:xfrm>
          <a:custGeom>
            <a:avLst/>
            <a:gdLst/>
            <a:ahLst/>
            <a:cxnLst/>
            <a:rect l="0" t="0" r="0" b="0"/>
            <a:pathLst>
              <a:path w="482601" h="762001">
                <a:moveTo>
                  <a:pt x="482600" y="0"/>
                </a:moveTo>
                <a:lnTo>
                  <a:pt x="482600" y="0"/>
                </a:lnTo>
                <a:lnTo>
                  <a:pt x="474133" y="0"/>
                </a:lnTo>
                <a:lnTo>
                  <a:pt x="474133" y="8466"/>
                </a:lnTo>
                <a:lnTo>
                  <a:pt x="465666" y="16933"/>
                </a:lnTo>
                <a:lnTo>
                  <a:pt x="457200" y="25400"/>
                </a:lnTo>
                <a:lnTo>
                  <a:pt x="440267" y="42333"/>
                </a:lnTo>
                <a:lnTo>
                  <a:pt x="423333" y="67733"/>
                </a:lnTo>
                <a:lnTo>
                  <a:pt x="397933" y="101600"/>
                </a:lnTo>
                <a:lnTo>
                  <a:pt x="372533" y="143933"/>
                </a:lnTo>
                <a:lnTo>
                  <a:pt x="338666" y="186266"/>
                </a:lnTo>
                <a:lnTo>
                  <a:pt x="304800" y="228600"/>
                </a:lnTo>
                <a:lnTo>
                  <a:pt x="270933" y="279400"/>
                </a:lnTo>
                <a:lnTo>
                  <a:pt x="228600" y="330200"/>
                </a:lnTo>
                <a:lnTo>
                  <a:pt x="194733" y="389466"/>
                </a:lnTo>
                <a:lnTo>
                  <a:pt x="152400" y="440266"/>
                </a:lnTo>
                <a:lnTo>
                  <a:pt x="126999" y="499533"/>
                </a:lnTo>
                <a:lnTo>
                  <a:pt x="93133" y="558800"/>
                </a:lnTo>
                <a:lnTo>
                  <a:pt x="59267" y="618066"/>
                </a:lnTo>
                <a:lnTo>
                  <a:pt x="42333" y="668866"/>
                </a:lnTo>
                <a:lnTo>
                  <a:pt x="16933" y="719666"/>
                </a:lnTo>
                <a:lnTo>
                  <a:pt x="16933" y="719666"/>
                </a:lnTo>
                <a:lnTo>
                  <a:pt x="0" y="762000"/>
                </a:lnTo>
                <a:lnTo>
                  <a:pt x="0" y="762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85067" y="931333"/>
            <a:ext cx="279401" cy="406401"/>
          </a:xfrm>
          <a:custGeom>
            <a:avLst/>
            <a:gdLst/>
            <a:ahLst/>
            <a:cxnLst/>
            <a:rect l="0" t="0" r="0" b="0"/>
            <a:pathLst>
              <a:path w="279401" h="406401">
                <a:moveTo>
                  <a:pt x="50800" y="59267"/>
                </a:moveTo>
                <a:lnTo>
                  <a:pt x="50800" y="59267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42334"/>
                </a:lnTo>
                <a:lnTo>
                  <a:pt x="42333" y="42334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0"/>
                </a:lnTo>
                <a:lnTo>
                  <a:pt x="160866" y="0"/>
                </a:lnTo>
                <a:lnTo>
                  <a:pt x="186266" y="0"/>
                </a:lnTo>
                <a:lnTo>
                  <a:pt x="203200" y="0"/>
                </a:lnTo>
                <a:lnTo>
                  <a:pt x="220133" y="8467"/>
                </a:lnTo>
                <a:lnTo>
                  <a:pt x="237066" y="8467"/>
                </a:lnTo>
                <a:lnTo>
                  <a:pt x="245533" y="16934"/>
                </a:lnTo>
                <a:lnTo>
                  <a:pt x="254000" y="16934"/>
                </a:lnTo>
                <a:lnTo>
                  <a:pt x="254000" y="25400"/>
                </a:lnTo>
                <a:lnTo>
                  <a:pt x="262466" y="33867"/>
                </a:lnTo>
                <a:lnTo>
                  <a:pt x="262466" y="50800"/>
                </a:lnTo>
                <a:lnTo>
                  <a:pt x="254000" y="59267"/>
                </a:lnTo>
                <a:lnTo>
                  <a:pt x="245533" y="67734"/>
                </a:lnTo>
                <a:lnTo>
                  <a:pt x="237066" y="84667"/>
                </a:lnTo>
                <a:lnTo>
                  <a:pt x="220133" y="101600"/>
                </a:lnTo>
                <a:lnTo>
                  <a:pt x="203200" y="110067"/>
                </a:lnTo>
                <a:lnTo>
                  <a:pt x="177800" y="127000"/>
                </a:lnTo>
                <a:lnTo>
                  <a:pt x="160866" y="143934"/>
                </a:lnTo>
                <a:lnTo>
                  <a:pt x="143933" y="152400"/>
                </a:lnTo>
                <a:lnTo>
                  <a:pt x="118533" y="160867"/>
                </a:lnTo>
                <a:lnTo>
                  <a:pt x="110066" y="177800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01600" y="194734"/>
                </a:lnTo>
                <a:lnTo>
                  <a:pt x="101600" y="194734"/>
                </a:lnTo>
                <a:lnTo>
                  <a:pt x="110066" y="194734"/>
                </a:lnTo>
                <a:lnTo>
                  <a:pt x="118533" y="194734"/>
                </a:lnTo>
                <a:lnTo>
                  <a:pt x="135466" y="194734"/>
                </a:lnTo>
                <a:lnTo>
                  <a:pt x="160866" y="194734"/>
                </a:lnTo>
                <a:lnTo>
                  <a:pt x="177800" y="194734"/>
                </a:lnTo>
                <a:lnTo>
                  <a:pt x="203200" y="194734"/>
                </a:lnTo>
                <a:lnTo>
                  <a:pt x="220133" y="194734"/>
                </a:lnTo>
                <a:lnTo>
                  <a:pt x="237066" y="194734"/>
                </a:lnTo>
                <a:lnTo>
                  <a:pt x="245533" y="203200"/>
                </a:lnTo>
                <a:lnTo>
                  <a:pt x="262466" y="203200"/>
                </a:lnTo>
                <a:lnTo>
                  <a:pt x="270933" y="211667"/>
                </a:lnTo>
                <a:lnTo>
                  <a:pt x="270933" y="220134"/>
                </a:lnTo>
                <a:lnTo>
                  <a:pt x="279400" y="237067"/>
                </a:lnTo>
                <a:lnTo>
                  <a:pt x="279400" y="254000"/>
                </a:lnTo>
                <a:lnTo>
                  <a:pt x="279400" y="262467"/>
                </a:lnTo>
                <a:lnTo>
                  <a:pt x="279400" y="279400"/>
                </a:lnTo>
                <a:lnTo>
                  <a:pt x="279400" y="296334"/>
                </a:lnTo>
                <a:lnTo>
                  <a:pt x="270933" y="313267"/>
                </a:lnTo>
                <a:lnTo>
                  <a:pt x="262466" y="330200"/>
                </a:lnTo>
                <a:lnTo>
                  <a:pt x="254000" y="338667"/>
                </a:lnTo>
                <a:lnTo>
                  <a:pt x="237066" y="355600"/>
                </a:lnTo>
                <a:lnTo>
                  <a:pt x="228600" y="364067"/>
                </a:lnTo>
                <a:lnTo>
                  <a:pt x="211666" y="372534"/>
                </a:lnTo>
                <a:lnTo>
                  <a:pt x="186266" y="381000"/>
                </a:lnTo>
                <a:lnTo>
                  <a:pt x="169333" y="389467"/>
                </a:lnTo>
                <a:lnTo>
                  <a:pt x="152400" y="397934"/>
                </a:lnTo>
                <a:lnTo>
                  <a:pt x="135466" y="397934"/>
                </a:lnTo>
                <a:lnTo>
                  <a:pt x="110066" y="406400"/>
                </a:lnTo>
                <a:lnTo>
                  <a:pt x="93133" y="406400"/>
                </a:lnTo>
                <a:lnTo>
                  <a:pt x="76200" y="406400"/>
                </a:lnTo>
                <a:lnTo>
                  <a:pt x="59266" y="406400"/>
                </a:lnTo>
                <a:lnTo>
                  <a:pt x="50800" y="406400"/>
                </a:lnTo>
                <a:lnTo>
                  <a:pt x="33866" y="397934"/>
                </a:lnTo>
                <a:lnTo>
                  <a:pt x="16933" y="389467"/>
                </a:lnTo>
                <a:lnTo>
                  <a:pt x="8466" y="381000"/>
                </a:lnTo>
                <a:lnTo>
                  <a:pt x="8466" y="381000"/>
                </a:lnTo>
                <a:lnTo>
                  <a:pt x="0" y="372534"/>
                </a:lnTo>
                <a:lnTo>
                  <a:pt x="0" y="364067"/>
                </a:lnTo>
                <a:lnTo>
                  <a:pt x="0" y="355600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47134"/>
                </a:lnTo>
                <a:lnTo>
                  <a:pt x="8466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615267" y="1168400"/>
            <a:ext cx="33867" cy="203201"/>
          </a:xfrm>
          <a:custGeom>
            <a:avLst/>
            <a:gdLst/>
            <a:ahLst/>
            <a:cxnLst/>
            <a:rect l="0" t="0" r="0" b="0"/>
            <a:pathLst>
              <a:path w="33867" h="203201">
                <a:moveTo>
                  <a:pt x="16933" y="0"/>
                </a:move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6" y="203200"/>
                </a:lnTo>
                <a:lnTo>
                  <a:pt x="338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83000" y="1354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47533" y="1159933"/>
            <a:ext cx="237068" cy="558801"/>
          </a:xfrm>
          <a:custGeom>
            <a:avLst/>
            <a:gdLst/>
            <a:ahLst/>
            <a:cxnLst/>
            <a:rect l="0" t="0" r="0" b="0"/>
            <a:pathLst>
              <a:path w="237068" h="558801">
                <a:moveTo>
                  <a:pt x="177800" y="160867"/>
                </a:moveTo>
                <a:lnTo>
                  <a:pt x="177800" y="152400"/>
                </a:lnTo>
                <a:lnTo>
                  <a:pt x="186267" y="143934"/>
                </a:lnTo>
                <a:lnTo>
                  <a:pt x="186267" y="127000"/>
                </a:lnTo>
                <a:lnTo>
                  <a:pt x="194734" y="110067"/>
                </a:lnTo>
                <a:lnTo>
                  <a:pt x="203200" y="84667"/>
                </a:lnTo>
                <a:lnTo>
                  <a:pt x="203200" y="67734"/>
                </a:lnTo>
                <a:lnTo>
                  <a:pt x="203200" y="50800"/>
                </a:lnTo>
                <a:lnTo>
                  <a:pt x="203200" y="33867"/>
                </a:lnTo>
                <a:lnTo>
                  <a:pt x="203200" y="25400"/>
                </a:lnTo>
                <a:lnTo>
                  <a:pt x="194734" y="16934"/>
                </a:lnTo>
                <a:lnTo>
                  <a:pt x="194734" y="8467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25400"/>
                </a:lnTo>
                <a:lnTo>
                  <a:pt x="194734" y="33867"/>
                </a:lnTo>
                <a:lnTo>
                  <a:pt x="194734" y="42334"/>
                </a:lnTo>
                <a:lnTo>
                  <a:pt x="194734" y="59267"/>
                </a:lnTo>
                <a:lnTo>
                  <a:pt x="203200" y="76200"/>
                </a:lnTo>
                <a:lnTo>
                  <a:pt x="211667" y="93134"/>
                </a:lnTo>
                <a:lnTo>
                  <a:pt x="211667" y="110067"/>
                </a:lnTo>
                <a:lnTo>
                  <a:pt x="220134" y="127000"/>
                </a:lnTo>
                <a:lnTo>
                  <a:pt x="228600" y="152400"/>
                </a:lnTo>
                <a:lnTo>
                  <a:pt x="228600" y="177800"/>
                </a:lnTo>
                <a:lnTo>
                  <a:pt x="237067" y="203200"/>
                </a:lnTo>
                <a:lnTo>
                  <a:pt x="237067" y="220134"/>
                </a:lnTo>
                <a:lnTo>
                  <a:pt x="237067" y="245534"/>
                </a:lnTo>
                <a:lnTo>
                  <a:pt x="237067" y="270934"/>
                </a:lnTo>
                <a:lnTo>
                  <a:pt x="237067" y="296334"/>
                </a:lnTo>
                <a:lnTo>
                  <a:pt x="237067" y="321734"/>
                </a:lnTo>
                <a:lnTo>
                  <a:pt x="228600" y="347134"/>
                </a:lnTo>
                <a:lnTo>
                  <a:pt x="220134" y="372534"/>
                </a:lnTo>
                <a:lnTo>
                  <a:pt x="220134" y="397934"/>
                </a:lnTo>
                <a:lnTo>
                  <a:pt x="211667" y="423334"/>
                </a:lnTo>
                <a:lnTo>
                  <a:pt x="194734" y="448734"/>
                </a:lnTo>
                <a:lnTo>
                  <a:pt x="186267" y="465667"/>
                </a:lnTo>
                <a:lnTo>
                  <a:pt x="169334" y="491067"/>
                </a:lnTo>
                <a:lnTo>
                  <a:pt x="152400" y="516467"/>
                </a:lnTo>
                <a:lnTo>
                  <a:pt x="135467" y="533400"/>
                </a:lnTo>
                <a:lnTo>
                  <a:pt x="118534" y="541867"/>
                </a:lnTo>
                <a:lnTo>
                  <a:pt x="110067" y="550334"/>
                </a:lnTo>
                <a:lnTo>
                  <a:pt x="93134" y="558800"/>
                </a:lnTo>
                <a:lnTo>
                  <a:pt x="76200" y="558800"/>
                </a:lnTo>
                <a:lnTo>
                  <a:pt x="67734" y="550334"/>
                </a:lnTo>
                <a:lnTo>
                  <a:pt x="59267" y="541867"/>
                </a:lnTo>
                <a:lnTo>
                  <a:pt x="42334" y="524934"/>
                </a:lnTo>
                <a:lnTo>
                  <a:pt x="25400" y="499534"/>
                </a:lnTo>
                <a:lnTo>
                  <a:pt x="16934" y="474134"/>
                </a:lnTo>
                <a:lnTo>
                  <a:pt x="0" y="457200"/>
                </a:lnTo>
                <a:lnTo>
                  <a:pt x="0" y="457200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26933" y="1007533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33867" y="42334"/>
                </a:move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67734" y="76200"/>
                </a:lnTo>
                <a:lnTo>
                  <a:pt x="67734" y="93134"/>
                </a:lnTo>
                <a:lnTo>
                  <a:pt x="59267" y="110067"/>
                </a:lnTo>
                <a:lnTo>
                  <a:pt x="42334" y="127000"/>
                </a:lnTo>
                <a:lnTo>
                  <a:pt x="33867" y="143934"/>
                </a:lnTo>
                <a:lnTo>
                  <a:pt x="25400" y="152400"/>
                </a:lnTo>
                <a:lnTo>
                  <a:pt x="16934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16934" y="177800"/>
                </a:lnTo>
                <a:lnTo>
                  <a:pt x="16934" y="177800"/>
                </a:lnTo>
                <a:lnTo>
                  <a:pt x="25400" y="177800"/>
                </a:lnTo>
                <a:lnTo>
                  <a:pt x="33867" y="177800"/>
                </a:lnTo>
                <a:lnTo>
                  <a:pt x="42334" y="177800"/>
                </a:lnTo>
                <a:lnTo>
                  <a:pt x="59267" y="177800"/>
                </a:lnTo>
                <a:lnTo>
                  <a:pt x="67734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27000" y="186267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77800"/>
                </a:lnTo>
                <a:lnTo>
                  <a:pt x="1354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326467" y="1083733"/>
            <a:ext cx="287867" cy="431801"/>
          </a:xfrm>
          <a:custGeom>
            <a:avLst/>
            <a:gdLst/>
            <a:ahLst/>
            <a:cxnLst/>
            <a:rect l="0" t="0" r="0" b="0"/>
            <a:pathLst>
              <a:path w="287867" h="431801">
                <a:moveTo>
                  <a:pt x="33866" y="50800"/>
                </a:moveTo>
                <a:lnTo>
                  <a:pt x="33866" y="50800"/>
                </a:lnTo>
                <a:lnTo>
                  <a:pt x="33866" y="50800"/>
                </a:lnTo>
                <a:lnTo>
                  <a:pt x="42333" y="50800"/>
                </a:lnTo>
                <a:lnTo>
                  <a:pt x="42333" y="42334"/>
                </a:lnTo>
                <a:lnTo>
                  <a:pt x="42333" y="42334"/>
                </a:lnTo>
                <a:lnTo>
                  <a:pt x="42333" y="33867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8467"/>
                </a:lnTo>
                <a:lnTo>
                  <a:pt x="194733" y="8467"/>
                </a:lnTo>
                <a:lnTo>
                  <a:pt x="194733" y="16934"/>
                </a:lnTo>
                <a:lnTo>
                  <a:pt x="203200" y="25400"/>
                </a:lnTo>
                <a:lnTo>
                  <a:pt x="203200" y="33867"/>
                </a:lnTo>
                <a:lnTo>
                  <a:pt x="203200" y="42334"/>
                </a:lnTo>
                <a:lnTo>
                  <a:pt x="203200" y="50800"/>
                </a:lnTo>
                <a:lnTo>
                  <a:pt x="194733" y="59267"/>
                </a:lnTo>
                <a:lnTo>
                  <a:pt x="186266" y="76200"/>
                </a:lnTo>
                <a:lnTo>
                  <a:pt x="177800" y="84667"/>
                </a:lnTo>
                <a:lnTo>
                  <a:pt x="169333" y="101600"/>
                </a:lnTo>
                <a:lnTo>
                  <a:pt x="160866" y="110067"/>
                </a:lnTo>
                <a:lnTo>
                  <a:pt x="152400" y="127000"/>
                </a:lnTo>
                <a:lnTo>
                  <a:pt x="143933" y="135467"/>
                </a:lnTo>
                <a:lnTo>
                  <a:pt x="135466" y="152400"/>
                </a:lnTo>
                <a:lnTo>
                  <a:pt x="127000" y="160867"/>
                </a:lnTo>
                <a:lnTo>
                  <a:pt x="127000" y="169334"/>
                </a:lnTo>
                <a:lnTo>
                  <a:pt x="118533" y="169334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43933" y="177800"/>
                </a:lnTo>
                <a:lnTo>
                  <a:pt x="160866" y="177800"/>
                </a:lnTo>
                <a:lnTo>
                  <a:pt x="169333" y="169334"/>
                </a:lnTo>
                <a:lnTo>
                  <a:pt x="186266" y="169334"/>
                </a:lnTo>
                <a:lnTo>
                  <a:pt x="203200" y="169334"/>
                </a:lnTo>
                <a:lnTo>
                  <a:pt x="220133" y="169334"/>
                </a:lnTo>
                <a:lnTo>
                  <a:pt x="228600" y="177800"/>
                </a:lnTo>
                <a:lnTo>
                  <a:pt x="245533" y="177800"/>
                </a:lnTo>
                <a:lnTo>
                  <a:pt x="254000" y="186267"/>
                </a:lnTo>
                <a:lnTo>
                  <a:pt x="262466" y="186267"/>
                </a:lnTo>
                <a:lnTo>
                  <a:pt x="262466" y="203200"/>
                </a:lnTo>
                <a:lnTo>
                  <a:pt x="270933" y="211667"/>
                </a:lnTo>
                <a:lnTo>
                  <a:pt x="279400" y="228600"/>
                </a:lnTo>
                <a:lnTo>
                  <a:pt x="279400" y="237067"/>
                </a:lnTo>
                <a:lnTo>
                  <a:pt x="287866" y="254000"/>
                </a:lnTo>
                <a:lnTo>
                  <a:pt x="287866" y="270934"/>
                </a:lnTo>
                <a:lnTo>
                  <a:pt x="287866" y="287867"/>
                </a:lnTo>
                <a:lnTo>
                  <a:pt x="279400" y="313267"/>
                </a:lnTo>
                <a:lnTo>
                  <a:pt x="279400" y="321734"/>
                </a:lnTo>
                <a:lnTo>
                  <a:pt x="270933" y="338667"/>
                </a:lnTo>
                <a:lnTo>
                  <a:pt x="262466" y="347134"/>
                </a:lnTo>
                <a:lnTo>
                  <a:pt x="254000" y="364067"/>
                </a:lnTo>
                <a:lnTo>
                  <a:pt x="245533" y="372534"/>
                </a:lnTo>
                <a:lnTo>
                  <a:pt x="237066" y="381000"/>
                </a:lnTo>
                <a:lnTo>
                  <a:pt x="220133" y="389467"/>
                </a:lnTo>
                <a:lnTo>
                  <a:pt x="203200" y="397934"/>
                </a:lnTo>
                <a:lnTo>
                  <a:pt x="186266" y="406400"/>
                </a:lnTo>
                <a:lnTo>
                  <a:pt x="169333" y="406400"/>
                </a:lnTo>
                <a:lnTo>
                  <a:pt x="152400" y="414867"/>
                </a:lnTo>
                <a:lnTo>
                  <a:pt x="127000" y="423334"/>
                </a:lnTo>
                <a:lnTo>
                  <a:pt x="110066" y="423334"/>
                </a:lnTo>
                <a:lnTo>
                  <a:pt x="93133" y="431800"/>
                </a:lnTo>
                <a:lnTo>
                  <a:pt x="76200" y="431800"/>
                </a:lnTo>
                <a:lnTo>
                  <a:pt x="59266" y="431800"/>
                </a:lnTo>
                <a:lnTo>
                  <a:pt x="50800" y="423334"/>
                </a:lnTo>
                <a:lnTo>
                  <a:pt x="42333" y="423334"/>
                </a:lnTo>
                <a:lnTo>
                  <a:pt x="33866" y="423334"/>
                </a:lnTo>
                <a:lnTo>
                  <a:pt x="33866" y="414867"/>
                </a:lnTo>
                <a:lnTo>
                  <a:pt x="25400" y="406400"/>
                </a:lnTo>
                <a:lnTo>
                  <a:pt x="16933" y="397934"/>
                </a:lnTo>
                <a:lnTo>
                  <a:pt x="16933" y="389467"/>
                </a:lnTo>
                <a:lnTo>
                  <a:pt x="16933" y="381000"/>
                </a:lnTo>
                <a:lnTo>
                  <a:pt x="16933" y="372534"/>
                </a:lnTo>
                <a:lnTo>
                  <a:pt x="16933" y="364067"/>
                </a:lnTo>
                <a:lnTo>
                  <a:pt x="16933" y="355600"/>
                </a:lnTo>
                <a:lnTo>
                  <a:pt x="16933" y="347134"/>
                </a:lnTo>
                <a:lnTo>
                  <a:pt x="8466" y="347134"/>
                </a:lnTo>
                <a:lnTo>
                  <a:pt x="8466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24867" y="1041400"/>
            <a:ext cx="101601" cy="558801"/>
          </a:xfrm>
          <a:custGeom>
            <a:avLst/>
            <a:gdLst/>
            <a:ahLst/>
            <a:cxnLst/>
            <a:rect l="0" t="0" r="0" b="0"/>
            <a:pathLst>
              <a:path w="101601" h="558801">
                <a:moveTo>
                  <a:pt x="93133" y="0"/>
                </a:moveTo>
                <a:lnTo>
                  <a:pt x="93133" y="0"/>
                </a:lnTo>
                <a:lnTo>
                  <a:pt x="93133" y="8467"/>
                </a:lnTo>
                <a:lnTo>
                  <a:pt x="93133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6" y="50800"/>
                </a:lnTo>
                <a:lnTo>
                  <a:pt x="59266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101600"/>
                </a:lnTo>
                <a:lnTo>
                  <a:pt x="42333" y="118533"/>
                </a:lnTo>
                <a:lnTo>
                  <a:pt x="33866" y="135467"/>
                </a:lnTo>
                <a:lnTo>
                  <a:pt x="25400" y="152400"/>
                </a:lnTo>
                <a:lnTo>
                  <a:pt x="25400" y="169333"/>
                </a:lnTo>
                <a:lnTo>
                  <a:pt x="16933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0933"/>
                </a:lnTo>
                <a:lnTo>
                  <a:pt x="0" y="296333"/>
                </a:lnTo>
                <a:lnTo>
                  <a:pt x="0" y="321733"/>
                </a:lnTo>
                <a:lnTo>
                  <a:pt x="0" y="347133"/>
                </a:lnTo>
                <a:lnTo>
                  <a:pt x="0" y="364067"/>
                </a:lnTo>
                <a:lnTo>
                  <a:pt x="8466" y="389467"/>
                </a:lnTo>
                <a:lnTo>
                  <a:pt x="8466" y="406400"/>
                </a:lnTo>
                <a:lnTo>
                  <a:pt x="8466" y="431800"/>
                </a:lnTo>
                <a:lnTo>
                  <a:pt x="16933" y="448733"/>
                </a:lnTo>
                <a:lnTo>
                  <a:pt x="25400" y="465667"/>
                </a:lnTo>
                <a:lnTo>
                  <a:pt x="33866" y="482600"/>
                </a:lnTo>
                <a:lnTo>
                  <a:pt x="42333" y="491067"/>
                </a:lnTo>
                <a:lnTo>
                  <a:pt x="50800" y="508000"/>
                </a:lnTo>
                <a:lnTo>
                  <a:pt x="59266" y="516467"/>
                </a:lnTo>
                <a:lnTo>
                  <a:pt x="76200" y="533400"/>
                </a:lnTo>
                <a:lnTo>
                  <a:pt x="84666" y="541867"/>
                </a:lnTo>
                <a:lnTo>
                  <a:pt x="93133" y="550333"/>
                </a:lnTo>
                <a:lnTo>
                  <a:pt x="93133" y="550333"/>
                </a:lnTo>
                <a:lnTo>
                  <a:pt x="101600" y="558800"/>
                </a:lnTo>
                <a:lnTo>
                  <a:pt x="101600" y="558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178800" y="668867"/>
            <a:ext cx="287868" cy="59267"/>
          </a:xfrm>
          <a:custGeom>
            <a:avLst/>
            <a:gdLst/>
            <a:ahLst/>
            <a:cxnLst/>
            <a:rect l="0" t="0" r="0" b="0"/>
            <a:pathLst>
              <a:path w="287868" h="59267">
                <a:moveTo>
                  <a:pt x="0" y="59266"/>
                </a:moveTo>
                <a:lnTo>
                  <a:pt x="0" y="59266"/>
                </a:lnTo>
                <a:lnTo>
                  <a:pt x="8466" y="50800"/>
                </a:lnTo>
                <a:lnTo>
                  <a:pt x="16934" y="42333"/>
                </a:lnTo>
                <a:lnTo>
                  <a:pt x="25400" y="33866"/>
                </a:lnTo>
                <a:lnTo>
                  <a:pt x="50800" y="25400"/>
                </a:lnTo>
                <a:lnTo>
                  <a:pt x="59267" y="16933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0"/>
                </a:lnTo>
                <a:lnTo>
                  <a:pt x="169334" y="8466"/>
                </a:lnTo>
                <a:lnTo>
                  <a:pt x="186267" y="8466"/>
                </a:lnTo>
                <a:lnTo>
                  <a:pt x="211667" y="16933"/>
                </a:lnTo>
                <a:lnTo>
                  <a:pt x="237066" y="25400"/>
                </a:lnTo>
                <a:lnTo>
                  <a:pt x="254000" y="33866"/>
                </a:lnTo>
                <a:lnTo>
                  <a:pt x="270933" y="42333"/>
                </a:lnTo>
                <a:lnTo>
                  <a:pt x="270933" y="42333"/>
                </a:lnTo>
                <a:lnTo>
                  <a:pt x="287867" y="59266"/>
                </a:lnTo>
                <a:lnTo>
                  <a:pt x="287867" y="59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500534" y="778933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255000" y="872067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220133" y="0"/>
                </a:moveTo>
                <a:lnTo>
                  <a:pt x="211667" y="8466"/>
                </a:lnTo>
                <a:lnTo>
                  <a:pt x="203200" y="25400"/>
                </a:lnTo>
                <a:lnTo>
                  <a:pt x="177800" y="50800"/>
                </a:lnTo>
                <a:lnTo>
                  <a:pt x="152400" y="76200"/>
                </a:lnTo>
                <a:lnTo>
                  <a:pt x="127000" y="101600"/>
                </a:lnTo>
                <a:lnTo>
                  <a:pt x="101600" y="127000"/>
                </a:lnTo>
                <a:lnTo>
                  <a:pt x="76200" y="143933"/>
                </a:lnTo>
                <a:lnTo>
                  <a:pt x="59267" y="169333"/>
                </a:lnTo>
                <a:lnTo>
                  <a:pt x="33867" y="186266"/>
                </a:lnTo>
                <a:lnTo>
                  <a:pt x="25400" y="194733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77800"/>
                </a:lnTo>
                <a:lnTo>
                  <a:pt x="0" y="160866"/>
                </a:lnTo>
                <a:lnTo>
                  <a:pt x="8466" y="143933"/>
                </a:lnTo>
                <a:lnTo>
                  <a:pt x="16934" y="118533"/>
                </a:lnTo>
                <a:lnTo>
                  <a:pt x="33867" y="93133"/>
                </a:lnTo>
                <a:lnTo>
                  <a:pt x="42333" y="67733"/>
                </a:lnTo>
                <a:lnTo>
                  <a:pt x="59267" y="50800"/>
                </a:lnTo>
                <a:lnTo>
                  <a:pt x="76200" y="42333"/>
                </a:lnTo>
                <a:lnTo>
                  <a:pt x="93134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52400" y="33866"/>
                </a:lnTo>
                <a:lnTo>
                  <a:pt x="160866" y="33866"/>
                </a:lnTo>
                <a:lnTo>
                  <a:pt x="177800" y="50800"/>
                </a:lnTo>
                <a:lnTo>
                  <a:pt x="186267" y="67733"/>
                </a:lnTo>
                <a:lnTo>
                  <a:pt x="203200" y="76200"/>
                </a:lnTo>
                <a:lnTo>
                  <a:pt x="211667" y="93133"/>
                </a:lnTo>
                <a:lnTo>
                  <a:pt x="220133" y="118533"/>
                </a:lnTo>
                <a:lnTo>
                  <a:pt x="220133" y="135466"/>
                </a:lnTo>
                <a:lnTo>
                  <a:pt x="228600" y="152400"/>
                </a:lnTo>
                <a:lnTo>
                  <a:pt x="237066" y="169333"/>
                </a:lnTo>
                <a:lnTo>
                  <a:pt x="245534" y="186266"/>
                </a:lnTo>
                <a:lnTo>
                  <a:pt x="254000" y="194733"/>
                </a:lnTo>
                <a:lnTo>
                  <a:pt x="254000" y="203200"/>
                </a:lnTo>
                <a:lnTo>
                  <a:pt x="262467" y="220133"/>
                </a:lnTo>
                <a:lnTo>
                  <a:pt x="270933" y="220133"/>
                </a:lnTo>
                <a:lnTo>
                  <a:pt x="279400" y="228600"/>
                </a:lnTo>
                <a:lnTo>
                  <a:pt x="287867" y="228600"/>
                </a:lnTo>
                <a:lnTo>
                  <a:pt x="296333" y="220133"/>
                </a:lnTo>
                <a:lnTo>
                  <a:pt x="304800" y="203200"/>
                </a:lnTo>
                <a:lnTo>
                  <a:pt x="304800" y="203200"/>
                </a:lnTo>
                <a:lnTo>
                  <a:pt x="304800" y="194733"/>
                </a:lnTo>
                <a:lnTo>
                  <a:pt x="3048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644466" y="880533"/>
            <a:ext cx="118535" cy="194735"/>
          </a:xfrm>
          <a:custGeom>
            <a:avLst/>
            <a:gdLst/>
            <a:ahLst/>
            <a:cxnLst/>
            <a:rect l="0" t="0" r="0" b="0"/>
            <a:pathLst>
              <a:path w="118535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8" y="33867"/>
                </a:lnTo>
                <a:lnTo>
                  <a:pt x="8468" y="42334"/>
                </a:lnTo>
                <a:lnTo>
                  <a:pt x="8468" y="59267"/>
                </a:lnTo>
                <a:lnTo>
                  <a:pt x="8468" y="67734"/>
                </a:lnTo>
                <a:lnTo>
                  <a:pt x="8468" y="84667"/>
                </a:lnTo>
                <a:lnTo>
                  <a:pt x="8468" y="101600"/>
                </a:lnTo>
                <a:lnTo>
                  <a:pt x="16934" y="127000"/>
                </a:lnTo>
                <a:lnTo>
                  <a:pt x="16934" y="143934"/>
                </a:lnTo>
                <a:lnTo>
                  <a:pt x="16934" y="160867"/>
                </a:lnTo>
                <a:lnTo>
                  <a:pt x="25401" y="169334"/>
                </a:lnTo>
                <a:lnTo>
                  <a:pt x="25401" y="186267"/>
                </a:lnTo>
                <a:lnTo>
                  <a:pt x="33867" y="186267"/>
                </a:lnTo>
                <a:lnTo>
                  <a:pt x="42334" y="194734"/>
                </a:lnTo>
                <a:lnTo>
                  <a:pt x="42334" y="194734"/>
                </a:lnTo>
                <a:lnTo>
                  <a:pt x="59267" y="194734"/>
                </a:lnTo>
                <a:lnTo>
                  <a:pt x="67734" y="194734"/>
                </a:lnTo>
                <a:lnTo>
                  <a:pt x="76200" y="186267"/>
                </a:lnTo>
                <a:lnTo>
                  <a:pt x="84668" y="177800"/>
                </a:lnTo>
                <a:lnTo>
                  <a:pt x="93134" y="169334"/>
                </a:lnTo>
                <a:lnTo>
                  <a:pt x="101601" y="152400"/>
                </a:lnTo>
                <a:lnTo>
                  <a:pt x="110067" y="143934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18534" y="110067"/>
                </a:lnTo>
                <a:lnTo>
                  <a:pt x="118534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669867" y="872067"/>
            <a:ext cx="135468" cy="575734"/>
          </a:xfrm>
          <a:custGeom>
            <a:avLst/>
            <a:gdLst/>
            <a:ahLst/>
            <a:cxnLst/>
            <a:rect l="0" t="0" r="0" b="0"/>
            <a:pathLst>
              <a:path w="135468" h="575734">
                <a:moveTo>
                  <a:pt x="101600" y="76200"/>
                </a:moveTo>
                <a:lnTo>
                  <a:pt x="101600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84666" y="50800"/>
                </a:lnTo>
                <a:lnTo>
                  <a:pt x="93133" y="67733"/>
                </a:lnTo>
                <a:lnTo>
                  <a:pt x="101600" y="93133"/>
                </a:lnTo>
                <a:lnTo>
                  <a:pt x="101600" y="110066"/>
                </a:lnTo>
                <a:lnTo>
                  <a:pt x="110066" y="135466"/>
                </a:lnTo>
                <a:lnTo>
                  <a:pt x="118533" y="169333"/>
                </a:lnTo>
                <a:lnTo>
                  <a:pt x="126999" y="194733"/>
                </a:lnTo>
                <a:lnTo>
                  <a:pt x="126999" y="228600"/>
                </a:lnTo>
                <a:lnTo>
                  <a:pt x="135467" y="254000"/>
                </a:lnTo>
                <a:lnTo>
                  <a:pt x="135467" y="287866"/>
                </a:lnTo>
                <a:lnTo>
                  <a:pt x="135467" y="313266"/>
                </a:lnTo>
                <a:lnTo>
                  <a:pt x="135467" y="338666"/>
                </a:lnTo>
                <a:lnTo>
                  <a:pt x="135467" y="372533"/>
                </a:lnTo>
                <a:lnTo>
                  <a:pt x="135467" y="397933"/>
                </a:lnTo>
                <a:lnTo>
                  <a:pt x="126999" y="423333"/>
                </a:lnTo>
                <a:lnTo>
                  <a:pt x="126999" y="448733"/>
                </a:lnTo>
                <a:lnTo>
                  <a:pt x="118533" y="465666"/>
                </a:lnTo>
                <a:lnTo>
                  <a:pt x="110066" y="482600"/>
                </a:lnTo>
                <a:lnTo>
                  <a:pt x="101600" y="508000"/>
                </a:lnTo>
                <a:lnTo>
                  <a:pt x="93133" y="524933"/>
                </a:lnTo>
                <a:lnTo>
                  <a:pt x="76200" y="541866"/>
                </a:lnTo>
                <a:lnTo>
                  <a:pt x="67733" y="550333"/>
                </a:lnTo>
                <a:lnTo>
                  <a:pt x="50799" y="558800"/>
                </a:lnTo>
                <a:lnTo>
                  <a:pt x="42333" y="567266"/>
                </a:lnTo>
                <a:lnTo>
                  <a:pt x="33866" y="575733"/>
                </a:lnTo>
                <a:lnTo>
                  <a:pt x="25400" y="575733"/>
                </a:lnTo>
                <a:lnTo>
                  <a:pt x="16933" y="575733"/>
                </a:lnTo>
                <a:lnTo>
                  <a:pt x="8466" y="575733"/>
                </a:lnTo>
                <a:lnTo>
                  <a:pt x="8466" y="567266"/>
                </a:lnTo>
                <a:lnTo>
                  <a:pt x="8466" y="558800"/>
                </a:lnTo>
                <a:lnTo>
                  <a:pt x="0" y="541866"/>
                </a:lnTo>
                <a:lnTo>
                  <a:pt x="0" y="541866"/>
                </a:lnTo>
                <a:lnTo>
                  <a:pt x="8466" y="533400"/>
                </a:lnTo>
                <a:lnTo>
                  <a:pt x="8466" y="533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890000" y="753533"/>
            <a:ext cx="194734" cy="211668"/>
          </a:xfrm>
          <a:custGeom>
            <a:avLst/>
            <a:gdLst/>
            <a:ahLst/>
            <a:cxnLst/>
            <a:rect l="0" t="0" r="0" b="0"/>
            <a:pathLst>
              <a:path w="194734" h="211668">
                <a:moveTo>
                  <a:pt x="8467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16934"/>
                </a:lnTo>
                <a:lnTo>
                  <a:pt x="84667" y="33867"/>
                </a:lnTo>
                <a:lnTo>
                  <a:pt x="76200" y="42334"/>
                </a:lnTo>
                <a:lnTo>
                  <a:pt x="76200" y="59267"/>
                </a:lnTo>
                <a:lnTo>
                  <a:pt x="67734" y="76200"/>
                </a:lnTo>
                <a:lnTo>
                  <a:pt x="59266" y="93134"/>
                </a:lnTo>
                <a:lnTo>
                  <a:pt x="50800" y="110067"/>
                </a:lnTo>
                <a:lnTo>
                  <a:pt x="33867" y="127000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3" y="211667"/>
                </a:lnTo>
                <a:lnTo>
                  <a:pt x="25400" y="211667"/>
                </a:lnTo>
                <a:lnTo>
                  <a:pt x="50800" y="211667"/>
                </a:lnTo>
                <a:lnTo>
                  <a:pt x="59266" y="211667"/>
                </a:lnTo>
                <a:lnTo>
                  <a:pt x="76200" y="211667"/>
                </a:lnTo>
                <a:lnTo>
                  <a:pt x="101600" y="211667"/>
                </a:lnTo>
                <a:lnTo>
                  <a:pt x="118533" y="211667"/>
                </a:lnTo>
                <a:lnTo>
                  <a:pt x="135466" y="211667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86267" y="211667"/>
                </a:lnTo>
                <a:lnTo>
                  <a:pt x="186267" y="211667"/>
                </a:lnTo>
                <a:lnTo>
                  <a:pt x="186267" y="211667"/>
                </a:lnTo>
                <a:lnTo>
                  <a:pt x="186267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9330266" y="889000"/>
            <a:ext cx="25402" cy="355601"/>
          </a:xfrm>
          <a:custGeom>
            <a:avLst/>
            <a:gdLst/>
            <a:ahLst/>
            <a:cxnLst/>
            <a:rect l="0" t="0" r="0" b="0"/>
            <a:pathLst>
              <a:path w="25402" h="355601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69333"/>
                </a:lnTo>
                <a:lnTo>
                  <a:pt x="8468" y="194733"/>
                </a:lnTo>
                <a:lnTo>
                  <a:pt x="16934" y="220133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296333"/>
                </a:lnTo>
                <a:lnTo>
                  <a:pt x="16934" y="313267"/>
                </a:lnTo>
                <a:lnTo>
                  <a:pt x="16934" y="321733"/>
                </a:lnTo>
                <a:lnTo>
                  <a:pt x="16934" y="338667"/>
                </a:lnTo>
                <a:lnTo>
                  <a:pt x="25401" y="347133"/>
                </a:lnTo>
                <a:lnTo>
                  <a:pt x="25401" y="347133"/>
                </a:lnTo>
                <a:lnTo>
                  <a:pt x="25401" y="355600"/>
                </a:lnTo>
                <a:lnTo>
                  <a:pt x="25401" y="355600"/>
                </a:lnTo>
                <a:lnTo>
                  <a:pt x="25401" y="355600"/>
                </a:lnTo>
                <a:lnTo>
                  <a:pt x="25401" y="347133"/>
                </a:lnTo>
                <a:lnTo>
                  <a:pt x="25401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9211733" y="1066800"/>
            <a:ext cx="321735" cy="42334"/>
          </a:xfrm>
          <a:custGeom>
            <a:avLst/>
            <a:gdLst/>
            <a:ahLst/>
            <a:cxnLst/>
            <a:rect l="0" t="0" r="0" b="0"/>
            <a:pathLst>
              <a:path w="321735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4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7" y="33867"/>
                </a:lnTo>
                <a:lnTo>
                  <a:pt x="84667" y="25400"/>
                </a:lnTo>
                <a:lnTo>
                  <a:pt x="110067" y="25400"/>
                </a:lnTo>
                <a:lnTo>
                  <a:pt x="143934" y="25400"/>
                </a:lnTo>
                <a:lnTo>
                  <a:pt x="169334" y="16933"/>
                </a:lnTo>
                <a:lnTo>
                  <a:pt x="194733" y="16933"/>
                </a:lnTo>
                <a:lnTo>
                  <a:pt x="220134" y="8467"/>
                </a:lnTo>
                <a:lnTo>
                  <a:pt x="245534" y="8467"/>
                </a:lnTo>
                <a:lnTo>
                  <a:pt x="270933" y="8467"/>
                </a:lnTo>
                <a:lnTo>
                  <a:pt x="287867" y="8467"/>
                </a:lnTo>
                <a:lnTo>
                  <a:pt x="313267" y="0"/>
                </a:lnTo>
                <a:lnTo>
                  <a:pt x="313267" y="0"/>
                </a:lnTo>
                <a:lnTo>
                  <a:pt x="321734" y="0"/>
                </a:lnTo>
                <a:lnTo>
                  <a:pt x="321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9626600" y="880533"/>
            <a:ext cx="313267" cy="381001"/>
          </a:xfrm>
          <a:custGeom>
            <a:avLst/>
            <a:gdLst/>
            <a:ahLst/>
            <a:cxnLst/>
            <a:rect l="0" t="0" r="0" b="0"/>
            <a:pathLst>
              <a:path w="313267" h="381001">
                <a:moveTo>
                  <a:pt x="203200" y="8467"/>
                </a:moveTo>
                <a:lnTo>
                  <a:pt x="203200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77800" y="8467"/>
                </a:lnTo>
                <a:lnTo>
                  <a:pt x="160866" y="0"/>
                </a:lnTo>
                <a:lnTo>
                  <a:pt x="143934" y="0"/>
                </a:lnTo>
                <a:lnTo>
                  <a:pt x="127000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33867" y="42334"/>
                </a:lnTo>
                <a:lnTo>
                  <a:pt x="25400" y="42334"/>
                </a:lnTo>
                <a:lnTo>
                  <a:pt x="16934" y="50800"/>
                </a:lnTo>
                <a:lnTo>
                  <a:pt x="16934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25400" y="194734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33867" y="245534"/>
                </a:lnTo>
                <a:lnTo>
                  <a:pt x="33867" y="254000"/>
                </a:lnTo>
                <a:lnTo>
                  <a:pt x="33867" y="254000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54000"/>
                </a:lnTo>
                <a:lnTo>
                  <a:pt x="42333" y="254000"/>
                </a:lnTo>
                <a:lnTo>
                  <a:pt x="50800" y="245534"/>
                </a:lnTo>
                <a:lnTo>
                  <a:pt x="50800" y="237067"/>
                </a:lnTo>
                <a:lnTo>
                  <a:pt x="59267" y="228600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76200" y="211667"/>
                </a:lnTo>
                <a:lnTo>
                  <a:pt x="93134" y="203200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52400" y="186267"/>
                </a:lnTo>
                <a:lnTo>
                  <a:pt x="177800" y="186267"/>
                </a:lnTo>
                <a:lnTo>
                  <a:pt x="203200" y="186267"/>
                </a:lnTo>
                <a:lnTo>
                  <a:pt x="228600" y="186267"/>
                </a:lnTo>
                <a:lnTo>
                  <a:pt x="245534" y="186267"/>
                </a:lnTo>
                <a:lnTo>
                  <a:pt x="262466" y="194734"/>
                </a:lnTo>
                <a:lnTo>
                  <a:pt x="279400" y="194734"/>
                </a:lnTo>
                <a:lnTo>
                  <a:pt x="287867" y="203200"/>
                </a:lnTo>
                <a:lnTo>
                  <a:pt x="296334" y="211667"/>
                </a:lnTo>
                <a:lnTo>
                  <a:pt x="304800" y="228600"/>
                </a:lnTo>
                <a:lnTo>
                  <a:pt x="313266" y="237067"/>
                </a:lnTo>
                <a:lnTo>
                  <a:pt x="313266" y="254000"/>
                </a:lnTo>
                <a:lnTo>
                  <a:pt x="313266" y="270934"/>
                </a:lnTo>
                <a:lnTo>
                  <a:pt x="304800" y="287867"/>
                </a:lnTo>
                <a:lnTo>
                  <a:pt x="304800" y="304800"/>
                </a:lnTo>
                <a:lnTo>
                  <a:pt x="296334" y="313267"/>
                </a:lnTo>
                <a:lnTo>
                  <a:pt x="279400" y="330200"/>
                </a:lnTo>
                <a:lnTo>
                  <a:pt x="262466" y="347134"/>
                </a:lnTo>
                <a:lnTo>
                  <a:pt x="254000" y="355600"/>
                </a:lnTo>
                <a:lnTo>
                  <a:pt x="237066" y="364067"/>
                </a:lnTo>
                <a:lnTo>
                  <a:pt x="220134" y="372534"/>
                </a:lnTo>
                <a:lnTo>
                  <a:pt x="203200" y="381000"/>
                </a:lnTo>
                <a:lnTo>
                  <a:pt x="194733" y="381000"/>
                </a:lnTo>
                <a:lnTo>
                  <a:pt x="177800" y="381000"/>
                </a:lnTo>
                <a:lnTo>
                  <a:pt x="160866" y="381000"/>
                </a:lnTo>
                <a:lnTo>
                  <a:pt x="152400" y="381000"/>
                </a:lnTo>
                <a:lnTo>
                  <a:pt x="135467" y="381000"/>
                </a:lnTo>
                <a:lnTo>
                  <a:pt x="127000" y="372534"/>
                </a:lnTo>
                <a:lnTo>
                  <a:pt x="118533" y="364067"/>
                </a:lnTo>
                <a:lnTo>
                  <a:pt x="118533" y="364067"/>
                </a:lnTo>
                <a:lnTo>
                  <a:pt x="110067" y="364067"/>
                </a:lnTo>
                <a:lnTo>
                  <a:pt x="110067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9931400" y="1066800"/>
            <a:ext cx="321735" cy="558801"/>
          </a:xfrm>
          <a:custGeom>
            <a:avLst/>
            <a:gdLst/>
            <a:ahLst/>
            <a:cxnLst/>
            <a:rect l="0" t="0" r="0" b="0"/>
            <a:pathLst>
              <a:path w="321735" h="558801">
                <a:moveTo>
                  <a:pt x="152400" y="25400"/>
                </a:moveTo>
                <a:lnTo>
                  <a:pt x="152400" y="25400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60866" y="135467"/>
                </a:lnTo>
                <a:lnTo>
                  <a:pt x="160866" y="160867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77800" y="203200"/>
                </a:lnTo>
                <a:lnTo>
                  <a:pt x="177800" y="211667"/>
                </a:lnTo>
                <a:lnTo>
                  <a:pt x="194733" y="220133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20134" y="220133"/>
                </a:lnTo>
                <a:lnTo>
                  <a:pt x="228600" y="220133"/>
                </a:lnTo>
                <a:lnTo>
                  <a:pt x="245534" y="211667"/>
                </a:lnTo>
                <a:lnTo>
                  <a:pt x="254000" y="203200"/>
                </a:lnTo>
                <a:lnTo>
                  <a:pt x="262466" y="194733"/>
                </a:lnTo>
                <a:lnTo>
                  <a:pt x="270933" y="177800"/>
                </a:lnTo>
                <a:lnTo>
                  <a:pt x="287867" y="169333"/>
                </a:lnTo>
                <a:lnTo>
                  <a:pt x="296334" y="152400"/>
                </a:lnTo>
                <a:lnTo>
                  <a:pt x="304800" y="135467"/>
                </a:lnTo>
                <a:lnTo>
                  <a:pt x="304800" y="118533"/>
                </a:lnTo>
                <a:lnTo>
                  <a:pt x="313266" y="101600"/>
                </a:lnTo>
                <a:lnTo>
                  <a:pt x="313266" y="84667"/>
                </a:lnTo>
                <a:lnTo>
                  <a:pt x="313266" y="67733"/>
                </a:lnTo>
                <a:lnTo>
                  <a:pt x="321734" y="50800"/>
                </a:lnTo>
                <a:lnTo>
                  <a:pt x="313266" y="33867"/>
                </a:lnTo>
                <a:lnTo>
                  <a:pt x="313266" y="25400"/>
                </a:lnTo>
                <a:lnTo>
                  <a:pt x="313266" y="16933"/>
                </a:lnTo>
                <a:lnTo>
                  <a:pt x="313266" y="8467"/>
                </a:lnTo>
                <a:lnTo>
                  <a:pt x="313266" y="8467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8467"/>
                </a:lnTo>
                <a:lnTo>
                  <a:pt x="313266" y="8467"/>
                </a:lnTo>
                <a:lnTo>
                  <a:pt x="313266" y="16933"/>
                </a:lnTo>
                <a:lnTo>
                  <a:pt x="313266" y="25400"/>
                </a:lnTo>
                <a:lnTo>
                  <a:pt x="313266" y="42333"/>
                </a:lnTo>
                <a:lnTo>
                  <a:pt x="313266" y="50800"/>
                </a:lnTo>
                <a:lnTo>
                  <a:pt x="313266" y="67733"/>
                </a:lnTo>
                <a:lnTo>
                  <a:pt x="313266" y="84667"/>
                </a:lnTo>
                <a:lnTo>
                  <a:pt x="313266" y="110067"/>
                </a:lnTo>
                <a:lnTo>
                  <a:pt x="304800" y="135467"/>
                </a:lnTo>
                <a:lnTo>
                  <a:pt x="304800" y="160867"/>
                </a:lnTo>
                <a:lnTo>
                  <a:pt x="304800" y="186267"/>
                </a:lnTo>
                <a:lnTo>
                  <a:pt x="304800" y="211667"/>
                </a:lnTo>
                <a:lnTo>
                  <a:pt x="296334" y="237067"/>
                </a:lnTo>
                <a:lnTo>
                  <a:pt x="287867" y="270933"/>
                </a:lnTo>
                <a:lnTo>
                  <a:pt x="287867" y="296333"/>
                </a:lnTo>
                <a:lnTo>
                  <a:pt x="279400" y="321733"/>
                </a:lnTo>
                <a:lnTo>
                  <a:pt x="270933" y="347133"/>
                </a:lnTo>
                <a:lnTo>
                  <a:pt x="270933" y="372533"/>
                </a:lnTo>
                <a:lnTo>
                  <a:pt x="254000" y="389467"/>
                </a:lnTo>
                <a:lnTo>
                  <a:pt x="245534" y="414867"/>
                </a:lnTo>
                <a:lnTo>
                  <a:pt x="237066" y="431800"/>
                </a:lnTo>
                <a:lnTo>
                  <a:pt x="228600" y="457200"/>
                </a:lnTo>
                <a:lnTo>
                  <a:pt x="220134" y="465667"/>
                </a:lnTo>
                <a:lnTo>
                  <a:pt x="211667" y="491067"/>
                </a:lnTo>
                <a:lnTo>
                  <a:pt x="194733" y="499533"/>
                </a:lnTo>
                <a:lnTo>
                  <a:pt x="186266" y="516467"/>
                </a:lnTo>
                <a:lnTo>
                  <a:pt x="169334" y="524933"/>
                </a:lnTo>
                <a:lnTo>
                  <a:pt x="160866" y="533400"/>
                </a:lnTo>
                <a:lnTo>
                  <a:pt x="152400" y="541867"/>
                </a:lnTo>
                <a:lnTo>
                  <a:pt x="143934" y="550333"/>
                </a:lnTo>
                <a:lnTo>
                  <a:pt x="127000" y="558800"/>
                </a:lnTo>
                <a:lnTo>
                  <a:pt x="110066" y="558800"/>
                </a:lnTo>
                <a:lnTo>
                  <a:pt x="101600" y="558800"/>
                </a:lnTo>
                <a:lnTo>
                  <a:pt x="76200" y="550333"/>
                </a:lnTo>
                <a:lnTo>
                  <a:pt x="59267" y="550333"/>
                </a:lnTo>
                <a:lnTo>
                  <a:pt x="42333" y="541867"/>
                </a:lnTo>
                <a:lnTo>
                  <a:pt x="33866" y="533400"/>
                </a:lnTo>
                <a:lnTo>
                  <a:pt x="8466" y="524933"/>
                </a:lnTo>
                <a:lnTo>
                  <a:pt x="8466" y="524933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0515600" y="11260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25400" y="33866"/>
                </a:lnTo>
                <a:lnTo>
                  <a:pt x="33866" y="25400"/>
                </a:lnTo>
                <a:lnTo>
                  <a:pt x="42334" y="25400"/>
                </a:lnTo>
                <a:lnTo>
                  <a:pt x="59266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0735733" y="999067"/>
            <a:ext cx="42334" cy="355601"/>
          </a:xfrm>
          <a:custGeom>
            <a:avLst/>
            <a:gdLst/>
            <a:ahLst/>
            <a:cxnLst/>
            <a:rect l="0" t="0" r="0" b="0"/>
            <a:pathLst>
              <a:path w="42334" h="3556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1" y="50800"/>
                </a:lnTo>
                <a:lnTo>
                  <a:pt x="25401" y="59266"/>
                </a:lnTo>
                <a:lnTo>
                  <a:pt x="25401" y="76200"/>
                </a:lnTo>
                <a:lnTo>
                  <a:pt x="25401" y="101600"/>
                </a:lnTo>
                <a:lnTo>
                  <a:pt x="16934" y="118533"/>
                </a:lnTo>
                <a:lnTo>
                  <a:pt x="16934" y="135466"/>
                </a:lnTo>
                <a:lnTo>
                  <a:pt x="16934" y="160866"/>
                </a:lnTo>
                <a:lnTo>
                  <a:pt x="16934" y="177800"/>
                </a:lnTo>
                <a:lnTo>
                  <a:pt x="16934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0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871200" y="982133"/>
            <a:ext cx="245534" cy="338668"/>
          </a:xfrm>
          <a:custGeom>
            <a:avLst/>
            <a:gdLst/>
            <a:ahLst/>
            <a:cxnLst/>
            <a:rect l="0" t="0" r="0" b="0"/>
            <a:pathLst>
              <a:path w="245534" h="338668">
                <a:moveTo>
                  <a:pt x="0" y="101600"/>
                </a:moveTo>
                <a:lnTo>
                  <a:pt x="0" y="101600"/>
                </a:lnTo>
                <a:lnTo>
                  <a:pt x="0" y="93134"/>
                </a:lnTo>
                <a:lnTo>
                  <a:pt x="0" y="84667"/>
                </a:lnTo>
                <a:lnTo>
                  <a:pt x="8466" y="67734"/>
                </a:lnTo>
                <a:lnTo>
                  <a:pt x="8466" y="59267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4" y="16934"/>
                </a:lnTo>
                <a:lnTo>
                  <a:pt x="50800" y="8467"/>
                </a:lnTo>
                <a:lnTo>
                  <a:pt x="67734" y="8467"/>
                </a:lnTo>
                <a:lnTo>
                  <a:pt x="84666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35466" y="8467"/>
                </a:lnTo>
                <a:lnTo>
                  <a:pt x="143934" y="16934"/>
                </a:lnTo>
                <a:lnTo>
                  <a:pt x="152400" y="25400"/>
                </a:lnTo>
                <a:lnTo>
                  <a:pt x="160866" y="33867"/>
                </a:lnTo>
                <a:lnTo>
                  <a:pt x="160866" y="50800"/>
                </a:lnTo>
                <a:lnTo>
                  <a:pt x="160866" y="59267"/>
                </a:lnTo>
                <a:lnTo>
                  <a:pt x="152400" y="76200"/>
                </a:lnTo>
                <a:lnTo>
                  <a:pt x="143934" y="93134"/>
                </a:lnTo>
                <a:lnTo>
                  <a:pt x="135466" y="110067"/>
                </a:lnTo>
                <a:lnTo>
                  <a:pt x="110067" y="135467"/>
                </a:lnTo>
                <a:lnTo>
                  <a:pt x="93133" y="152400"/>
                </a:lnTo>
                <a:lnTo>
                  <a:pt x="76200" y="169334"/>
                </a:lnTo>
                <a:lnTo>
                  <a:pt x="59266" y="194734"/>
                </a:lnTo>
                <a:lnTo>
                  <a:pt x="42334" y="211667"/>
                </a:lnTo>
                <a:lnTo>
                  <a:pt x="33867" y="237067"/>
                </a:lnTo>
                <a:lnTo>
                  <a:pt x="25400" y="254000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25400" y="287867"/>
                </a:lnTo>
                <a:lnTo>
                  <a:pt x="33867" y="296334"/>
                </a:lnTo>
                <a:lnTo>
                  <a:pt x="42334" y="296334"/>
                </a:lnTo>
                <a:lnTo>
                  <a:pt x="50800" y="296334"/>
                </a:lnTo>
                <a:lnTo>
                  <a:pt x="76200" y="296334"/>
                </a:lnTo>
                <a:lnTo>
                  <a:pt x="93133" y="296334"/>
                </a:lnTo>
                <a:lnTo>
                  <a:pt x="110067" y="296334"/>
                </a:lnTo>
                <a:lnTo>
                  <a:pt x="127000" y="304800"/>
                </a:lnTo>
                <a:lnTo>
                  <a:pt x="143934" y="304800"/>
                </a:lnTo>
                <a:lnTo>
                  <a:pt x="152400" y="304800"/>
                </a:lnTo>
                <a:lnTo>
                  <a:pt x="169333" y="304800"/>
                </a:lnTo>
                <a:lnTo>
                  <a:pt x="177800" y="304800"/>
                </a:lnTo>
                <a:lnTo>
                  <a:pt x="194734" y="304800"/>
                </a:lnTo>
                <a:lnTo>
                  <a:pt x="194734" y="313267"/>
                </a:lnTo>
                <a:lnTo>
                  <a:pt x="211666" y="313267"/>
                </a:lnTo>
                <a:lnTo>
                  <a:pt x="211666" y="313267"/>
                </a:lnTo>
                <a:lnTo>
                  <a:pt x="220134" y="321734"/>
                </a:lnTo>
                <a:lnTo>
                  <a:pt x="228600" y="321734"/>
                </a:lnTo>
                <a:lnTo>
                  <a:pt x="237066" y="321734"/>
                </a:lnTo>
                <a:lnTo>
                  <a:pt x="237066" y="321734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45533" y="338667"/>
                </a:lnTo>
                <a:lnTo>
                  <a:pt x="245533" y="338667"/>
                </a:lnTo>
                <a:lnTo>
                  <a:pt x="245533" y="338667"/>
                </a:lnTo>
                <a:lnTo>
                  <a:pt x="245533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111066" y="1786467"/>
            <a:ext cx="220135" cy="389467"/>
          </a:xfrm>
          <a:custGeom>
            <a:avLst/>
            <a:gdLst/>
            <a:ahLst/>
            <a:cxnLst/>
            <a:rect l="0" t="0" r="0" b="0"/>
            <a:pathLst>
              <a:path w="220135" h="389467">
                <a:moveTo>
                  <a:pt x="42334" y="76200"/>
                </a:moveTo>
                <a:lnTo>
                  <a:pt x="42334" y="76200"/>
                </a:lnTo>
                <a:lnTo>
                  <a:pt x="42334" y="76200"/>
                </a:lnTo>
                <a:lnTo>
                  <a:pt x="42334" y="67733"/>
                </a:lnTo>
                <a:lnTo>
                  <a:pt x="42334" y="59266"/>
                </a:lnTo>
                <a:lnTo>
                  <a:pt x="50801" y="50800"/>
                </a:lnTo>
                <a:lnTo>
                  <a:pt x="50801" y="42333"/>
                </a:lnTo>
                <a:lnTo>
                  <a:pt x="59267" y="33866"/>
                </a:lnTo>
                <a:lnTo>
                  <a:pt x="67734" y="25400"/>
                </a:lnTo>
                <a:lnTo>
                  <a:pt x="76200" y="16933"/>
                </a:lnTo>
                <a:lnTo>
                  <a:pt x="84668" y="16933"/>
                </a:lnTo>
                <a:lnTo>
                  <a:pt x="101601" y="8466"/>
                </a:lnTo>
                <a:lnTo>
                  <a:pt x="110067" y="8466"/>
                </a:lnTo>
                <a:lnTo>
                  <a:pt x="127001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1" y="0"/>
                </a:lnTo>
                <a:lnTo>
                  <a:pt x="186267" y="8466"/>
                </a:lnTo>
                <a:lnTo>
                  <a:pt x="194734" y="16933"/>
                </a:lnTo>
                <a:lnTo>
                  <a:pt x="194734" y="25400"/>
                </a:lnTo>
                <a:lnTo>
                  <a:pt x="194734" y="42333"/>
                </a:lnTo>
                <a:lnTo>
                  <a:pt x="194734" y="59266"/>
                </a:lnTo>
                <a:lnTo>
                  <a:pt x="194734" y="76200"/>
                </a:lnTo>
                <a:lnTo>
                  <a:pt x="186267" y="93133"/>
                </a:lnTo>
                <a:lnTo>
                  <a:pt x="186267" y="118533"/>
                </a:lnTo>
                <a:lnTo>
                  <a:pt x="177801" y="143933"/>
                </a:lnTo>
                <a:lnTo>
                  <a:pt x="169334" y="160866"/>
                </a:lnTo>
                <a:lnTo>
                  <a:pt x="160868" y="186266"/>
                </a:lnTo>
                <a:lnTo>
                  <a:pt x="143934" y="211666"/>
                </a:lnTo>
                <a:lnTo>
                  <a:pt x="127001" y="237066"/>
                </a:lnTo>
                <a:lnTo>
                  <a:pt x="110067" y="254000"/>
                </a:lnTo>
                <a:lnTo>
                  <a:pt x="93134" y="279400"/>
                </a:lnTo>
                <a:lnTo>
                  <a:pt x="76200" y="296333"/>
                </a:lnTo>
                <a:lnTo>
                  <a:pt x="59267" y="313266"/>
                </a:lnTo>
                <a:lnTo>
                  <a:pt x="42334" y="330200"/>
                </a:lnTo>
                <a:lnTo>
                  <a:pt x="33867" y="338666"/>
                </a:lnTo>
                <a:lnTo>
                  <a:pt x="25401" y="338666"/>
                </a:lnTo>
                <a:lnTo>
                  <a:pt x="16934" y="347133"/>
                </a:lnTo>
                <a:lnTo>
                  <a:pt x="8468" y="347133"/>
                </a:lnTo>
                <a:lnTo>
                  <a:pt x="8468" y="338666"/>
                </a:lnTo>
                <a:lnTo>
                  <a:pt x="0" y="330200"/>
                </a:lnTo>
                <a:lnTo>
                  <a:pt x="0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8468" y="287866"/>
                </a:lnTo>
                <a:lnTo>
                  <a:pt x="8468" y="270933"/>
                </a:lnTo>
                <a:lnTo>
                  <a:pt x="8468" y="262466"/>
                </a:lnTo>
                <a:lnTo>
                  <a:pt x="16934" y="245533"/>
                </a:lnTo>
                <a:lnTo>
                  <a:pt x="25401" y="237066"/>
                </a:lnTo>
                <a:lnTo>
                  <a:pt x="42334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84668" y="228600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0067" y="237066"/>
                </a:lnTo>
                <a:lnTo>
                  <a:pt x="118534" y="245533"/>
                </a:lnTo>
                <a:lnTo>
                  <a:pt x="127001" y="254000"/>
                </a:lnTo>
                <a:lnTo>
                  <a:pt x="135467" y="262466"/>
                </a:lnTo>
                <a:lnTo>
                  <a:pt x="143934" y="279400"/>
                </a:lnTo>
                <a:lnTo>
                  <a:pt x="152400" y="296333"/>
                </a:lnTo>
                <a:lnTo>
                  <a:pt x="160868" y="304800"/>
                </a:lnTo>
                <a:lnTo>
                  <a:pt x="169334" y="321733"/>
                </a:lnTo>
                <a:lnTo>
                  <a:pt x="177801" y="330200"/>
                </a:lnTo>
                <a:lnTo>
                  <a:pt x="177801" y="347133"/>
                </a:lnTo>
                <a:lnTo>
                  <a:pt x="186267" y="355600"/>
                </a:lnTo>
                <a:lnTo>
                  <a:pt x="186267" y="364066"/>
                </a:lnTo>
                <a:lnTo>
                  <a:pt x="194734" y="372533"/>
                </a:lnTo>
                <a:lnTo>
                  <a:pt x="203201" y="381000"/>
                </a:lnTo>
                <a:lnTo>
                  <a:pt x="203201" y="389466"/>
                </a:lnTo>
                <a:lnTo>
                  <a:pt x="211667" y="389466"/>
                </a:lnTo>
                <a:lnTo>
                  <a:pt x="211667" y="389466"/>
                </a:lnTo>
                <a:lnTo>
                  <a:pt x="211667" y="389466"/>
                </a:lnTo>
                <a:lnTo>
                  <a:pt x="220134" y="389466"/>
                </a:lnTo>
                <a:lnTo>
                  <a:pt x="220134" y="389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398933" y="1981200"/>
            <a:ext cx="127001" cy="440268"/>
          </a:xfrm>
          <a:custGeom>
            <a:avLst/>
            <a:gdLst/>
            <a:ahLst/>
            <a:cxnLst/>
            <a:rect l="0" t="0" r="0" b="0"/>
            <a:pathLst>
              <a:path w="127001" h="440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1" y="84667"/>
                </a:lnTo>
                <a:lnTo>
                  <a:pt x="25401" y="101600"/>
                </a:lnTo>
                <a:lnTo>
                  <a:pt x="25401" y="118533"/>
                </a:lnTo>
                <a:lnTo>
                  <a:pt x="25401" y="135467"/>
                </a:lnTo>
                <a:lnTo>
                  <a:pt x="33867" y="152400"/>
                </a:lnTo>
                <a:lnTo>
                  <a:pt x="33867" y="160867"/>
                </a:lnTo>
                <a:lnTo>
                  <a:pt x="42334" y="169333"/>
                </a:lnTo>
                <a:lnTo>
                  <a:pt x="42334" y="177800"/>
                </a:lnTo>
                <a:lnTo>
                  <a:pt x="50800" y="186267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4" y="186267"/>
                </a:lnTo>
                <a:lnTo>
                  <a:pt x="67734" y="186267"/>
                </a:lnTo>
                <a:lnTo>
                  <a:pt x="76200" y="186267"/>
                </a:lnTo>
                <a:lnTo>
                  <a:pt x="84667" y="177800"/>
                </a:lnTo>
                <a:lnTo>
                  <a:pt x="93133" y="169333"/>
                </a:lnTo>
                <a:lnTo>
                  <a:pt x="101601" y="160867"/>
                </a:lnTo>
                <a:lnTo>
                  <a:pt x="101601" y="143933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59267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8534" y="118533"/>
                </a:lnTo>
                <a:lnTo>
                  <a:pt x="118534" y="135467"/>
                </a:lnTo>
                <a:lnTo>
                  <a:pt x="118534" y="160867"/>
                </a:lnTo>
                <a:lnTo>
                  <a:pt x="118534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27000" y="270933"/>
                </a:lnTo>
                <a:lnTo>
                  <a:pt x="127000" y="287867"/>
                </a:lnTo>
                <a:lnTo>
                  <a:pt x="118534" y="313267"/>
                </a:lnTo>
                <a:lnTo>
                  <a:pt x="118534" y="330200"/>
                </a:lnTo>
                <a:lnTo>
                  <a:pt x="118534" y="347133"/>
                </a:lnTo>
                <a:lnTo>
                  <a:pt x="110067" y="364067"/>
                </a:lnTo>
                <a:lnTo>
                  <a:pt x="110067" y="381000"/>
                </a:lnTo>
                <a:lnTo>
                  <a:pt x="101601" y="397933"/>
                </a:lnTo>
                <a:lnTo>
                  <a:pt x="101601" y="414867"/>
                </a:lnTo>
                <a:lnTo>
                  <a:pt x="93133" y="423333"/>
                </a:lnTo>
                <a:lnTo>
                  <a:pt x="84667" y="431800"/>
                </a:lnTo>
                <a:lnTo>
                  <a:pt x="76200" y="440267"/>
                </a:lnTo>
                <a:lnTo>
                  <a:pt x="67734" y="440267"/>
                </a:lnTo>
                <a:lnTo>
                  <a:pt x="59267" y="440267"/>
                </a:lnTo>
                <a:lnTo>
                  <a:pt x="50800" y="440267"/>
                </a:lnTo>
                <a:lnTo>
                  <a:pt x="42334" y="431800"/>
                </a:lnTo>
                <a:lnTo>
                  <a:pt x="42334" y="431800"/>
                </a:lnTo>
                <a:lnTo>
                  <a:pt x="33867" y="431800"/>
                </a:lnTo>
                <a:lnTo>
                  <a:pt x="33867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534400" y="1769533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67734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6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4"/>
                </a:lnTo>
                <a:lnTo>
                  <a:pt x="118534" y="33867"/>
                </a:lnTo>
                <a:lnTo>
                  <a:pt x="118534" y="42334"/>
                </a:lnTo>
                <a:lnTo>
                  <a:pt x="127000" y="59267"/>
                </a:lnTo>
                <a:lnTo>
                  <a:pt x="118534" y="76200"/>
                </a:lnTo>
                <a:lnTo>
                  <a:pt x="118534" y="84667"/>
                </a:lnTo>
                <a:lnTo>
                  <a:pt x="110066" y="101600"/>
                </a:lnTo>
                <a:lnTo>
                  <a:pt x="110066" y="118534"/>
                </a:lnTo>
                <a:lnTo>
                  <a:pt x="101600" y="135467"/>
                </a:lnTo>
                <a:lnTo>
                  <a:pt x="93133" y="143934"/>
                </a:lnTo>
                <a:lnTo>
                  <a:pt x="84667" y="160867"/>
                </a:lnTo>
                <a:lnTo>
                  <a:pt x="76200" y="169334"/>
                </a:lnTo>
                <a:lnTo>
                  <a:pt x="76200" y="177800"/>
                </a:lnTo>
                <a:lnTo>
                  <a:pt x="67733" y="194734"/>
                </a:lnTo>
                <a:lnTo>
                  <a:pt x="67733" y="203200"/>
                </a:lnTo>
                <a:lnTo>
                  <a:pt x="59267" y="211667"/>
                </a:lnTo>
                <a:lnTo>
                  <a:pt x="67733" y="211667"/>
                </a:lnTo>
                <a:lnTo>
                  <a:pt x="67733" y="220134"/>
                </a:lnTo>
                <a:lnTo>
                  <a:pt x="67733" y="220134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3" y="220134"/>
                </a:lnTo>
                <a:lnTo>
                  <a:pt x="101600" y="220134"/>
                </a:lnTo>
                <a:lnTo>
                  <a:pt x="118534" y="220134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77800" y="211667"/>
                </a:lnTo>
                <a:lnTo>
                  <a:pt x="186266" y="211667"/>
                </a:lnTo>
                <a:lnTo>
                  <a:pt x="186266" y="211667"/>
                </a:lnTo>
                <a:lnTo>
                  <a:pt x="186266" y="211667"/>
                </a:lnTo>
                <a:lnTo>
                  <a:pt x="194734" y="211667"/>
                </a:lnTo>
                <a:lnTo>
                  <a:pt x="194734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906933" y="1955800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33867" y="0"/>
                </a:move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67733"/>
                </a:lnTo>
                <a:lnTo>
                  <a:pt x="33867" y="84667"/>
                </a:lnTo>
                <a:lnTo>
                  <a:pt x="33867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16934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839200" y="2074333"/>
            <a:ext cx="228601" cy="33868"/>
          </a:xfrm>
          <a:custGeom>
            <a:avLst/>
            <a:gdLst/>
            <a:ahLst/>
            <a:cxnLst/>
            <a:rect l="0" t="0" r="0" b="0"/>
            <a:pathLst>
              <a:path w="228601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93133" y="16934"/>
                </a:lnTo>
                <a:lnTo>
                  <a:pt x="118534" y="16934"/>
                </a:lnTo>
                <a:lnTo>
                  <a:pt x="135467" y="16934"/>
                </a:lnTo>
                <a:lnTo>
                  <a:pt x="160867" y="16934"/>
                </a:lnTo>
                <a:lnTo>
                  <a:pt x="177800" y="8467"/>
                </a:lnTo>
                <a:lnTo>
                  <a:pt x="194734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203267" y="1871133"/>
            <a:ext cx="186267" cy="381001"/>
          </a:xfrm>
          <a:custGeom>
            <a:avLst/>
            <a:gdLst/>
            <a:ahLst/>
            <a:cxnLst/>
            <a:rect l="0" t="0" r="0" b="0"/>
            <a:pathLst>
              <a:path w="186267" h="381001">
                <a:moveTo>
                  <a:pt x="25400" y="42334"/>
                </a:moveTo>
                <a:lnTo>
                  <a:pt x="33866" y="42334"/>
                </a:lnTo>
                <a:lnTo>
                  <a:pt x="33866" y="42334"/>
                </a:lnTo>
                <a:lnTo>
                  <a:pt x="33866" y="33867"/>
                </a:lnTo>
                <a:lnTo>
                  <a:pt x="42333" y="33867"/>
                </a:lnTo>
                <a:lnTo>
                  <a:pt x="50799" y="33867"/>
                </a:lnTo>
                <a:lnTo>
                  <a:pt x="59267" y="33867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3" y="25400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8533" y="16934"/>
                </a:lnTo>
                <a:lnTo>
                  <a:pt x="126999" y="16934"/>
                </a:lnTo>
                <a:lnTo>
                  <a:pt x="126999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26999" y="0"/>
                </a:lnTo>
                <a:lnTo>
                  <a:pt x="126999" y="0"/>
                </a:lnTo>
                <a:lnTo>
                  <a:pt x="118533" y="0"/>
                </a:lnTo>
                <a:lnTo>
                  <a:pt x="101600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42333" y="16934"/>
                </a:lnTo>
                <a:lnTo>
                  <a:pt x="25400" y="33867"/>
                </a:lnTo>
                <a:lnTo>
                  <a:pt x="16933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8466" y="93134"/>
                </a:lnTo>
                <a:lnTo>
                  <a:pt x="25400" y="101600"/>
                </a:lnTo>
                <a:lnTo>
                  <a:pt x="42333" y="110067"/>
                </a:lnTo>
                <a:lnTo>
                  <a:pt x="59267" y="118534"/>
                </a:lnTo>
                <a:lnTo>
                  <a:pt x="84666" y="127000"/>
                </a:lnTo>
                <a:lnTo>
                  <a:pt x="101600" y="143934"/>
                </a:lnTo>
                <a:lnTo>
                  <a:pt x="126999" y="160867"/>
                </a:lnTo>
                <a:lnTo>
                  <a:pt x="143933" y="169334"/>
                </a:lnTo>
                <a:lnTo>
                  <a:pt x="160866" y="186267"/>
                </a:lnTo>
                <a:lnTo>
                  <a:pt x="169333" y="203200"/>
                </a:lnTo>
                <a:lnTo>
                  <a:pt x="186266" y="220134"/>
                </a:lnTo>
                <a:lnTo>
                  <a:pt x="186266" y="228600"/>
                </a:lnTo>
                <a:lnTo>
                  <a:pt x="186266" y="245534"/>
                </a:lnTo>
                <a:lnTo>
                  <a:pt x="186266" y="262467"/>
                </a:lnTo>
                <a:lnTo>
                  <a:pt x="177800" y="287867"/>
                </a:lnTo>
                <a:lnTo>
                  <a:pt x="177800" y="304800"/>
                </a:lnTo>
                <a:lnTo>
                  <a:pt x="160866" y="321734"/>
                </a:lnTo>
                <a:lnTo>
                  <a:pt x="152400" y="338667"/>
                </a:lnTo>
                <a:lnTo>
                  <a:pt x="135467" y="355600"/>
                </a:lnTo>
                <a:lnTo>
                  <a:pt x="118533" y="364067"/>
                </a:lnTo>
                <a:lnTo>
                  <a:pt x="110066" y="372534"/>
                </a:lnTo>
                <a:lnTo>
                  <a:pt x="93133" y="381000"/>
                </a:lnTo>
                <a:lnTo>
                  <a:pt x="84666" y="381000"/>
                </a:lnTo>
                <a:lnTo>
                  <a:pt x="76200" y="381000"/>
                </a:lnTo>
                <a:lnTo>
                  <a:pt x="67733" y="381000"/>
                </a:lnTo>
                <a:lnTo>
                  <a:pt x="59267" y="381000"/>
                </a:lnTo>
                <a:lnTo>
                  <a:pt x="50799" y="372534"/>
                </a:lnTo>
                <a:lnTo>
                  <a:pt x="33866" y="364067"/>
                </a:lnTo>
                <a:lnTo>
                  <a:pt x="33866" y="347134"/>
                </a:lnTo>
                <a:lnTo>
                  <a:pt x="25400" y="330200"/>
                </a:lnTo>
                <a:lnTo>
                  <a:pt x="25400" y="313267"/>
                </a:lnTo>
                <a:lnTo>
                  <a:pt x="25400" y="296334"/>
                </a:lnTo>
                <a:lnTo>
                  <a:pt x="33866" y="279400"/>
                </a:lnTo>
                <a:lnTo>
                  <a:pt x="33866" y="254000"/>
                </a:lnTo>
                <a:lnTo>
                  <a:pt x="50799" y="228600"/>
                </a:lnTo>
                <a:lnTo>
                  <a:pt x="59267" y="211667"/>
                </a:lnTo>
                <a:lnTo>
                  <a:pt x="67733" y="186267"/>
                </a:lnTo>
                <a:lnTo>
                  <a:pt x="84666" y="169334"/>
                </a:lnTo>
                <a:lnTo>
                  <a:pt x="93133" y="152400"/>
                </a:lnTo>
                <a:lnTo>
                  <a:pt x="101600" y="135467"/>
                </a:lnTo>
                <a:lnTo>
                  <a:pt x="110066" y="118534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26999" y="76200"/>
                </a:lnTo>
                <a:lnTo>
                  <a:pt x="126999" y="67734"/>
                </a:lnTo>
                <a:lnTo>
                  <a:pt x="126999" y="59267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43933" y="42334"/>
                </a:lnTo>
                <a:lnTo>
                  <a:pt x="143933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457267" y="2006600"/>
            <a:ext cx="160867" cy="406401"/>
          </a:xfrm>
          <a:custGeom>
            <a:avLst/>
            <a:gdLst/>
            <a:ahLst/>
            <a:cxnLst/>
            <a:rect l="0" t="0" r="0" b="0"/>
            <a:pathLst>
              <a:path w="160867" h="406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77800"/>
                </a:lnTo>
                <a:lnTo>
                  <a:pt x="25399" y="177800"/>
                </a:lnTo>
                <a:lnTo>
                  <a:pt x="25399" y="186267"/>
                </a:lnTo>
                <a:lnTo>
                  <a:pt x="33867" y="186267"/>
                </a:lnTo>
                <a:lnTo>
                  <a:pt x="42333" y="186267"/>
                </a:lnTo>
                <a:lnTo>
                  <a:pt x="50800" y="177800"/>
                </a:lnTo>
                <a:lnTo>
                  <a:pt x="59266" y="177800"/>
                </a:lnTo>
                <a:lnTo>
                  <a:pt x="67733" y="169333"/>
                </a:lnTo>
                <a:lnTo>
                  <a:pt x="84666" y="152400"/>
                </a:lnTo>
                <a:lnTo>
                  <a:pt x="93133" y="143933"/>
                </a:lnTo>
                <a:lnTo>
                  <a:pt x="101599" y="127000"/>
                </a:lnTo>
                <a:lnTo>
                  <a:pt x="110067" y="110067"/>
                </a:lnTo>
                <a:lnTo>
                  <a:pt x="110067" y="93133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42333"/>
                </a:lnTo>
                <a:lnTo>
                  <a:pt x="118533" y="33867"/>
                </a:lnTo>
                <a:lnTo>
                  <a:pt x="118533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43933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60866" y="254000"/>
                </a:lnTo>
                <a:lnTo>
                  <a:pt x="160866" y="270933"/>
                </a:lnTo>
                <a:lnTo>
                  <a:pt x="160866" y="296333"/>
                </a:lnTo>
                <a:lnTo>
                  <a:pt x="160866" y="313267"/>
                </a:lnTo>
                <a:lnTo>
                  <a:pt x="152400" y="330200"/>
                </a:lnTo>
                <a:lnTo>
                  <a:pt x="152400" y="338667"/>
                </a:lnTo>
                <a:lnTo>
                  <a:pt x="152400" y="355600"/>
                </a:lnTo>
                <a:lnTo>
                  <a:pt x="143933" y="364067"/>
                </a:lnTo>
                <a:lnTo>
                  <a:pt x="135466" y="372533"/>
                </a:lnTo>
                <a:lnTo>
                  <a:pt x="127000" y="381000"/>
                </a:lnTo>
                <a:lnTo>
                  <a:pt x="118533" y="389467"/>
                </a:lnTo>
                <a:lnTo>
                  <a:pt x="110067" y="397933"/>
                </a:lnTo>
                <a:lnTo>
                  <a:pt x="101599" y="406400"/>
                </a:lnTo>
                <a:lnTo>
                  <a:pt x="93133" y="406400"/>
                </a:lnTo>
                <a:lnTo>
                  <a:pt x="84666" y="406400"/>
                </a:lnTo>
                <a:lnTo>
                  <a:pt x="67733" y="406400"/>
                </a:lnTo>
                <a:lnTo>
                  <a:pt x="59266" y="406400"/>
                </a:lnTo>
                <a:lnTo>
                  <a:pt x="50800" y="406400"/>
                </a:lnTo>
                <a:lnTo>
                  <a:pt x="42333" y="397933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1000"/>
                </a:lnTo>
                <a:lnTo>
                  <a:pt x="33867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728200" y="20574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6" y="0"/>
                </a:lnTo>
                <a:lnTo>
                  <a:pt x="67734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906000" y="1854200"/>
            <a:ext cx="254001" cy="355601"/>
          </a:xfrm>
          <a:custGeom>
            <a:avLst/>
            <a:gdLst/>
            <a:ahLst/>
            <a:cxnLst/>
            <a:rect l="0" t="0" r="0" b="0"/>
            <a:pathLst>
              <a:path w="254001" h="355601">
                <a:moveTo>
                  <a:pt x="0" y="76200"/>
                </a:moveTo>
                <a:lnTo>
                  <a:pt x="0" y="76200"/>
                </a:lnTo>
                <a:lnTo>
                  <a:pt x="0" y="67733"/>
                </a:lnTo>
                <a:lnTo>
                  <a:pt x="8467" y="59267"/>
                </a:lnTo>
                <a:lnTo>
                  <a:pt x="8467" y="50800"/>
                </a:lnTo>
                <a:lnTo>
                  <a:pt x="16934" y="42333"/>
                </a:lnTo>
                <a:lnTo>
                  <a:pt x="25400" y="33867"/>
                </a:lnTo>
                <a:lnTo>
                  <a:pt x="33866" y="25400"/>
                </a:lnTo>
                <a:lnTo>
                  <a:pt x="42334" y="16933"/>
                </a:lnTo>
                <a:lnTo>
                  <a:pt x="59266" y="16933"/>
                </a:lnTo>
                <a:lnTo>
                  <a:pt x="67733" y="8467"/>
                </a:lnTo>
                <a:lnTo>
                  <a:pt x="84667" y="8467"/>
                </a:lnTo>
                <a:lnTo>
                  <a:pt x="93134" y="0"/>
                </a:lnTo>
                <a:lnTo>
                  <a:pt x="110066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27000" y="16933"/>
                </a:lnTo>
                <a:lnTo>
                  <a:pt x="135466" y="16933"/>
                </a:lnTo>
                <a:lnTo>
                  <a:pt x="135466" y="25400"/>
                </a:lnTo>
                <a:lnTo>
                  <a:pt x="135466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18534" y="76200"/>
                </a:lnTo>
                <a:lnTo>
                  <a:pt x="110066" y="93133"/>
                </a:lnTo>
                <a:lnTo>
                  <a:pt x="101600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3" y="152400"/>
                </a:lnTo>
                <a:lnTo>
                  <a:pt x="59266" y="160867"/>
                </a:lnTo>
                <a:lnTo>
                  <a:pt x="50800" y="169333"/>
                </a:lnTo>
                <a:lnTo>
                  <a:pt x="42334" y="169333"/>
                </a:lnTo>
                <a:lnTo>
                  <a:pt x="42334" y="177800"/>
                </a:lnTo>
                <a:lnTo>
                  <a:pt x="42334" y="177800"/>
                </a:lnTo>
                <a:lnTo>
                  <a:pt x="50800" y="177800"/>
                </a:lnTo>
                <a:lnTo>
                  <a:pt x="59266" y="177800"/>
                </a:lnTo>
                <a:lnTo>
                  <a:pt x="67733" y="169333"/>
                </a:lnTo>
                <a:lnTo>
                  <a:pt x="76200" y="169333"/>
                </a:lnTo>
                <a:lnTo>
                  <a:pt x="93134" y="160867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43933"/>
                </a:lnTo>
                <a:lnTo>
                  <a:pt x="169334" y="143933"/>
                </a:lnTo>
                <a:lnTo>
                  <a:pt x="186266" y="143933"/>
                </a:lnTo>
                <a:lnTo>
                  <a:pt x="203200" y="143933"/>
                </a:lnTo>
                <a:lnTo>
                  <a:pt x="220133" y="152400"/>
                </a:lnTo>
                <a:lnTo>
                  <a:pt x="228600" y="160867"/>
                </a:lnTo>
                <a:lnTo>
                  <a:pt x="245534" y="169333"/>
                </a:lnTo>
                <a:lnTo>
                  <a:pt x="245534" y="177800"/>
                </a:lnTo>
                <a:lnTo>
                  <a:pt x="254000" y="194733"/>
                </a:lnTo>
                <a:lnTo>
                  <a:pt x="254000" y="203200"/>
                </a:lnTo>
                <a:lnTo>
                  <a:pt x="254000" y="220133"/>
                </a:lnTo>
                <a:lnTo>
                  <a:pt x="245534" y="237067"/>
                </a:lnTo>
                <a:lnTo>
                  <a:pt x="245534" y="262467"/>
                </a:lnTo>
                <a:lnTo>
                  <a:pt x="237067" y="279400"/>
                </a:lnTo>
                <a:lnTo>
                  <a:pt x="228600" y="296333"/>
                </a:lnTo>
                <a:lnTo>
                  <a:pt x="211666" y="313267"/>
                </a:lnTo>
                <a:lnTo>
                  <a:pt x="194734" y="321733"/>
                </a:lnTo>
                <a:lnTo>
                  <a:pt x="177800" y="330200"/>
                </a:lnTo>
                <a:lnTo>
                  <a:pt x="169334" y="338667"/>
                </a:lnTo>
                <a:lnTo>
                  <a:pt x="143933" y="347133"/>
                </a:lnTo>
                <a:lnTo>
                  <a:pt x="127000" y="347133"/>
                </a:lnTo>
                <a:lnTo>
                  <a:pt x="110066" y="355600"/>
                </a:lnTo>
                <a:lnTo>
                  <a:pt x="84667" y="347133"/>
                </a:lnTo>
                <a:lnTo>
                  <a:pt x="67733" y="347133"/>
                </a:lnTo>
                <a:lnTo>
                  <a:pt x="50800" y="338667"/>
                </a:lnTo>
                <a:lnTo>
                  <a:pt x="33866" y="330200"/>
                </a:lnTo>
                <a:lnTo>
                  <a:pt x="25400" y="321733"/>
                </a:lnTo>
                <a:lnTo>
                  <a:pt x="16934" y="313267"/>
                </a:lnTo>
                <a:lnTo>
                  <a:pt x="16934" y="296333"/>
                </a:lnTo>
                <a:lnTo>
                  <a:pt x="8467" y="287867"/>
                </a:lnTo>
                <a:lnTo>
                  <a:pt x="8467" y="270933"/>
                </a:lnTo>
                <a:lnTo>
                  <a:pt x="16934" y="262467"/>
                </a:lnTo>
                <a:lnTo>
                  <a:pt x="16934" y="245533"/>
                </a:lnTo>
                <a:lnTo>
                  <a:pt x="16934" y="245533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0202333" y="1972733"/>
            <a:ext cx="177802" cy="533401"/>
          </a:xfrm>
          <a:custGeom>
            <a:avLst/>
            <a:gdLst/>
            <a:ahLst/>
            <a:cxnLst/>
            <a:rect l="0" t="0" r="0" b="0"/>
            <a:pathLst>
              <a:path w="177802" h="5334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25401" y="169334"/>
                </a:lnTo>
                <a:lnTo>
                  <a:pt x="33867" y="186267"/>
                </a:lnTo>
                <a:lnTo>
                  <a:pt x="33867" y="194734"/>
                </a:lnTo>
                <a:lnTo>
                  <a:pt x="42333" y="203200"/>
                </a:lnTo>
                <a:lnTo>
                  <a:pt x="50801" y="211667"/>
                </a:lnTo>
                <a:lnTo>
                  <a:pt x="59267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4" y="211667"/>
                </a:lnTo>
                <a:lnTo>
                  <a:pt x="101601" y="203200"/>
                </a:lnTo>
                <a:lnTo>
                  <a:pt x="110067" y="194734"/>
                </a:lnTo>
                <a:lnTo>
                  <a:pt x="118533" y="186267"/>
                </a:lnTo>
                <a:lnTo>
                  <a:pt x="127001" y="169334"/>
                </a:lnTo>
                <a:lnTo>
                  <a:pt x="143933" y="160867"/>
                </a:lnTo>
                <a:lnTo>
                  <a:pt x="143933" y="143934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52400" y="93134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16934"/>
                </a:lnTo>
                <a:lnTo>
                  <a:pt x="143933" y="25400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35467" y="143934"/>
                </a:lnTo>
                <a:lnTo>
                  <a:pt x="143933" y="160867"/>
                </a:lnTo>
                <a:lnTo>
                  <a:pt x="143933" y="186267"/>
                </a:lnTo>
                <a:lnTo>
                  <a:pt x="143933" y="211667"/>
                </a:lnTo>
                <a:lnTo>
                  <a:pt x="152400" y="237067"/>
                </a:lnTo>
                <a:lnTo>
                  <a:pt x="152400" y="262467"/>
                </a:lnTo>
                <a:lnTo>
                  <a:pt x="160867" y="287867"/>
                </a:lnTo>
                <a:lnTo>
                  <a:pt x="160867" y="313267"/>
                </a:lnTo>
                <a:lnTo>
                  <a:pt x="169334" y="338667"/>
                </a:lnTo>
                <a:lnTo>
                  <a:pt x="169334" y="364067"/>
                </a:lnTo>
                <a:lnTo>
                  <a:pt x="169334" y="381000"/>
                </a:lnTo>
                <a:lnTo>
                  <a:pt x="177801" y="406400"/>
                </a:lnTo>
                <a:lnTo>
                  <a:pt x="177801" y="423334"/>
                </a:lnTo>
                <a:lnTo>
                  <a:pt x="177801" y="440267"/>
                </a:lnTo>
                <a:lnTo>
                  <a:pt x="177801" y="457200"/>
                </a:lnTo>
                <a:lnTo>
                  <a:pt x="169334" y="482600"/>
                </a:lnTo>
                <a:lnTo>
                  <a:pt x="169334" y="491067"/>
                </a:lnTo>
                <a:lnTo>
                  <a:pt x="160867" y="508000"/>
                </a:lnTo>
                <a:lnTo>
                  <a:pt x="152400" y="516467"/>
                </a:lnTo>
                <a:lnTo>
                  <a:pt x="143933" y="524934"/>
                </a:lnTo>
                <a:lnTo>
                  <a:pt x="135467" y="524934"/>
                </a:lnTo>
                <a:lnTo>
                  <a:pt x="127001" y="533400"/>
                </a:lnTo>
                <a:lnTo>
                  <a:pt x="110067" y="533400"/>
                </a:lnTo>
                <a:lnTo>
                  <a:pt x="101601" y="533400"/>
                </a:lnTo>
                <a:lnTo>
                  <a:pt x="84667" y="524934"/>
                </a:lnTo>
                <a:lnTo>
                  <a:pt x="76200" y="524934"/>
                </a:lnTo>
                <a:lnTo>
                  <a:pt x="59267" y="516467"/>
                </a:lnTo>
                <a:lnTo>
                  <a:pt x="50801" y="499534"/>
                </a:lnTo>
                <a:lnTo>
                  <a:pt x="33867" y="491067"/>
                </a:lnTo>
                <a:lnTo>
                  <a:pt x="33867" y="482600"/>
                </a:lnTo>
                <a:lnTo>
                  <a:pt x="25401" y="474134"/>
                </a:lnTo>
                <a:lnTo>
                  <a:pt x="25401" y="474134"/>
                </a:lnTo>
                <a:lnTo>
                  <a:pt x="25401" y="465667"/>
                </a:lnTo>
                <a:lnTo>
                  <a:pt x="25401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566400" y="2015067"/>
            <a:ext cx="135467" cy="8467"/>
          </a:xfrm>
          <a:custGeom>
            <a:avLst/>
            <a:gdLst/>
            <a:ahLst/>
            <a:cxnLst/>
            <a:rect l="0" t="0" r="0" b="0"/>
            <a:pathLst>
              <a:path w="135467" h="8467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6" y="8466"/>
                </a:lnTo>
                <a:lnTo>
                  <a:pt x="67734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0795000" y="1862667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11666"/>
                </a:lnTo>
                <a:lnTo>
                  <a:pt x="25400" y="237066"/>
                </a:lnTo>
                <a:lnTo>
                  <a:pt x="25400" y="254000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87866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296333"/>
                </a:lnTo>
                <a:lnTo>
                  <a:pt x="25400" y="296333"/>
                </a:lnTo>
                <a:lnTo>
                  <a:pt x="33867" y="287866"/>
                </a:lnTo>
                <a:lnTo>
                  <a:pt x="33867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0888133" y="1854200"/>
            <a:ext cx="228601" cy="287868"/>
          </a:xfrm>
          <a:custGeom>
            <a:avLst/>
            <a:gdLst/>
            <a:ahLst/>
            <a:cxnLst/>
            <a:rect l="0" t="0" r="0" b="0"/>
            <a:pathLst>
              <a:path w="228601" h="287868">
                <a:moveTo>
                  <a:pt x="0" y="101600"/>
                </a:moveTo>
                <a:lnTo>
                  <a:pt x="0" y="101600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84667"/>
                </a:lnTo>
                <a:lnTo>
                  <a:pt x="16934" y="76200"/>
                </a:lnTo>
                <a:lnTo>
                  <a:pt x="25401" y="59267"/>
                </a:lnTo>
                <a:lnTo>
                  <a:pt x="25401" y="50800"/>
                </a:lnTo>
                <a:lnTo>
                  <a:pt x="33867" y="42333"/>
                </a:lnTo>
                <a:lnTo>
                  <a:pt x="42333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8467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9334" y="50800"/>
                </a:lnTo>
                <a:lnTo>
                  <a:pt x="169334" y="67733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69334" y="127000"/>
                </a:lnTo>
                <a:lnTo>
                  <a:pt x="160867" y="143933"/>
                </a:lnTo>
                <a:lnTo>
                  <a:pt x="143933" y="160867"/>
                </a:lnTo>
                <a:lnTo>
                  <a:pt x="135467" y="186267"/>
                </a:lnTo>
                <a:lnTo>
                  <a:pt x="118533" y="203200"/>
                </a:lnTo>
                <a:lnTo>
                  <a:pt x="110067" y="220133"/>
                </a:lnTo>
                <a:lnTo>
                  <a:pt x="93134" y="237067"/>
                </a:lnTo>
                <a:lnTo>
                  <a:pt x="76200" y="254000"/>
                </a:lnTo>
                <a:lnTo>
                  <a:pt x="59267" y="262467"/>
                </a:lnTo>
                <a:lnTo>
                  <a:pt x="42333" y="270933"/>
                </a:lnTo>
                <a:lnTo>
                  <a:pt x="33867" y="279400"/>
                </a:lnTo>
                <a:lnTo>
                  <a:pt x="25401" y="279400"/>
                </a:lnTo>
                <a:lnTo>
                  <a:pt x="25401" y="287867"/>
                </a:lnTo>
                <a:lnTo>
                  <a:pt x="16934" y="287867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62467"/>
                </a:lnTo>
                <a:lnTo>
                  <a:pt x="16934" y="254000"/>
                </a:lnTo>
                <a:lnTo>
                  <a:pt x="16934" y="245533"/>
                </a:lnTo>
                <a:lnTo>
                  <a:pt x="25401" y="237067"/>
                </a:lnTo>
                <a:lnTo>
                  <a:pt x="25401" y="228600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3" y="220133"/>
                </a:lnTo>
                <a:lnTo>
                  <a:pt x="50801" y="220133"/>
                </a:lnTo>
                <a:lnTo>
                  <a:pt x="59267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84667" y="228600"/>
                </a:lnTo>
                <a:lnTo>
                  <a:pt x="93134" y="228600"/>
                </a:lnTo>
                <a:lnTo>
                  <a:pt x="101601" y="237067"/>
                </a:lnTo>
                <a:lnTo>
                  <a:pt x="110067" y="245533"/>
                </a:lnTo>
                <a:lnTo>
                  <a:pt x="118533" y="245533"/>
                </a:lnTo>
                <a:lnTo>
                  <a:pt x="127001" y="254000"/>
                </a:lnTo>
                <a:lnTo>
                  <a:pt x="135467" y="262467"/>
                </a:lnTo>
                <a:lnTo>
                  <a:pt x="152400" y="262467"/>
                </a:lnTo>
                <a:lnTo>
                  <a:pt x="160867" y="270933"/>
                </a:lnTo>
                <a:lnTo>
                  <a:pt x="177801" y="279400"/>
                </a:lnTo>
                <a:lnTo>
                  <a:pt x="186267" y="279400"/>
                </a:lnTo>
                <a:lnTo>
                  <a:pt x="194733" y="279400"/>
                </a:lnTo>
                <a:lnTo>
                  <a:pt x="211667" y="287867"/>
                </a:lnTo>
                <a:lnTo>
                  <a:pt x="220133" y="287867"/>
                </a:lnTo>
                <a:lnTo>
                  <a:pt x="220133" y="287867"/>
                </a:lnTo>
                <a:lnTo>
                  <a:pt x="228600" y="279400"/>
                </a:lnTo>
                <a:lnTo>
                  <a:pt x="2286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476067" y="2904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501466" y="2717800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33867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459133" y="2768600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459133" y="2717800"/>
            <a:ext cx="169335" cy="321734"/>
          </a:xfrm>
          <a:custGeom>
            <a:avLst/>
            <a:gdLst/>
            <a:ahLst/>
            <a:cxnLst/>
            <a:rect l="0" t="0" r="0" b="0"/>
            <a:pathLst>
              <a:path w="169335" h="321734">
                <a:moveTo>
                  <a:pt x="25400" y="76200"/>
                </a:move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16934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67733"/>
                </a:lnTo>
                <a:lnTo>
                  <a:pt x="16934" y="59267"/>
                </a:lnTo>
                <a:lnTo>
                  <a:pt x="25400" y="50800"/>
                </a:lnTo>
                <a:lnTo>
                  <a:pt x="33867" y="42333"/>
                </a:lnTo>
                <a:lnTo>
                  <a:pt x="50801" y="33867"/>
                </a:lnTo>
                <a:lnTo>
                  <a:pt x="59267" y="25400"/>
                </a:lnTo>
                <a:lnTo>
                  <a:pt x="76200" y="16933"/>
                </a:lnTo>
                <a:lnTo>
                  <a:pt x="93134" y="8467"/>
                </a:lnTo>
                <a:lnTo>
                  <a:pt x="110067" y="0"/>
                </a:lnTo>
                <a:lnTo>
                  <a:pt x="118533" y="0"/>
                </a:lnTo>
                <a:lnTo>
                  <a:pt x="127001" y="0"/>
                </a:lnTo>
                <a:lnTo>
                  <a:pt x="135467" y="0"/>
                </a:lnTo>
                <a:lnTo>
                  <a:pt x="143934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9334" y="33867"/>
                </a:lnTo>
                <a:lnTo>
                  <a:pt x="169334" y="42333"/>
                </a:lnTo>
                <a:lnTo>
                  <a:pt x="169334" y="59267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60867" y="127000"/>
                </a:lnTo>
                <a:lnTo>
                  <a:pt x="152400" y="152400"/>
                </a:lnTo>
                <a:lnTo>
                  <a:pt x="135467" y="169333"/>
                </a:lnTo>
                <a:lnTo>
                  <a:pt x="127001" y="194733"/>
                </a:lnTo>
                <a:lnTo>
                  <a:pt x="110067" y="211667"/>
                </a:lnTo>
                <a:lnTo>
                  <a:pt x="93134" y="228600"/>
                </a:lnTo>
                <a:lnTo>
                  <a:pt x="76200" y="245533"/>
                </a:lnTo>
                <a:lnTo>
                  <a:pt x="59267" y="254000"/>
                </a:lnTo>
                <a:lnTo>
                  <a:pt x="42333" y="262467"/>
                </a:lnTo>
                <a:lnTo>
                  <a:pt x="33867" y="270933"/>
                </a:lnTo>
                <a:lnTo>
                  <a:pt x="25400" y="270933"/>
                </a:lnTo>
                <a:lnTo>
                  <a:pt x="16934" y="270933"/>
                </a:lnTo>
                <a:lnTo>
                  <a:pt x="8467" y="270933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54000"/>
                </a:lnTo>
                <a:lnTo>
                  <a:pt x="8467" y="245533"/>
                </a:lnTo>
                <a:lnTo>
                  <a:pt x="8467" y="237067"/>
                </a:lnTo>
                <a:lnTo>
                  <a:pt x="16934" y="237067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3" y="220133"/>
                </a:lnTo>
                <a:lnTo>
                  <a:pt x="50801" y="220133"/>
                </a:lnTo>
                <a:lnTo>
                  <a:pt x="67734" y="220133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4" y="237067"/>
                </a:lnTo>
                <a:lnTo>
                  <a:pt x="110067" y="245533"/>
                </a:lnTo>
                <a:lnTo>
                  <a:pt x="118533" y="254000"/>
                </a:lnTo>
                <a:lnTo>
                  <a:pt x="118533" y="262467"/>
                </a:lnTo>
                <a:lnTo>
                  <a:pt x="127001" y="270933"/>
                </a:lnTo>
                <a:lnTo>
                  <a:pt x="135467" y="287867"/>
                </a:lnTo>
                <a:lnTo>
                  <a:pt x="135467" y="296333"/>
                </a:lnTo>
                <a:lnTo>
                  <a:pt x="143934" y="304800"/>
                </a:lnTo>
                <a:lnTo>
                  <a:pt x="143934" y="313267"/>
                </a:lnTo>
                <a:lnTo>
                  <a:pt x="152400" y="313267"/>
                </a:lnTo>
                <a:lnTo>
                  <a:pt x="160867" y="321733"/>
                </a:lnTo>
                <a:lnTo>
                  <a:pt x="169334" y="321733"/>
                </a:lnTo>
                <a:lnTo>
                  <a:pt x="169334" y="321733"/>
                </a:lnTo>
                <a:lnTo>
                  <a:pt x="169334" y="313267"/>
                </a:lnTo>
                <a:lnTo>
                  <a:pt x="169334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721600" y="2844800"/>
            <a:ext cx="160867" cy="499534"/>
          </a:xfrm>
          <a:custGeom>
            <a:avLst/>
            <a:gdLst/>
            <a:ahLst/>
            <a:cxnLst/>
            <a:rect l="0" t="0" r="0" b="0"/>
            <a:pathLst>
              <a:path w="160867" h="4995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4" y="135467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6" y="135467"/>
                </a:lnTo>
                <a:lnTo>
                  <a:pt x="93134" y="127000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84667"/>
                </a:lnTo>
                <a:lnTo>
                  <a:pt x="118533" y="76200"/>
                </a:lnTo>
                <a:lnTo>
                  <a:pt x="127000" y="59267"/>
                </a:lnTo>
                <a:lnTo>
                  <a:pt x="127000" y="42333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35467" y="135467"/>
                </a:lnTo>
                <a:lnTo>
                  <a:pt x="143933" y="169333"/>
                </a:lnTo>
                <a:lnTo>
                  <a:pt x="152400" y="194733"/>
                </a:lnTo>
                <a:lnTo>
                  <a:pt x="152400" y="228600"/>
                </a:lnTo>
                <a:lnTo>
                  <a:pt x="160866" y="254000"/>
                </a:lnTo>
                <a:lnTo>
                  <a:pt x="160866" y="287867"/>
                </a:lnTo>
                <a:lnTo>
                  <a:pt x="160866" y="313267"/>
                </a:lnTo>
                <a:lnTo>
                  <a:pt x="160866" y="338667"/>
                </a:lnTo>
                <a:lnTo>
                  <a:pt x="160866" y="364067"/>
                </a:lnTo>
                <a:lnTo>
                  <a:pt x="152400" y="389467"/>
                </a:lnTo>
                <a:lnTo>
                  <a:pt x="152400" y="414867"/>
                </a:lnTo>
                <a:lnTo>
                  <a:pt x="143933" y="440267"/>
                </a:lnTo>
                <a:lnTo>
                  <a:pt x="135467" y="457200"/>
                </a:lnTo>
                <a:lnTo>
                  <a:pt x="127000" y="474133"/>
                </a:lnTo>
                <a:lnTo>
                  <a:pt x="118533" y="482600"/>
                </a:lnTo>
                <a:lnTo>
                  <a:pt x="110067" y="491067"/>
                </a:lnTo>
                <a:lnTo>
                  <a:pt x="101600" y="499533"/>
                </a:lnTo>
                <a:lnTo>
                  <a:pt x="93134" y="499533"/>
                </a:lnTo>
                <a:lnTo>
                  <a:pt x="84666" y="499533"/>
                </a:lnTo>
                <a:lnTo>
                  <a:pt x="67733" y="482600"/>
                </a:lnTo>
                <a:lnTo>
                  <a:pt x="67733" y="482600"/>
                </a:lnTo>
                <a:lnTo>
                  <a:pt x="59267" y="474133"/>
                </a:lnTo>
                <a:lnTo>
                  <a:pt x="59267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009467" y="2692400"/>
            <a:ext cx="177800" cy="448734"/>
          </a:xfrm>
          <a:custGeom>
            <a:avLst/>
            <a:gdLst/>
            <a:ahLst/>
            <a:cxnLst/>
            <a:rect l="0" t="0" r="0" b="0"/>
            <a:pathLst>
              <a:path w="177800" h="448734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01599" y="8467"/>
                </a:lnTo>
                <a:lnTo>
                  <a:pt x="84666" y="8467"/>
                </a:lnTo>
                <a:lnTo>
                  <a:pt x="76200" y="25400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25399" y="93133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3"/>
                </a:lnTo>
                <a:lnTo>
                  <a:pt x="8466" y="296333"/>
                </a:lnTo>
                <a:lnTo>
                  <a:pt x="16933" y="321733"/>
                </a:lnTo>
                <a:lnTo>
                  <a:pt x="25399" y="347133"/>
                </a:lnTo>
                <a:lnTo>
                  <a:pt x="33867" y="364067"/>
                </a:lnTo>
                <a:lnTo>
                  <a:pt x="42333" y="381000"/>
                </a:lnTo>
                <a:lnTo>
                  <a:pt x="59266" y="397933"/>
                </a:lnTo>
                <a:lnTo>
                  <a:pt x="67733" y="414867"/>
                </a:lnTo>
                <a:lnTo>
                  <a:pt x="76200" y="431800"/>
                </a:lnTo>
                <a:lnTo>
                  <a:pt x="93133" y="440267"/>
                </a:lnTo>
                <a:lnTo>
                  <a:pt x="110067" y="440267"/>
                </a:lnTo>
                <a:lnTo>
                  <a:pt x="118533" y="448733"/>
                </a:lnTo>
                <a:lnTo>
                  <a:pt x="127000" y="448733"/>
                </a:lnTo>
                <a:lnTo>
                  <a:pt x="143933" y="448733"/>
                </a:lnTo>
                <a:lnTo>
                  <a:pt x="160866" y="448733"/>
                </a:lnTo>
                <a:lnTo>
                  <a:pt x="169333" y="440267"/>
                </a:lnTo>
                <a:lnTo>
                  <a:pt x="177799" y="431800"/>
                </a:lnTo>
                <a:lnTo>
                  <a:pt x="177799" y="431800"/>
                </a:lnTo>
                <a:lnTo>
                  <a:pt x="177799" y="431800"/>
                </a:lnTo>
                <a:lnTo>
                  <a:pt x="177799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255000" y="2802467"/>
            <a:ext cx="203201" cy="482601"/>
          </a:xfrm>
          <a:custGeom>
            <a:avLst/>
            <a:gdLst/>
            <a:ahLst/>
            <a:cxnLst/>
            <a:rect l="0" t="0" r="0" b="0"/>
            <a:pathLst>
              <a:path w="203201" h="482601">
                <a:moveTo>
                  <a:pt x="16934" y="59266"/>
                </a:move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6"/>
                </a:lnTo>
                <a:lnTo>
                  <a:pt x="16934" y="211666"/>
                </a:lnTo>
                <a:lnTo>
                  <a:pt x="25400" y="220133"/>
                </a:lnTo>
                <a:lnTo>
                  <a:pt x="33867" y="237066"/>
                </a:lnTo>
                <a:lnTo>
                  <a:pt x="42333" y="245533"/>
                </a:lnTo>
                <a:lnTo>
                  <a:pt x="42333" y="254000"/>
                </a:lnTo>
                <a:lnTo>
                  <a:pt x="50800" y="254000"/>
                </a:lnTo>
                <a:lnTo>
                  <a:pt x="59267" y="262466"/>
                </a:lnTo>
                <a:lnTo>
                  <a:pt x="67733" y="262466"/>
                </a:lnTo>
                <a:lnTo>
                  <a:pt x="76200" y="262466"/>
                </a:lnTo>
                <a:lnTo>
                  <a:pt x="84666" y="262466"/>
                </a:lnTo>
                <a:lnTo>
                  <a:pt x="93134" y="254000"/>
                </a:lnTo>
                <a:lnTo>
                  <a:pt x="101600" y="254000"/>
                </a:lnTo>
                <a:lnTo>
                  <a:pt x="101600" y="245533"/>
                </a:lnTo>
                <a:lnTo>
                  <a:pt x="110067" y="237066"/>
                </a:lnTo>
                <a:lnTo>
                  <a:pt x="127000" y="220133"/>
                </a:lnTo>
                <a:lnTo>
                  <a:pt x="135467" y="203200"/>
                </a:lnTo>
                <a:lnTo>
                  <a:pt x="135467" y="186266"/>
                </a:lnTo>
                <a:lnTo>
                  <a:pt x="143933" y="169333"/>
                </a:lnTo>
                <a:lnTo>
                  <a:pt x="152400" y="152400"/>
                </a:lnTo>
                <a:lnTo>
                  <a:pt x="152400" y="127000"/>
                </a:lnTo>
                <a:lnTo>
                  <a:pt x="160866" y="110066"/>
                </a:lnTo>
                <a:lnTo>
                  <a:pt x="160866" y="84666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0866" y="42333"/>
                </a:lnTo>
                <a:lnTo>
                  <a:pt x="160866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33866"/>
                </a:lnTo>
                <a:lnTo>
                  <a:pt x="143933" y="50800"/>
                </a:lnTo>
                <a:lnTo>
                  <a:pt x="143933" y="67733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60866" y="127000"/>
                </a:lnTo>
                <a:lnTo>
                  <a:pt x="160866" y="152400"/>
                </a:lnTo>
                <a:lnTo>
                  <a:pt x="169334" y="177800"/>
                </a:lnTo>
                <a:lnTo>
                  <a:pt x="177800" y="211666"/>
                </a:lnTo>
                <a:lnTo>
                  <a:pt x="186267" y="237066"/>
                </a:lnTo>
                <a:lnTo>
                  <a:pt x="186267" y="262466"/>
                </a:lnTo>
                <a:lnTo>
                  <a:pt x="194733" y="287866"/>
                </a:lnTo>
                <a:lnTo>
                  <a:pt x="194733" y="313266"/>
                </a:lnTo>
                <a:lnTo>
                  <a:pt x="203200" y="338666"/>
                </a:lnTo>
                <a:lnTo>
                  <a:pt x="203200" y="364066"/>
                </a:lnTo>
                <a:lnTo>
                  <a:pt x="203200" y="389466"/>
                </a:lnTo>
                <a:lnTo>
                  <a:pt x="203200" y="406400"/>
                </a:lnTo>
                <a:lnTo>
                  <a:pt x="203200" y="423333"/>
                </a:lnTo>
                <a:lnTo>
                  <a:pt x="194733" y="440266"/>
                </a:lnTo>
                <a:lnTo>
                  <a:pt x="194733" y="457200"/>
                </a:lnTo>
                <a:lnTo>
                  <a:pt x="186267" y="465666"/>
                </a:lnTo>
                <a:lnTo>
                  <a:pt x="177800" y="474133"/>
                </a:lnTo>
                <a:lnTo>
                  <a:pt x="169334" y="474133"/>
                </a:lnTo>
                <a:lnTo>
                  <a:pt x="160866" y="482600"/>
                </a:lnTo>
                <a:lnTo>
                  <a:pt x="143933" y="482600"/>
                </a:lnTo>
                <a:lnTo>
                  <a:pt x="135467" y="474133"/>
                </a:lnTo>
                <a:lnTo>
                  <a:pt x="127000" y="474133"/>
                </a:lnTo>
                <a:lnTo>
                  <a:pt x="118533" y="465666"/>
                </a:lnTo>
                <a:lnTo>
                  <a:pt x="110067" y="465666"/>
                </a:lnTo>
                <a:lnTo>
                  <a:pt x="101600" y="457200"/>
                </a:lnTo>
                <a:lnTo>
                  <a:pt x="101600" y="448733"/>
                </a:lnTo>
                <a:lnTo>
                  <a:pt x="101600" y="431800"/>
                </a:lnTo>
                <a:lnTo>
                  <a:pt x="101600" y="431800"/>
                </a:lnTo>
                <a:lnTo>
                  <a:pt x="101600" y="423333"/>
                </a:lnTo>
                <a:lnTo>
                  <a:pt x="1016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678333" y="2768600"/>
            <a:ext cx="16935" cy="296334"/>
          </a:xfrm>
          <a:custGeom>
            <a:avLst/>
            <a:gdLst/>
            <a:ahLst/>
            <a:cxnLst/>
            <a:rect l="0" t="0" r="0" b="0"/>
            <a:pathLst>
              <a:path w="16935" h="296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16934" y="287867"/>
                </a:lnTo>
                <a:lnTo>
                  <a:pt x="16934" y="287867"/>
                </a:lnTo>
                <a:lnTo>
                  <a:pt x="16934" y="296333"/>
                </a:lnTo>
                <a:lnTo>
                  <a:pt x="16934" y="296333"/>
                </a:lnTo>
                <a:lnTo>
                  <a:pt x="16934" y="296333"/>
                </a:lnTo>
                <a:lnTo>
                  <a:pt x="16934" y="296333"/>
                </a:lnTo>
                <a:lnTo>
                  <a:pt x="16934" y="296333"/>
                </a:lnTo>
                <a:lnTo>
                  <a:pt x="16934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585200" y="2887133"/>
            <a:ext cx="211667" cy="42335"/>
          </a:xfrm>
          <a:custGeom>
            <a:avLst/>
            <a:gdLst/>
            <a:ahLst/>
            <a:cxnLst/>
            <a:rect l="0" t="0" r="0" b="0"/>
            <a:pathLst>
              <a:path w="211667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16933" y="42334"/>
                </a:lnTo>
                <a:lnTo>
                  <a:pt x="25400" y="42334"/>
                </a:lnTo>
                <a:lnTo>
                  <a:pt x="33867" y="42334"/>
                </a:lnTo>
                <a:lnTo>
                  <a:pt x="42333" y="33867"/>
                </a:lnTo>
                <a:lnTo>
                  <a:pt x="59266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01600" y="33867"/>
                </a:lnTo>
                <a:lnTo>
                  <a:pt x="118533" y="33867"/>
                </a:lnTo>
                <a:lnTo>
                  <a:pt x="127000" y="33867"/>
                </a:lnTo>
                <a:lnTo>
                  <a:pt x="143934" y="33867"/>
                </a:lnTo>
                <a:lnTo>
                  <a:pt x="152400" y="25400"/>
                </a:lnTo>
                <a:lnTo>
                  <a:pt x="169333" y="25400"/>
                </a:lnTo>
                <a:lnTo>
                  <a:pt x="177800" y="16934"/>
                </a:lnTo>
                <a:lnTo>
                  <a:pt x="186267" y="16934"/>
                </a:lnTo>
                <a:lnTo>
                  <a:pt x="194733" y="16934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856133" y="2751667"/>
            <a:ext cx="254002" cy="228601"/>
          </a:xfrm>
          <a:custGeom>
            <a:avLst/>
            <a:gdLst/>
            <a:ahLst/>
            <a:cxnLst/>
            <a:rect l="0" t="0" r="0" b="0"/>
            <a:pathLst>
              <a:path w="254002" h="228601">
                <a:moveTo>
                  <a:pt x="25401" y="0"/>
                </a:move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8466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33867" y="220133"/>
                </a:lnTo>
                <a:lnTo>
                  <a:pt x="42334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101601" y="228600"/>
                </a:lnTo>
                <a:lnTo>
                  <a:pt x="127000" y="228600"/>
                </a:lnTo>
                <a:lnTo>
                  <a:pt x="152400" y="228600"/>
                </a:lnTo>
                <a:lnTo>
                  <a:pt x="169333" y="228600"/>
                </a:lnTo>
                <a:lnTo>
                  <a:pt x="194734" y="220133"/>
                </a:lnTo>
                <a:lnTo>
                  <a:pt x="211667" y="220133"/>
                </a:lnTo>
                <a:lnTo>
                  <a:pt x="237067" y="211666"/>
                </a:lnTo>
                <a:lnTo>
                  <a:pt x="245533" y="203200"/>
                </a:lnTo>
                <a:lnTo>
                  <a:pt x="245533" y="203200"/>
                </a:lnTo>
                <a:lnTo>
                  <a:pt x="254001" y="194733"/>
                </a:lnTo>
                <a:lnTo>
                  <a:pt x="254001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9059333" y="2709333"/>
            <a:ext cx="25401" cy="397935"/>
          </a:xfrm>
          <a:custGeom>
            <a:avLst/>
            <a:gdLst/>
            <a:ahLst/>
            <a:cxnLst/>
            <a:rect l="0" t="0" r="0" b="0"/>
            <a:pathLst>
              <a:path w="25401" h="397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4"/>
                </a:lnTo>
                <a:lnTo>
                  <a:pt x="16934" y="330200"/>
                </a:lnTo>
                <a:lnTo>
                  <a:pt x="16934" y="347134"/>
                </a:lnTo>
                <a:lnTo>
                  <a:pt x="16934" y="364067"/>
                </a:lnTo>
                <a:lnTo>
                  <a:pt x="16934" y="372534"/>
                </a:lnTo>
                <a:lnTo>
                  <a:pt x="16934" y="381000"/>
                </a:lnTo>
                <a:lnTo>
                  <a:pt x="16934" y="389467"/>
                </a:lnTo>
                <a:lnTo>
                  <a:pt x="25400" y="389467"/>
                </a:lnTo>
                <a:lnTo>
                  <a:pt x="25400" y="397934"/>
                </a:lnTo>
                <a:lnTo>
                  <a:pt x="25400" y="397934"/>
                </a:lnTo>
                <a:lnTo>
                  <a:pt x="25400" y="397934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9203267" y="2667000"/>
            <a:ext cx="110067" cy="541868"/>
          </a:xfrm>
          <a:custGeom>
            <a:avLst/>
            <a:gdLst/>
            <a:ahLst/>
            <a:cxnLst/>
            <a:rect l="0" t="0" r="0" b="0"/>
            <a:pathLst>
              <a:path w="110067" h="541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3" y="67733"/>
                </a:lnTo>
                <a:lnTo>
                  <a:pt x="50799" y="76200"/>
                </a:lnTo>
                <a:lnTo>
                  <a:pt x="50799" y="84667"/>
                </a:lnTo>
                <a:lnTo>
                  <a:pt x="59267" y="101600"/>
                </a:lnTo>
                <a:lnTo>
                  <a:pt x="67733" y="118533"/>
                </a:lnTo>
                <a:lnTo>
                  <a:pt x="67733" y="135467"/>
                </a:lnTo>
                <a:lnTo>
                  <a:pt x="76200" y="152400"/>
                </a:lnTo>
                <a:lnTo>
                  <a:pt x="84666" y="177800"/>
                </a:lnTo>
                <a:lnTo>
                  <a:pt x="84666" y="194733"/>
                </a:lnTo>
                <a:lnTo>
                  <a:pt x="93133" y="211667"/>
                </a:lnTo>
                <a:lnTo>
                  <a:pt x="101600" y="237067"/>
                </a:lnTo>
                <a:lnTo>
                  <a:pt x="101600" y="254000"/>
                </a:lnTo>
                <a:lnTo>
                  <a:pt x="101600" y="279400"/>
                </a:lnTo>
                <a:lnTo>
                  <a:pt x="110066" y="304800"/>
                </a:lnTo>
                <a:lnTo>
                  <a:pt x="101600" y="321733"/>
                </a:lnTo>
                <a:lnTo>
                  <a:pt x="101600" y="347133"/>
                </a:lnTo>
                <a:lnTo>
                  <a:pt x="93133" y="364067"/>
                </a:lnTo>
                <a:lnTo>
                  <a:pt x="93133" y="381000"/>
                </a:lnTo>
                <a:lnTo>
                  <a:pt x="84666" y="406400"/>
                </a:lnTo>
                <a:lnTo>
                  <a:pt x="76200" y="423333"/>
                </a:lnTo>
                <a:lnTo>
                  <a:pt x="67733" y="440267"/>
                </a:lnTo>
                <a:lnTo>
                  <a:pt x="59267" y="457200"/>
                </a:lnTo>
                <a:lnTo>
                  <a:pt x="59267" y="465667"/>
                </a:lnTo>
                <a:lnTo>
                  <a:pt x="50799" y="482600"/>
                </a:lnTo>
                <a:lnTo>
                  <a:pt x="42333" y="491067"/>
                </a:lnTo>
                <a:lnTo>
                  <a:pt x="33866" y="499533"/>
                </a:lnTo>
                <a:lnTo>
                  <a:pt x="25400" y="508000"/>
                </a:lnTo>
                <a:lnTo>
                  <a:pt x="25400" y="516467"/>
                </a:lnTo>
                <a:lnTo>
                  <a:pt x="16933" y="524933"/>
                </a:lnTo>
                <a:lnTo>
                  <a:pt x="8466" y="533400"/>
                </a:lnTo>
                <a:lnTo>
                  <a:pt x="8466" y="541867"/>
                </a:lnTo>
                <a:lnTo>
                  <a:pt x="8466" y="541867"/>
                </a:lnTo>
                <a:lnTo>
                  <a:pt x="0" y="541867"/>
                </a:lnTo>
                <a:lnTo>
                  <a:pt x="0" y="54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9431867" y="29464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9694333" y="2785533"/>
            <a:ext cx="254002" cy="338668"/>
          </a:xfrm>
          <a:custGeom>
            <a:avLst/>
            <a:gdLst/>
            <a:ahLst/>
            <a:cxnLst/>
            <a:rect l="0" t="0" r="0" b="0"/>
            <a:pathLst>
              <a:path w="254002" h="338668">
                <a:moveTo>
                  <a:pt x="33867" y="67734"/>
                </a:moveTo>
                <a:lnTo>
                  <a:pt x="33867" y="67734"/>
                </a:lnTo>
                <a:lnTo>
                  <a:pt x="25401" y="59267"/>
                </a:lnTo>
                <a:lnTo>
                  <a:pt x="25401" y="59267"/>
                </a:lnTo>
                <a:lnTo>
                  <a:pt x="25401" y="50800"/>
                </a:lnTo>
                <a:lnTo>
                  <a:pt x="25401" y="50800"/>
                </a:lnTo>
                <a:lnTo>
                  <a:pt x="25401" y="42334"/>
                </a:lnTo>
                <a:lnTo>
                  <a:pt x="33867" y="42334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1" y="16934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60867" y="8467"/>
                </a:lnTo>
                <a:lnTo>
                  <a:pt x="169333" y="8467"/>
                </a:lnTo>
                <a:lnTo>
                  <a:pt x="177801" y="16934"/>
                </a:lnTo>
                <a:lnTo>
                  <a:pt x="177801" y="25400"/>
                </a:lnTo>
                <a:lnTo>
                  <a:pt x="177801" y="33867"/>
                </a:lnTo>
                <a:lnTo>
                  <a:pt x="177801" y="42334"/>
                </a:lnTo>
                <a:lnTo>
                  <a:pt x="169333" y="59267"/>
                </a:lnTo>
                <a:lnTo>
                  <a:pt x="160867" y="76200"/>
                </a:lnTo>
                <a:lnTo>
                  <a:pt x="152401" y="93134"/>
                </a:lnTo>
                <a:lnTo>
                  <a:pt x="135467" y="110067"/>
                </a:lnTo>
                <a:lnTo>
                  <a:pt x="127000" y="118534"/>
                </a:lnTo>
                <a:lnTo>
                  <a:pt x="118533" y="135467"/>
                </a:lnTo>
                <a:lnTo>
                  <a:pt x="110067" y="143934"/>
                </a:lnTo>
                <a:lnTo>
                  <a:pt x="93133" y="152400"/>
                </a:lnTo>
                <a:lnTo>
                  <a:pt x="84667" y="160867"/>
                </a:lnTo>
                <a:lnTo>
                  <a:pt x="76201" y="169334"/>
                </a:lnTo>
                <a:lnTo>
                  <a:pt x="76201" y="169334"/>
                </a:lnTo>
                <a:lnTo>
                  <a:pt x="76201" y="169334"/>
                </a:lnTo>
                <a:lnTo>
                  <a:pt x="76201" y="169334"/>
                </a:lnTo>
                <a:lnTo>
                  <a:pt x="84667" y="177800"/>
                </a:lnTo>
                <a:lnTo>
                  <a:pt x="84667" y="169334"/>
                </a:lnTo>
                <a:lnTo>
                  <a:pt x="101601" y="169334"/>
                </a:lnTo>
                <a:lnTo>
                  <a:pt x="118533" y="169334"/>
                </a:lnTo>
                <a:lnTo>
                  <a:pt x="135467" y="169334"/>
                </a:lnTo>
                <a:lnTo>
                  <a:pt x="152401" y="169334"/>
                </a:lnTo>
                <a:lnTo>
                  <a:pt x="177801" y="169334"/>
                </a:lnTo>
                <a:lnTo>
                  <a:pt x="194733" y="177800"/>
                </a:lnTo>
                <a:lnTo>
                  <a:pt x="211667" y="177800"/>
                </a:lnTo>
                <a:lnTo>
                  <a:pt x="228601" y="186267"/>
                </a:lnTo>
                <a:lnTo>
                  <a:pt x="237067" y="194734"/>
                </a:lnTo>
                <a:lnTo>
                  <a:pt x="245533" y="203200"/>
                </a:lnTo>
                <a:lnTo>
                  <a:pt x="254001" y="220134"/>
                </a:lnTo>
                <a:lnTo>
                  <a:pt x="254001" y="237067"/>
                </a:lnTo>
                <a:lnTo>
                  <a:pt x="254001" y="245534"/>
                </a:lnTo>
                <a:lnTo>
                  <a:pt x="245533" y="262467"/>
                </a:lnTo>
                <a:lnTo>
                  <a:pt x="237067" y="279400"/>
                </a:lnTo>
                <a:lnTo>
                  <a:pt x="228601" y="296334"/>
                </a:lnTo>
                <a:lnTo>
                  <a:pt x="211667" y="304800"/>
                </a:lnTo>
                <a:lnTo>
                  <a:pt x="194733" y="313267"/>
                </a:lnTo>
                <a:lnTo>
                  <a:pt x="177801" y="321734"/>
                </a:lnTo>
                <a:lnTo>
                  <a:pt x="160867" y="330200"/>
                </a:lnTo>
                <a:lnTo>
                  <a:pt x="135467" y="338667"/>
                </a:lnTo>
                <a:lnTo>
                  <a:pt x="110067" y="338667"/>
                </a:lnTo>
                <a:lnTo>
                  <a:pt x="84667" y="338667"/>
                </a:lnTo>
                <a:lnTo>
                  <a:pt x="67734" y="338667"/>
                </a:lnTo>
                <a:lnTo>
                  <a:pt x="50800" y="330200"/>
                </a:lnTo>
                <a:lnTo>
                  <a:pt x="33867" y="330200"/>
                </a:lnTo>
                <a:lnTo>
                  <a:pt x="16933" y="321734"/>
                </a:lnTo>
                <a:lnTo>
                  <a:pt x="8467" y="313267"/>
                </a:lnTo>
                <a:lnTo>
                  <a:pt x="8467" y="304800"/>
                </a:lnTo>
                <a:lnTo>
                  <a:pt x="0" y="296334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0934"/>
                </a:lnTo>
                <a:lnTo>
                  <a:pt x="8467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0092266" y="2777067"/>
            <a:ext cx="110068" cy="397934"/>
          </a:xfrm>
          <a:custGeom>
            <a:avLst/>
            <a:gdLst/>
            <a:ahLst/>
            <a:cxnLst/>
            <a:rect l="0" t="0" r="0" b="0"/>
            <a:pathLst>
              <a:path w="110068" h="397934">
                <a:moveTo>
                  <a:pt x="42334" y="16933"/>
                </a:moveTo>
                <a:lnTo>
                  <a:pt x="42334" y="16933"/>
                </a:lnTo>
                <a:lnTo>
                  <a:pt x="50801" y="16933"/>
                </a:lnTo>
                <a:lnTo>
                  <a:pt x="50801" y="8466"/>
                </a:lnTo>
                <a:lnTo>
                  <a:pt x="59268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6"/>
                </a:lnTo>
                <a:lnTo>
                  <a:pt x="59268" y="16933"/>
                </a:lnTo>
                <a:lnTo>
                  <a:pt x="50801" y="33866"/>
                </a:lnTo>
                <a:lnTo>
                  <a:pt x="42334" y="50800"/>
                </a:lnTo>
                <a:lnTo>
                  <a:pt x="33867" y="76200"/>
                </a:lnTo>
                <a:lnTo>
                  <a:pt x="33867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8468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8468" y="338666"/>
                </a:lnTo>
                <a:lnTo>
                  <a:pt x="16934" y="355600"/>
                </a:lnTo>
                <a:lnTo>
                  <a:pt x="33867" y="364066"/>
                </a:lnTo>
                <a:lnTo>
                  <a:pt x="42334" y="381000"/>
                </a:lnTo>
                <a:lnTo>
                  <a:pt x="59268" y="389466"/>
                </a:lnTo>
                <a:lnTo>
                  <a:pt x="67734" y="397933"/>
                </a:lnTo>
                <a:lnTo>
                  <a:pt x="84668" y="397933"/>
                </a:lnTo>
                <a:lnTo>
                  <a:pt x="93134" y="397933"/>
                </a:lnTo>
                <a:lnTo>
                  <a:pt x="93134" y="397933"/>
                </a:lnTo>
                <a:lnTo>
                  <a:pt x="110067" y="397933"/>
                </a:lnTo>
                <a:lnTo>
                  <a:pt x="110067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0329334" y="2777067"/>
            <a:ext cx="228601" cy="524934"/>
          </a:xfrm>
          <a:custGeom>
            <a:avLst/>
            <a:gdLst/>
            <a:ahLst/>
            <a:cxnLst/>
            <a:rect l="0" t="0" r="0" b="0"/>
            <a:pathLst>
              <a:path w="228601" h="524934">
                <a:moveTo>
                  <a:pt x="0" y="84666"/>
                </a:moveTo>
                <a:lnTo>
                  <a:pt x="0" y="84666"/>
                </a:lnTo>
                <a:lnTo>
                  <a:pt x="0" y="84666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8466" y="203200"/>
                </a:lnTo>
                <a:lnTo>
                  <a:pt x="8466" y="228600"/>
                </a:lnTo>
                <a:lnTo>
                  <a:pt x="16932" y="245533"/>
                </a:lnTo>
                <a:lnTo>
                  <a:pt x="25399" y="262466"/>
                </a:lnTo>
                <a:lnTo>
                  <a:pt x="25399" y="270933"/>
                </a:lnTo>
                <a:lnTo>
                  <a:pt x="33866" y="287866"/>
                </a:lnTo>
                <a:lnTo>
                  <a:pt x="42333" y="287866"/>
                </a:lnTo>
                <a:lnTo>
                  <a:pt x="50800" y="296333"/>
                </a:lnTo>
                <a:lnTo>
                  <a:pt x="67732" y="296333"/>
                </a:lnTo>
                <a:lnTo>
                  <a:pt x="76200" y="296333"/>
                </a:lnTo>
                <a:lnTo>
                  <a:pt x="84666" y="287866"/>
                </a:lnTo>
                <a:lnTo>
                  <a:pt x="93132" y="279400"/>
                </a:lnTo>
                <a:lnTo>
                  <a:pt x="101599" y="270933"/>
                </a:lnTo>
                <a:lnTo>
                  <a:pt x="110066" y="262466"/>
                </a:lnTo>
                <a:lnTo>
                  <a:pt x="127000" y="245533"/>
                </a:lnTo>
                <a:lnTo>
                  <a:pt x="143932" y="237066"/>
                </a:lnTo>
                <a:lnTo>
                  <a:pt x="152400" y="220133"/>
                </a:lnTo>
                <a:lnTo>
                  <a:pt x="160866" y="203200"/>
                </a:lnTo>
                <a:lnTo>
                  <a:pt x="169332" y="186266"/>
                </a:lnTo>
                <a:lnTo>
                  <a:pt x="169332" y="169333"/>
                </a:lnTo>
                <a:lnTo>
                  <a:pt x="177799" y="152400"/>
                </a:lnTo>
                <a:lnTo>
                  <a:pt x="177799" y="135466"/>
                </a:lnTo>
                <a:lnTo>
                  <a:pt x="186266" y="118533"/>
                </a:lnTo>
                <a:lnTo>
                  <a:pt x="186266" y="101600"/>
                </a:lnTo>
                <a:lnTo>
                  <a:pt x="186266" y="84666"/>
                </a:lnTo>
                <a:lnTo>
                  <a:pt x="186266" y="67733"/>
                </a:lnTo>
                <a:lnTo>
                  <a:pt x="186266" y="50800"/>
                </a:lnTo>
                <a:lnTo>
                  <a:pt x="177799" y="42333"/>
                </a:lnTo>
                <a:lnTo>
                  <a:pt x="177799" y="33866"/>
                </a:lnTo>
                <a:lnTo>
                  <a:pt x="177799" y="16933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8466"/>
                </a:lnTo>
                <a:lnTo>
                  <a:pt x="177799" y="16933"/>
                </a:lnTo>
                <a:lnTo>
                  <a:pt x="177799" y="25400"/>
                </a:lnTo>
                <a:lnTo>
                  <a:pt x="186266" y="33866"/>
                </a:lnTo>
                <a:lnTo>
                  <a:pt x="186266" y="50800"/>
                </a:lnTo>
                <a:lnTo>
                  <a:pt x="186266" y="67733"/>
                </a:lnTo>
                <a:lnTo>
                  <a:pt x="194733" y="84666"/>
                </a:lnTo>
                <a:lnTo>
                  <a:pt x="194733" y="110066"/>
                </a:lnTo>
                <a:lnTo>
                  <a:pt x="203200" y="135466"/>
                </a:lnTo>
                <a:lnTo>
                  <a:pt x="203200" y="160866"/>
                </a:lnTo>
                <a:lnTo>
                  <a:pt x="211666" y="186266"/>
                </a:lnTo>
                <a:lnTo>
                  <a:pt x="211666" y="211666"/>
                </a:lnTo>
                <a:lnTo>
                  <a:pt x="220132" y="237066"/>
                </a:lnTo>
                <a:lnTo>
                  <a:pt x="228600" y="262466"/>
                </a:lnTo>
                <a:lnTo>
                  <a:pt x="228600" y="296333"/>
                </a:lnTo>
                <a:lnTo>
                  <a:pt x="228600" y="313266"/>
                </a:lnTo>
                <a:lnTo>
                  <a:pt x="228600" y="338666"/>
                </a:lnTo>
                <a:lnTo>
                  <a:pt x="228600" y="364066"/>
                </a:lnTo>
                <a:lnTo>
                  <a:pt x="220132" y="389466"/>
                </a:lnTo>
                <a:lnTo>
                  <a:pt x="220132" y="406400"/>
                </a:lnTo>
                <a:lnTo>
                  <a:pt x="211666" y="431800"/>
                </a:lnTo>
                <a:lnTo>
                  <a:pt x="203200" y="448733"/>
                </a:lnTo>
                <a:lnTo>
                  <a:pt x="194733" y="465666"/>
                </a:lnTo>
                <a:lnTo>
                  <a:pt x="186266" y="482600"/>
                </a:lnTo>
                <a:lnTo>
                  <a:pt x="177799" y="491066"/>
                </a:lnTo>
                <a:lnTo>
                  <a:pt x="169332" y="499533"/>
                </a:lnTo>
                <a:lnTo>
                  <a:pt x="152400" y="508000"/>
                </a:lnTo>
                <a:lnTo>
                  <a:pt x="152400" y="516466"/>
                </a:lnTo>
                <a:lnTo>
                  <a:pt x="143932" y="524933"/>
                </a:lnTo>
                <a:lnTo>
                  <a:pt x="127000" y="524933"/>
                </a:lnTo>
                <a:lnTo>
                  <a:pt x="127000" y="524933"/>
                </a:lnTo>
                <a:lnTo>
                  <a:pt x="118533" y="516466"/>
                </a:lnTo>
                <a:lnTo>
                  <a:pt x="110066" y="508000"/>
                </a:lnTo>
                <a:lnTo>
                  <a:pt x="110066" y="491066"/>
                </a:lnTo>
                <a:lnTo>
                  <a:pt x="110066" y="491066"/>
                </a:lnTo>
                <a:lnTo>
                  <a:pt x="101599" y="482600"/>
                </a:lnTo>
                <a:lnTo>
                  <a:pt x="101599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0795000" y="2819400"/>
            <a:ext cx="8467" cy="211668"/>
          </a:xfrm>
          <a:custGeom>
            <a:avLst/>
            <a:gdLst/>
            <a:ahLst/>
            <a:cxnLst/>
            <a:rect l="0" t="0" r="0" b="0"/>
            <a:pathLst>
              <a:path w="8467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6" y="194733"/>
                </a:lnTo>
                <a:lnTo>
                  <a:pt x="8466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0659533" y="2870200"/>
            <a:ext cx="262468" cy="50801"/>
          </a:xfrm>
          <a:custGeom>
            <a:avLst/>
            <a:gdLst/>
            <a:ahLst/>
            <a:cxnLst/>
            <a:rect l="0" t="0" r="0" b="0"/>
            <a:pathLst>
              <a:path w="262468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25401" y="42333"/>
                </a:lnTo>
                <a:lnTo>
                  <a:pt x="42333" y="33867"/>
                </a:lnTo>
                <a:lnTo>
                  <a:pt x="59267" y="33867"/>
                </a:lnTo>
                <a:lnTo>
                  <a:pt x="84667" y="25400"/>
                </a:lnTo>
                <a:lnTo>
                  <a:pt x="101601" y="25400"/>
                </a:lnTo>
                <a:lnTo>
                  <a:pt x="135467" y="16933"/>
                </a:lnTo>
                <a:lnTo>
                  <a:pt x="160867" y="16933"/>
                </a:lnTo>
                <a:lnTo>
                  <a:pt x="186267" y="16933"/>
                </a:lnTo>
                <a:lnTo>
                  <a:pt x="211667" y="16933"/>
                </a:lnTo>
                <a:lnTo>
                  <a:pt x="228600" y="16933"/>
                </a:lnTo>
                <a:lnTo>
                  <a:pt x="245534" y="8467"/>
                </a:lnTo>
                <a:lnTo>
                  <a:pt x="254001" y="0"/>
                </a:lnTo>
                <a:lnTo>
                  <a:pt x="254001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981267" y="27262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25400"/>
                </a:lnTo>
                <a:lnTo>
                  <a:pt x="25399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16933" y="177800"/>
                </a:lnTo>
                <a:lnTo>
                  <a:pt x="25399" y="177800"/>
                </a:lnTo>
                <a:lnTo>
                  <a:pt x="33867" y="186266"/>
                </a:lnTo>
                <a:lnTo>
                  <a:pt x="42333" y="186266"/>
                </a:lnTo>
                <a:lnTo>
                  <a:pt x="59266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7" y="194733"/>
                </a:lnTo>
                <a:lnTo>
                  <a:pt x="126999" y="186266"/>
                </a:lnTo>
                <a:lnTo>
                  <a:pt x="135466" y="186266"/>
                </a:lnTo>
                <a:lnTo>
                  <a:pt x="152400" y="177800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0867" y="160866"/>
                </a:lnTo>
                <a:lnTo>
                  <a:pt x="160867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1125200" y="27262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16934" y="169333"/>
                </a:lnTo>
                <a:lnTo>
                  <a:pt x="16934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13266"/>
                </a:lnTo>
                <a:lnTo>
                  <a:pt x="16934" y="330200"/>
                </a:lnTo>
                <a:lnTo>
                  <a:pt x="16934" y="338666"/>
                </a:lnTo>
                <a:lnTo>
                  <a:pt x="16934" y="338666"/>
                </a:lnTo>
                <a:lnTo>
                  <a:pt x="16934" y="338666"/>
                </a:lnTo>
                <a:lnTo>
                  <a:pt x="25400" y="338666"/>
                </a:lnTo>
                <a:lnTo>
                  <a:pt x="25400" y="338666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1243734" y="2624667"/>
            <a:ext cx="118534" cy="516467"/>
          </a:xfrm>
          <a:custGeom>
            <a:avLst/>
            <a:gdLst/>
            <a:ahLst/>
            <a:cxnLst/>
            <a:rect l="0" t="0" r="0" b="0"/>
            <a:pathLst>
              <a:path w="118534" h="516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6"/>
                </a:lnTo>
                <a:lnTo>
                  <a:pt x="25399" y="16933"/>
                </a:lnTo>
                <a:lnTo>
                  <a:pt x="33866" y="25400"/>
                </a:lnTo>
                <a:lnTo>
                  <a:pt x="42333" y="33866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6" y="93133"/>
                </a:lnTo>
                <a:lnTo>
                  <a:pt x="67732" y="110066"/>
                </a:lnTo>
                <a:lnTo>
                  <a:pt x="76200" y="135466"/>
                </a:lnTo>
                <a:lnTo>
                  <a:pt x="84666" y="160866"/>
                </a:lnTo>
                <a:lnTo>
                  <a:pt x="93132" y="186266"/>
                </a:lnTo>
                <a:lnTo>
                  <a:pt x="93132" y="203200"/>
                </a:lnTo>
                <a:lnTo>
                  <a:pt x="101599" y="228600"/>
                </a:lnTo>
                <a:lnTo>
                  <a:pt x="110066" y="245533"/>
                </a:lnTo>
                <a:lnTo>
                  <a:pt x="118533" y="270933"/>
                </a:lnTo>
                <a:lnTo>
                  <a:pt x="118533" y="296333"/>
                </a:lnTo>
                <a:lnTo>
                  <a:pt x="118533" y="313266"/>
                </a:lnTo>
                <a:lnTo>
                  <a:pt x="118533" y="338666"/>
                </a:lnTo>
                <a:lnTo>
                  <a:pt x="118533" y="364066"/>
                </a:lnTo>
                <a:lnTo>
                  <a:pt x="118533" y="381000"/>
                </a:lnTo>
                <a:lnTo>
                  <a:pt x="110066" y="397933"/>
                </a:lnTo>
                <a:lnTo>
                  <a:pt x="110066" y="414866"/>
                </a:lnTo>
                <a:lnTo>
                  <a:pt x="101599" y="431800"/>
                </a:lnTo>
                <a:lnTo>
                  <a:pt x="93132" y="448733"/>
                </a:lnTo>
                <a:lnTo>
                  <a:pt x="84666" y="465666"/>
                </a:lnTo>
                <a:lnTo>
                  <a:pt x="67732" y="474133"/>
                </a:lnTo>
                <a:lnTo>
                  <a:pt x="67732" y="482600"/>
                </a:lnTo>
                <a:lnTo>
                  <a:pt x="59266" y="491066"/>
                </a:lnTo>
                <a:lnTo>
                  <a:pt x="50800" y="499533"/>
                </a:lnTo>
                <a:lnTo>
                  <a:pt x="42333" y="499533"/>
                </a:lnTo>
                <a:lnTo>
                  <a:pt x="42333" y="508000"/>
                </a:lnTo>
                <a:lnTo>
                  <a:pt x="33866" y="508000"/>
                </a:lnTo>
                <a:lnTo>
                  <a:pt x="25399" y="508000"/>
                </a:lnTo>
                <a:lnTo>
                  <a:pt x="25399" y="516466"/>
                </a:lnTo>
                <a:lnTo>
                  <a:pt x="16932" y="516466"/>
                </a:lnTo>
                <a:lnTo>
                  <a:pt x="16932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280400" y="3395133"/>
            <a:ext cx="127001" cy="482601"/>
          </a:xfrm>
          <a:custGeom>
            <a:avLst/>
            <a:gdLst/>
            <a:ahLst/>
            <a:cxnLst/>
            <a:rect l="0" t="0" r="0" b="0"/>
            <a:pathLst>
              <a:path w="127001" h="4826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77800"/>
                </a:lnTo>
                <a:lnTo>
                  <a:pt x="0" y="211667"/>
                </a:lnTo>
                <a:lnTo>
                  <a:pt x="8467" y="245534"/>
                </a:lnTo>
                <a:lnTo>
                  <a:pt x="8467" y="279400"/>
                </a:lnTo>
                <a:lnTo>
                  <a:pt x="8467" y="313267"/>
                </a:lnTo>
                <a:lnTo>
                  <a:pt x="16933" y="338667"/>
                </a:lnTo>
                <a:lnTo>
                  <a:pt x="16933" y="364067"/>
                </a:lnTo>
                <a:lnTo>
                  <a:pt x="33867" y="389467"/>
                </a:lnTo>
                <a:lnTo>
                  <a:pt x="42333" y="414867"/>
                </a:lnTo>
                <a:lnTo>
                  <a:pt x="59266" y="431800"/>
                </a:lnTo>
                <a:lnTo>
                  <a:pt x="67734" y="440267"/>
                </a:lnTo>
                <a:lnTo>
                  <a:pt x="76200" y="457200"/>
                </a:lnTo>
                <a:lnTo>
                  <a:pt x="84667" y="465667"/>
                </a:lnTo>
                <a:lnTo>
                  <a:pt x="101600" y="474134"/>
                </a:lnTo>
                <a:lnTo>
                  <a:pt x="110067" y="474134"/>
                </a:lnTo>
                <a:lnTo>
                  <a:pt x="118533" y="482600"/>
                </a:lnTo>
                <a:lnTo>
                  <a:pt x="127000" y="474134"/>
                </a:lnTo>
                <a:lnTo>
                  <a:pt x="127000" y="474134"/>
                </a:lnTo>
                <a:lnTo>
                  <a:pt x="127000" y="474134"/>
                </a:lnTo>
                <a:lnTo>
                  <a:pt x="127000" y="474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509000" y="3488267"/>
            <a:ext cx="245534" cy="635001"/>
          </a:xfrm>
          <a:custGeom>
            <a:avLst/>
            <a:gdLst/>
            <a:ahLst/>
            <a:cxnLst/>
            <a:rect l="0" t="0" r="0" b="0"/>
            <a:pathLst>
              <a:path w="245534" h="6350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69333"/>
                </a:lnTo>
                <a:lnTo>
                  <a:pt x="25400" y="194733"/>
                </a:lnTo>
                <a:lnTo>
                  <a:pt x="33867" y="228600"/>
                </a:lnTo>
                <a:lnTo>
                  <a:pt x="42333" y="245533"/>
                </a:lnTo>
                <a:lnTo>
                  <a:pt x="50800" y="262466"/>
                </a:lnTo>
                <a:lnTo>
                  <a:pt x="59266" y="270933"/>
                </a:lnTo>
                <a:lnTo>
                  <a:pt x="67734" y="270933"/>
                </a:lnTo>
                <a:lnTo>
                  <a:pt x="76200" y="279400"/>
                </a:lnTo>
                <a:lnTo>
                  <a:pt x="84667" y="270933"/>
                </a:lnTo>
                <a:lnTo>
                  <a:pt x="93133" y="270933"/>
                </a:lnTo>
                <a:lnTo>
                  <a:pt x="101600" y="262466"/>
                </a:lnTo>
                <a:lnTo>
                  <a:pt x="110067" y="254000"/>
                </a:lnTo>
                <a:lnTo>
                  <a:pt x="118533" y="237066"/>
                </a:lnTo>
                <a:lnTo>
                  <a:pt x="127000" y="220133"/>
                </a:lnTo>
                <a:lnTo>
                  <a:pt x="135466" y="203200"/>
                </a:lnTo>
                <a:lnTo>
                  <a:pt x="152400" y="177800"/>
                </a:lnTo>
                <a:lnTo>
                  <a:pt x="160867" y="160866"/>
                </a:lnTo>
                <a:lnTo>
                  <a:pt x="169333" y="135466"/>
                </a:lnTo>
                <a:lnTo>
                  <a:pt x="177800" y="110066"/>
                </a:lnTo>
                <a:lnTo>
                  <a:pt x="177800" y="93133"/>
                </a:lnTo>
                <a:lnTo>
                  <a:pt x="177800" y="67733"/>
                </a:lnTo>
                <a:lnTo>
                  <a:pt x="186267" y="50800"/>
                </a:lnTo>
                <a:lnTo>
                  <a:pt x="186267" y="33866"/>
                </a:lnTo>
                <a:lnTo>
                  <a:pt x="177800" y="25400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59266"/>
                </a:lnTo>
                <a:lnTo>
                  <a:pt x="177800" y="76200"/>
                </a:lnTo>
                <a:lnTo>
                  <a:pt x="186267" y="101600"/>
                </a:lnTo>
                <a:lnTo>
                  <a:pt x="194733" y="135466"/>
                </a:lnTo>
                <a:lnTo>
                  <a:pt x="203200" y="160866"/>
                </a:lnTo>
                <a:lnTo>
                  <a:pt x="203200" y="186266"/>
                </a:lnTo>
                <a:lnTo>
                  <a:pt x="211666" y="220133"/>
                </a:lnTo>
                <a:lnTo>
                  <a:pt x="220134" y="254000"/>
                </a:lnTo>
                <a:lnTo>
                  <a:pt x="228600" y="287866"/>
                </a:lnTo>
                <a:lnTo>
                  <a:pt x="228600" y="321733"/>
                </a:lnTo>
                <a:lnTo>
                  <a:pt x="237067" y="355600"/>
                </a:lnTo>
                <a:lnTo>
                  <a:pt x="237067" y="389466"/>
                </a:lnTo>
                <a:lnTo>
                  <a:pt x="237067" y="431800"/>
                </a:lnTo>
                <a:lnTo>
                  <a:pt x="245533" y="465666"/>
                </a:lnTo>
                <a:lnTo>
                  <a:pt x="245533" y="499533"/>
                </a:lnTo>
                <a:lnTo>
                  <a:pt x="245533" y="524933"/>
                </a:lnTo>
                <a:lnTo>
                  <a:pt x="245533" y="558800"/>
                </a:lnTo>
                <a:lnTo>
                  <a:pt x="237067" y="584200"/>
                </a:lnTo>
                <a:lnTo>
                  <a:pt x="237067" y="601133"/>
                </a:lnTo>
                <a:lnTo>
                  <a:pt x="228600" y="618066"/>
                </a:lnTo>
                <a:lnTo>
                  <a:pt x="220134" y="626533"/>
                </a:lnTo>
                <a:lnTo>
                  <a:pt x="211666" y="635000"/>
                </a:lnTo>
                <a:lnTo>
                  <a:pt x="203200" y="635000"/>
                </a:lnTo>
                <a:lnTo>
                  <a:pt x="186267" y="635000"/>
                </a:lnTo>
                <a:lnTo>
                  <a:pt x="177800" y="626533"/>
                </a:lnTo>
                <a:lnTo>
                  <a:pt x="169333" y="626533"/>
                </a:lnTo>
                <a:lnTo>
                  <a:pt x="169333" y="626533"/>
                </a:lnTo>
                <a:lnTo>
                  <a:pt x="152400" y="609600"/>
                </a:lnTo>
                <a:lnTo>
                  <a:pt x="152400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949266" y="3488267"/>
            <a:ext cx="25402" cy="313267"/>
          </a:xfrm>
          <a:custGeom>
            <a:avLst/>
            <a:gdLst/>
            <a:ahLst/>
            <a:cxnLst/>
            <a:rect l="0" t="0" r="0" b="0"/>
            <a:pathLst>
              <a:path w="25402" h="313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16934" y="110066"/>
                </a:lnTo>
                <a:lnTo>
                  <a:pt x="16934" y="135466"/>
                </a:lnTo>
                <a:lnTo>
                  <a:pt x="16934" y="160866"/>
                </a:lnTo>
                <a:lnTo>
                  <a:pt x="16934" y="186266"/>
                </a:lnTo>
                <a:lnTo>
                  <a:pt x="16934" y="211666"/>
                </a:lnTo>
                <a:lnTo>
                  <a:pt x="16934" y="237066"/>
                </a:lnTo>
                <a:lnTo>
                  <a:pt x="16934" y="262466"/>
                </a:lnTo>
                <a:lnTo>
                  <a:pt x="16934" y="270933"/>
                </a:lnTo>
                <a:lnTo>
                  <a:pt x="25401" y="287866"/>
                </a:lnTo>
                <a:lnTo>
                  <a:pt x="25401" y="296333"/>
                </a:lnTo>
                <a:lnTo>
                  <a:pt x="25401" y="304800"/>
                </a:lnTo>
                <a:lnTo>
                  <a:pt x="25401" y="304800"/>
                </a:lnTo>
                <a:lnTo>
                  <a:pt x="25401" y="313266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304800"/>
                </a:lnTo>
                <a:lnTo>
                  <a:pt x="8468" y="296333"/>
                </a:lnTo>
                <a:lnTo>
                  <a:pt x="8468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856133" y="3598333"/>
            <a:ext cx="203201" cy="76201"/>
          </a:xfrm>
          <a:custGeom>
            <a:avLst/>
            <a:gdLst/>
            <a:ahLst/>
            <a:cxnLst/>
            <a:rect l="0" t="0" r="0" b="0"/>
            <a:pathLst>
              <a:path w="203201" h="76201">
                <a:moveTo>
                  <a:pt x="0" y="76200"/>
                </a:move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1" y="76200"/>
                </a:lnTo>
                <a:lnTo>
                  <a:pt x="33867" y="67734"/>
                </a:lnTo>
                <a:lnTo>
                  <a:pt x="42334" y="59267"/>
                </a:lnTo>
                <a:lnTo>
                  <a:pt x="59267" y="59267"/>
                </a:lnTo>
                <a:lnTo>
                  <a:pt x="84667" y="50800"/>
                </a:lnTo>
                <a:lnTo>
                  <a:pt x="101601" y="42334"/>
                </a:lnTo>
                <a:lnTo>
                  <a:pt x="127000" y="33867"/>
                </a:lnTo>
                <a:lnTo>
                  <a:pt x="143934" y="25400"/>
                </a:lnTo>
                <a:lnTo>
                  <a:pt x="160867" y="25400"/>
                </a:lnTo>
                <a:lnTo>
                  <a:pt x="177801" y="16934"/>
                </a:lnTo>
                <a:lnTo>
                  <a:pt x="194734" y="8467"/>
                </a:lnTo>
                <a:lnTo>
                  <a:pt x="194734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084733" y="3437467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50800"/>
                </a:move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1" y="42333"/>
                </a:lnTo>
                <a:lnTo>
                  <a:pt x="25401" y="59266"/>
                </a:lnTo>
                <a:lnTo>
                  <a:pt x="25401" y="84666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43933"/>
                </a:lnTo>
                <a:lnTo>
                  <a:pt x="25401" y="160866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11666"/>
                </a:lnTo>
                <a:lnTo>
                  <a:pt x="42334" y="220133"/>
                </a:lnTo>
                <a:lnTo>
                  <a:pt x="42334" y="220133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3" y="220133"/>
                </a:lnTo>
                <a:lnTo>
                  <a:pt x="110067" y="220133"/>
                </a:lnTo>
                <a:lnTo>
                  <a:pt x="118534" y="220133"/>
                </a:lnTo>
                <a:lnTo>
                  <a:pt x="127000" y="211666"/>
                </a:lnTo>
                <a:lnTo>
                  <a:pt x="135467" y="211666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0867" y="186266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52400" y="169333"/>
                </a:lnTo>
                <a:lnTo>
                  <a:pt x="1524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220200" y="3437467"/>
            <a:ext cx="16934" cy="364067"/>
          </a:xfrm>
          <a:custGeom>
            <a:avLst/>
            <a:gdLst/>
            <a:ahLst/>
            <a:cxnLst/>
            <a:rect l="0" t="0" r="0" b="0"/>
            <a:pathLst>
              <a:path w="16934" h="364067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0" y="313266"/>
                </a:lnTo>
                <a:lnTo>
                  <a:pt x="0" y="321733"/>
                </a:lnTo>
                <a:lnTo>
                  <a:pt x="0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55600"/>
                </a:lnTo>
                <a:lnTo>
                  <a:pt x="8467" y="338666"/>
                </a:lnTo>
                <a:lnTo>
                  <a:pt x="8467" y="321733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287866"/>
                </a:lnTo>
                <a:lnTo>
                  <a:pt x="16933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9355667" y="3395133"/>
            <a:ext cx="76201" cy="491068"/>
          </a:xfrm>
          <a:custGeom>
            <a:avLst/>
            <a:gdLst/>
            <a:ahLst/>
            <a:cxnLst/>
            <a:rect l="0" t="0" r="0" b="0"/>
            <a:pathLst>
              <a:path w="76201" h="491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6" y="127000"/>
                </a:lnTo>
                <a:lnTo>
                  <a:pt x="42333" y="152400"/>
                </a:lnTo>
                <a:lnTo>
                  <a:pt x="50799" y="169334"/>
                </a:lnTo>
                <a:lnTo>
                  <a:pt x="50799" y="194734"/>
                </a:lnTo>
                <a:lnTo>
                  <a:pt x="67733" y="220134"/>
                </a:lnTo>
                <a:lnTo>
                  <a:pt x="67733" y="245534"/>
                </a:lnTo>
                <a:lnTo>
                  <a:pt x="76200" y="270934"/>
                </a:lnTo>
                <a:lnTo>
                  <a:pt x="76200" y="296334"/>
                </a:lnTo>
                <a:lnTo>
                  <a:pt x="76200" y="321734"/>
                </a:lnTo>
                <a:lnTo>
                  <a:pt x="76200" y="338667"/>
                </a:lnTo>
                <a:lnTo>
                  <a:pt x="76200" y="364067"/>
                </a:lnTo>
                <a:lnTo>
                  <a:pt x="67733" y="381000"/>
                </a:lnTo>
                <a:lnTo>
                  <a:pt x="67733" y="406400"/>
                </a:lnTo>
                <a:lnTo>
                  <a:pt x="59267" y="423334"/>
                </a:lnTo>
                <a:lnTo>
                  <a:pt x="50799" y="440267"/>
                </a:lnTo>
                <a:lnTo>
                  <a:pt x="42333" y="457200"/>
                </a:lnTo>
                <a:lnTo>
                  <a:pt x="33866" y="465667"/>
                </a:lnTo>
                <a:lnTo>
                  <a:pt x="33866" y="474134"/>
                </a:lnTo>
                <a:lnTo>
                  <a:pt x="25400" y="491067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82600"/>
                </a:lnTo>
                <a:lnTo>
                  <a:pt x="16933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567334" y="3420533"/>
            <a:ext cx="84667" cy="423335"/>
          </a:xfrm>
          <a:custGeom>
            <a:avLst/>
            <a:gdLst/>
            <a:ahLst/>
            <a:cxnLst/>
            <a:rect l="0" t="0" r="0" b="0"/>
            <a:pathLst>
              <a:path w="84667" h="4233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2" y="16934"/>
                </a:lnTo>
                <a:lnTo>
                  <a:pt x="67732" y="25400"/>
                </a:lnTo>
                <a:lnTo>
                  <a:pt x="59266" y="33867"/>
                </a:lnTo>
                <a:lnTo>
                  <a:pt x="50799" y="50800"/>
                </a:lnTo>
                <a:lnTo>
                  <a:pt x="42333" y="67734"/>
                </a:lnTo>
                <a:lnTo>
                  <a:pt x="42333" y="84667"/>
                </a:lnTo>
                <a:lnTo>
                  <a:pt x="33866" y="110067"/>
                </a:lnTo>
                <a:lnTo>
                  <a:pt x="25399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8466" y="330200"/>
                </a:lnTo>
                <a:lnTo>
                  <a:pt x="8466" y="347134"/>
                </a:lnTo>
                <a:lnTo>
                  <a:pt x="16933" y="364067"/>
                </a:lnTo>
                <a:lnTo>
                  <a:pt x="16933" y="381000"/>
                </a:lnTo>
                <a:lnTo>
                  <a:pt x="25399" y="389467"/>
                </a:lnTo>
                <a:lnTo>
                  <a:pt x="33866" y="406400"/>
                </a:lnTo>
                <a:lnTo>
                  <a:pt x="42333" y="414867"/>
                </a:lnTo>
                <a:lnTo>
                  <a:pt x="50799" y="414867"/>
                </a:lnTo>
                <a:lnTo>
                  <a:pt x="50799" y="423334"/>
                </a:lnTo>
                <a:lnTo>
                  <a:pt x="59266" y="423334"/>
                </a:lnTo>
                <a:lnTo>
                  <a:pt x="67732" y="414867"/>
                </a:lnTo>
                <a:lnTo>
                  <a:pt x="67732" y="406400"/>
                </a:lnTo>
                <a:lnTo>
                  <a:pt x="76200" y="397934"/>
                </a:lnTo>
                <a:lnTo>
                  <a:pt x="76200" y="389467"/>
                </a:lnTo>
                <a:lnTo>
                  <a:pt x="84666" y="372534"/>
                </a:lnTo>
                <a:lnTo>
                  <a:pt x="84666" y="372534"/>
                </a:lnTo>
                <a:lnTo>
                  <a:pt x="84666" y="355600"/>
                </a:lnTo>
                <a:lnTo>
                  <a:pt x="846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719734" y="3429000"/>
            <a:ext cx="211667" cy="355601"/>
          </a:xfrm>
          <a:custGeom>
            <a:avLst/>
            <a:gdLst/>
            <a:ahLst/>
            <a:cxnLst/>
            <a:rect l="0" t="0" r="0" b="0"/>
            <a:pathLst>
              <a:path w="211667" h="355601">
                <a:moveTo>
                  <a:pt x="0" y="101600"/>
                </a:moveTo>
                <a:lnTo>
                  <a:pt x="0" y="93133"/>
                </a:lnTo>
                <a:lnTo>
                  <a:pt x="0" y="93133"/>
                </a:lnTo>
                <a:lnTo>
                  <a:pt x="8466" y="84667"/>
                </a:lnTo>
                <a:lnTo>
                  <a:pt x="8466" y="76200"/>
                </a:lnTo>
                <a:lnTo>
                  <a:pt x="8466" y="67733"/>
                </a:lnTo>
                <a:lnTo>
                  <a:pt x="8466" y="59267"/>
                </a:lnTo>
                <a:lnTo>
                  <a:pt x="16933" y="42333"/>
                </a:lnTo>
                <a:lnTo>
                  <a:pt x="25399" y="33867"/>
                </a:lnTo>
                <a:lnTo>
                  <a:pt x="33866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67732" y="0"/>
                </a:lnTo>
                <a:lnTo>
                  <a:pt x="93132" y="0"/>
                </a:lnTo>
                <a:lnTo>
                  <a:pt x="101599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2" y="33867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60866" y="118533"/>
                </a:lnTo>
                <a:lnTo>
                  <a:pt x="160866" y="135467"/>
                </a:lnTo>
                <a:lnTo>
                  <a:pt x="152400" y="169333"/>
                </a:lnTo>
                <a:lnTo>
                  <a:pt x="143932" y="194733"/>
                </a:lnTo>
                <a:lnTo>
                  <a:pt x="135466" y="228600"/>
                </a:lnTo>
                <a:lnTo>
                  <a:pt x="118533" y="254000"/>
                </a:lnTo>
                <a:lnTo>
                  <a:pt x="110066" y="279400"/>
                </a:lnTo>
                <a:lnTo>
                  <a:pt x="93132" y="296333"/>
                </a:lnTo>
                <a:lnTo>
                  <a:pt x="84666" y="321733"/>
                </a:lnTo>
                <a:lnTo>
                  <a:pt x="59266" y="330200"/>
                </a:lnTo>
                <a:lnTo>
                  <a:pt x="50800" y="338667"/>
                </a:lnTo>
                <a:lnTo>
                  <a:pt x="33866" y="347133"/>
                </a:lnTo>
                <a:lnTo>
                  <a:pt x="25399" y="347133"/>
                </a:lnTo>
                <a:lnTo>
                  <a:pt x="8466" y="347133"/>
                </a:lnTo>
                <a:lnTo>
                  <a:pt x="8466" y="338667"/>
                </a:lnTo>
                <a:lnTo>
                  <a:pt x="0" y="330200"/>
                </a:lnTo>
                <a:lnTo>
                  <a:pt x="0" y="321733"/>
                </a:lnTo>
                <a:lnTo>
                  <a:pt x="0" y="304800"/>
                </a:lnTo>
                <a:lnTo>
                  <a:pt x="0" y="296333"/>
                </a:lnTo>
                <a:lnTo>
                  <a:pt x="8466" y="287867"/>
                </a:lnTo>
                <a:lnTo>
                  <a:pt x="8466" y="287867"/>
                </a:lnTo>
                <a:lnTo>
                  <a:pt x="25399" y="279400"/>
                </a:lnTo>
                <a:lnTo>
                  <a:pt x="33866" y="279400"/>
                </a:lnTo>
                <a:lnTo>
                  <a:pt x="42333" y="279400"/>
                </a:lnTo>
                <a:lnTo>
                  <a:pt x="59266" y="279400"/>
                </a:lnTo>
                <a:lnTo>
                  <a:pt x="76200" y="287867"/>
                </a:lnTo>
                <a:lnTo>
                  <a:pt x="93132" y="287867"/>
                </a:lnTo>
                <a:lnTo>
                  <a:pt x="101599" y="304800"/>
                </a:lnTo>
                <a:lnTo>
                  <a:pt x="118533" y="313267"/>
                </a:lnTo>
                <a:lnTo>
                  <a:pt x="135466" y="321733"/>
                </a:lnTo>
                <a:lnTo>
                  <a:pt x="143932" y="330200"/>
                </a:lnTo>
                <a:lnTo>
                  <a:pt x="160866" y="347133"/>
                </a:lnTo>
                <a:lnTo>
                  <a:pt x="169332" y="347133"/>
                </a:lnTo>
                <a:lnTo>
                  <a:pt x="177799" y="355600"/>
                </a:lnTo>
                <a:lnTo>
                  <a:pt x="186266" y="355600"/>
                </a:lnTo>
                <a:lnTo>
                  <a:pt x="194733" y="347133"/>
                </a:lnTo>
                <a:lnTo>
                  <a:pt x="194733" y="347133"/>
                </a:lnTo>
                <a:lnTo>
                  <a:pt x="203200" y="330200"/>
                </a:lnTo>
                <a:lnTo>
                  <a:pt x="203200" y="321733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11666" y="287867"/>
                </a:lnTo>
                <a:lnTo>
                  <a:pt x="211666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982200" y="3505200"/>
            <a:ext cx="186267" cy="541868"/>
          </a:xfrm>
          <a:custGeom>
            <a:avLst/>
            <a:gdLst/>
            <a:ahLst/>
            <a:cxnLst/>
            <a:rect l="0" t="0" r="0" b="0"/>
            <a:pathLst>
              <a:path w="186267" h="541868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7"/>
                </a:lnTo>
                <a:lnTo>
                  <a:pt x="25400" y="177800"/>
                </a:lnTo>
                <a:lnTo>
                  <a:pt x="25400" y="194733"/>
                </a:lnTo>
                <a:lnTo>
                  <a:pt x="33866" y="203200"/>
                </a:lnTo>
                <a:lnTo>
                  <a:pt x="33866" y="220133"/>
                </a:lnTo>
                <a:lnTo>
                  <a:pt x="42334" y="228600"/>
                </a:lnTo>
                <a:lnTo>
                  <a:pt x="42334" y="237067"/>
                </a:lnTo>
                <a:lnTo>
                  <a:pt x="50800" y="237067"/>
                </a:lnTo>
                <a:lnTo>
                  <a:pt x="59266" y="245533"/>
                </a:lnTo>
                <a:lnTo>
                  <a:pt x="67733" y="245533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4" y="228600"/>
                </a:lnTo>
                <a:lnTo>
                  <a:pt x="101600" y="211667"/>
                </a:lnTo>
                <a:lnTo>
                  <a:pt x="110066" y="203200"/>
                </a:lnTo>
                <a:lnTo>
                  <a:pt x="118534" y="186267"/>
                </a:lnTo>
                <a:lnTo>
                  <a:pt x="127000" y="169333"/>
                </a:lnTo>
                <a:lnTo>
                  <a:pt x="135466" y="143933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60867" y="76200"/>
                </a:lnTo>
                <a:lnTo>
                  <a:pt x="160867" y="59267"/>
                </a:lnTo>
                <a:lnTo>
                  <a:pt x="160867" y="42333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9267"/>
                </a:lnTo>
                <a:lnTo>
                  <a:pt x="152400" y="84667"/>
                </a:lnTo>
                <a:lnTo>
                  <a:pt x="152400" y="110067"/>
                </a:lnTo>
                <a:lnTo>
                  <a:pt x="160867" y="143933"/>
                </a:lnTo>
                <a:lnTo>
                  <a:pt x="160867" y="169333"/>
                </a:lnTo>
                <a:lnTo>
                  <a:pt x="169334" y="203200"/>
                </a:lnTo>
                <a:lnTo>
                  <a:pt x="177800" y="237067"/>
                </a:lnTo>
                <a:lnTo>
                  <a:pt x="177800" y="270933"/>
                </a:lnTo>
                <a:lnTo>
                  <a:pt x="177800" y="304800"/>
                </a:lnTo>
                <a:lnTo>
                  <a:pt x="186266" y="330200"/>
                </a:lnTo>
                <a:lnTo>
                  <a:pt x="186266" y="364067"/>
                </a:lnTo>
                <a:lnTo>
                  <a:pt x="186266" y="389467"/>
                </a:lnTo>
                <a:lnTo>
                  <a:pt x="186266" y="414867"/>
                </a:lnTo>
                <a:lnTo>
                  <a:pt x="186266" y="440267"/>
                </a:lnTo>
                <a:lnTo>
                  <a:pt x="177800" y="465667"/>
                </a:lnTo>
                <a:lnTo>
                  <a:pt x="169334" y="482600"/>
                </a:lnTo>
                <a:lnTo>
                  <a:pt x="160867" y="499533"/>
                </a:lnTo>
                <a:lnTo>
                  <a:pt x="152400" y="516467"/>
                </a:lnTo>
                <a:lnTo>
                  <a:pt x="143933" y="524933"/>
                </a:lnTo>
                <a:lnTo>
                  <a:pt x="135466" y="533400"/>
                </a:lnTo>
                <a:lnTo>
                  <a:pt x="127000" y="541867"/>
                </a:lnTo>
                <a:lnTo>
                  <a:pt x="118534" y="541867"/>
                </a:lnTo>
                <a:lnTo>
                  <a:pt x="110066" y="541867"/>
                </a:lnTo>
                <a:lnTo>
                  <a:pt x="110066" y="533400"/>
                </a:lnTo>
                <a:lnTo>
                  <a:pt x="101600" y="533400"/>
                </a:lnTo>
                <a:lnTo>
                  <a:pt x="93134" y="516467"/>
                </a:lnTo>
                <a:lnTo>
                  <a:pt x="93134" y="499533"/>
                </a:lnTo>
                <a:lnTo>
                  <a:pt x="93134" y="482600"/>
                </a:lnTo>
                <a:lnTo>
                  <a:pt x="93134" y="465667"/>
                </a:lnTo>
                <a:lnTo>
                  <a:pt x="93134" y="465667"/>
                </a:lnTo>
                <a:lnTo>
                  <a:pt x="101600" y="448733"/>
                </a:lnTo>
                <a:lnTo>
                  <a:pt x="101600" y="448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0312400" y="35983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6" y="25400"/>
                </a:lnTo>
                <a:lnTo>
                  <a:pt x="101600" y="25400"/>
                </a:lnTo>
                <a:lnTo>
                  <a:pt x="110066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43934" y="16934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0456334" y="3454400"/>
            <a:ext cx="296334" cy="406401"/>
          </a:xfrm>
          <a:custGeom>
            <a:avLst/>
            <a:gdLst/>
            <a:ahLst/>
            <a:cxnLst/>
            <a:rect l="0" t="0" r="0" b="0"/>
            <a:pathLst>
              <a:path w="296334" h="4064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16932" y="33867"/>
                </a:lnTo>
                <a:lnTo>
                  <a:pt x="33866" y="25400"/>
                </a:lnTo>
                <a:lnTo>
                  <a:pt x="59266" y="16933"/>
                </a:lnTo>
                <a:lnTo>
                  <a:pt x="76200" y="8467"/>
                </a:lnTo>
                <a:lnTo>
                  <a:pt x="93132" y="0"/>
                </a:lnTo>
                <a:lnTo>
                  <a:pt x="118532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2" y="0"/>
                </a:lnTo>
                <a:lnTo>
                  <a:pt x="177800" y="8467"/>
                </a:lnTo>
                <a:lnTo>
                  <a:pt x="186266" y="16933"/>
                </a:lnTo>
                <a:lnTo>
                  <a:pt x="194732" y="25400"/>
                </a:lnTo>
                <a:lnTo>
                  <a:pt x="194732" y="33867"/>
                </a:lnTo>
                <a:lnTo>
                  <a:pt x="194732" y="50800"/>
                </a:lnTo>
                <a:lnTo>
                  <a:pt x="194732" y="67733"/>
                </a:lnTo>
                <a:lnTo>
                  <a:pt x="186266" y="93133"/>
                </a:lnTo>
                <a:lnTo>
                  <a:pt x="169332" y="110067"/>
                </a:lnTo>
                <a:lnTo>
                  <a:pt x="160866" y="127000"/>
                </a:lnTo>
                <a:lnTo>
                  <a:pt x="135466" y="143933"/>
                </a:lnTo>
                <a:lnTo>
                  <a:pt x="126999" y="160867"/>
                </a:lnTo>
                <a:lnTo>
                  <a:pt x="110066" y="177800"/>
                </a:lnTo>
                <a:lnTo>
                  <a:pt x="101600" y="194733"/>
                </a:lnTo>
                <a:lnTo>
                  <a:pt x="84666" y="203200"/>
                </a:lnTo>
                <a:lnTo>
                  <a:pt x="84666" y="211667"/>
                </a:lnTo>
                <a:lnTo>
                  <a:pt x="76200" y="220133"/>
                </a:lnTo>
                <a:lnTo>
                  <a:pt x="76200" y="220133"/>
                </a:lnTo>
                <a:lnTo>
                  <a:pt x="67733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84666" y="220133"/>
                </a:lnTo>
                <a:lnTo>
                  <a:pt x="93132" y="220133"/>
                </a:lnTo>
                <a:lnTo>
                  <a:pt x="101600" y="220133"/>
                </a:lnTo>
                <a:lnTo>
                  <a:pt x="118532" y="211667"/>
                </a:lnTo>
                <a:lnTo>
                  <a:pt x="135466" y="203200"/>
                </a:lnTo>
                <a:lnTo>
                  <a:pt x="160866" y="203200"/>
                </a:lnTo>
                <a:lnTo>
                  <a:pt x="177800" y="203200"/>
                </a:lnTo>
                <a:lnTo>
                  <a:pt x="203199" y="203200"/>
                </a:lnTo>
                <a:lnTo>
                  <a:pt x="228600" y="211667"/>
                </a:lnTo>
                <a:lnTo>
                  <a:pt x="245532" y="220133"/>
                </a:lnTo>
                <a:lnTo>
                  <a:pt x="254000" y="228600"/>
                </a:lnTo>
                <a:lnTo>
                  <a:pt x="279399" y="237067"/>
                </a:lnTo>
                <a:lnTo>
                  <a:pt x="287866" y="245533"/>
                </a:lnTo>
                <a:lnTo>
                  <a:pt x="296333" y="262467"/>
                </a:lnTo>
                <a:lnTo>
                  <a:pt x="296333" y="279400"/>
                </a:lnTo>
                <a:lnTo>
                  <a:pt x="296333" y="296333"/>
                </a:lnTo>
                <a:lnTo>
                  <a:pt x="296333" y="313267"/>
                </a:lnTo>
                <a:lnTo>
                  <a:pt x="287866" y="330200"/>
                </a:lnTo>
                <a:lnTo>
                  <a:pt x="279399" y="347133"/>
                </a:lnTo>
                <a:lnTo>
                  <a:pt x="270932" y="364067"/>
                </a:lnTo>
                <a:lnTo>
                  <a:pt x="254000" y="372533"/>
                </a:lnTo>
                <a:lnTo>
                  <a:pt x="245532" y="381000"/>
                </a:lnTo>
                <a:lnTo>
                  <a:pt x="228600" y="389467"/>
                </a:lnTo>
                <a:lnTo>
                  <a:pt x="203199" y="397933"/>
                </a:lnTo>
                <a:lnTo>
                  <a:pt x="186266" y="406400"/>
                </a:lnTo>
                <a:lnTo>
                  <a:pt x="160866" y="406400"/>
                </a:lnTo>
                <a:lnTo>
                  <a:pt x="143933" y="406400"/>
                </a:lnTo>
                <a:lnTo>
                  <a:pt x="126999" y="397933"/>
                </a:lnTo>
                <a:lnTo>
                  <a:pt x="110066" y="389467"/>
                </a:lnTo>
                <a:lnTo>
                  <a:pt x="93132" y="381000"/>
                </a:lnTo>
                <a:lnTo>
                  <a:pt x="76200" y="372533"/>
                </a:lnTo>
                <a:lnTo>
                  <a:pt x="67733" y="355600"/>
                </a:lnTo>
                <a:lnTo>
                  <a:pt x="59266" y="338667"/>
                </a:lnTo>
                <a:lnTo>
                  <a:pt x="50799" y="321733"/>
                </a:lnTo>
                <a:lnTo>
                  <a:pt x="50799" y="304800"/>
                </a:lnTo>
                <a:lnTo>
                  <a:pt x="50799" y="304800"/>
                </a:lnTo>
                <a:lnTo>
                  <a:pt x="50799" y="287867"/>
                </a:lnTo>
                <a:lnTo>
                  <a:pt x="50799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0828867" y="3403600"/>
            <a:ext cx="84668" cy="516468"/>
          </a:xfrm>
          <a:custGeom>
            <a:avLst/>
            <a:gdLst/>
            <a:ahLst/>
            <a:cxnLst/>
            <a:rect l="0" t="0" r="0" b="0"/>
            <a:pathLst>
              <a:path w="84668" h="516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399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42333" y="93133"/>
                </a:lnTo>
                <a:lnTo>
                  <a:pt x="50799" y="118533"/>
                </a:lnTo>
                <a:lnTo>
                  <a:pt x="59266" y="143933"/>
                </a:lnTo>
                <a:lnTo>
                  <a:pt x="67733" y="169333"/>
                </a:lnTo>
                <a:lnTo>
                  <a:pt x="76200" y="186267"/>
                </a:lnTo>
                <a:lnTo>
                  <a:pt x="84667" y="211667"/>
                </a:lnTo>
                <a:lnTo>
                  <a:pt x="84667" y="237067"/>
                </a:lnTo>
                <a:lnTo>
                  <a:pt x="84667" y="262467"/>
                </a:lnTo>
                <a:lnTo>
                  <a:pt x="84667" y="279400"/>
                </a:lnTo>
                <a:lnTo>
                  <a:pt x="84667" y="304800"/>
                </a:lnTo>
                <a:lnTo>
                  <a:pt x="84667" y="330200"/>
                </a:lnTo>
                <a:lnTo>
                  <a:pt x="76200" y="347133"/>
                </a:lnTo>
                <a:lnTo>
                  <a:pt x="67733" y="372533"/>
                </a:lnTo>
                <a:lnTo>
                  <a:pt x="67733" y="397933"/>
                </a:lnTo>
                <a:lnTo>
                  <a:pt x="59266" y="414867"/>
                </a:lnTo>
                <a:lnTo>
                  <a:pt x="50799" y="440267"/>
                </a:lnTo>
                <a:lnTo>
                  <a:pt x="42333" y="457200"/>
                </a:lnTo>
                <a:lnTo>
                  <a:pt x="42333" y="474133"/>
                </a:lnTo>
                <a:lnTo>
                  <a:pt x="33867" y="482600"/>
                </a:lnTo>
                <a:lnTo>
                  <a:pt x="33867" y="499533"/>
                </a:lnTo>
                <a:lnTo>
                  <a:pt x="33867" y="508000"/>
                </a:lnTo>
                <a:lnTo>
                  <a:pt x="25399" y="508000"/>
                </a:lnTo>
                <a:lnTo>
                  <a:pt x="25399" y="508000"/>
                </a:lnTo>
                <a:lnTo>
                  <a:pt x="25399" y="516467"/>
                </a:lnTo>
                <a:lnTo>
                  <a:pt x="25399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208867" y="1744133"/>
            <a:ext cx="2159001" cy="110068"/>
          </a:xfrm>
          <a:custGeom>
            <a:avLst/>
            <a:gdLst/>
            <a:ahLst/>
            <a:cxnLst/>
            <a:rect l="0" t="0" r="0" b="0"/>
            <a:pathLst>
              <a:path w="2159001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6" y="25400"/>
                </a:lnTo>
                <a:lnTo>
                  <a:pt x="160866" y="25400"/>
                </a:lnTo>
                <a:lnTo>
                  <a:pt x="186266" y="25400"/>
                </a:lnTo>
                <a:lnTo>
                  <a:pt x="203200" y="25400"/>
                </a:lnTo>
                <a:lnTo>
                  <a:pt x="237066" y="25400"/>
                </a:lnTo>
                <a:lnTo>
                  <a:pt x="262466" y="25400"/>
                </a:lnTo>
                <a:lnTo>
                  <a:pt x="296333" y="16934"/>
                </a:lnTo>
                <a:lnTo>
                  <a:pt x="330200" y="16934"/>
                </a:lnTo>
                <a:lnTo>
                  <a:pt x="364066" y="16934"/>
                </a:lnTo>
                <a:lnTo>
                  <a:pt x="397933" y="8467"/>
                </a:lnTo>
                <a:lnTo>
                  <a:pt x="431800" y="8467"/>
                </a:lnTo>
                <a:lnTo>
                  <a:pt x="465666" y="8467"/>
                </a:lnTo>
                <a:lnTo>
                  <a:pt x="508000" y="8467"/>
                </a:lnTo>
                <a:lnTo>
                  <a:pt x="541866" y="0"/>
                </a:lnTo>
                <a:lnTo>
                  <a:pt x="584200" y="0"/>
                </a:lnTo>
                <a:lnTo>
                  <a:pt x="626533" y="8467"/>
                </a:lnTo>
                <a:lnTo>
                  <a:pt x="660400" y="8467"/>
                </a:lnTo>
                <a:lnTo>
                  <a:pt x="702733" y="8467"/>
                </a:lnTo>
                <a:lnTo>
                  <a:pt x="736600" y="16934"/>
                </a:lnTo>
                <a:lnTo>
                  <a:pt x="778933" y="25400"/>
                </a:lnTo>
                <a:lnTo>
                  <a:pt x="821266" y="25400"/>
                </a:lnTo>
                <a:lnTo>
                  <a:pt x="855133" y="33867"/>
                </a:lnTo>
                <a:lnTo>
                  <a:pt x="897466" y="42334"/>
                </a:lnTo>
                <a:lnTo>
                  <a:pt x="931333" y="50800"/>
                </a:lnTo>
                <a:lnTo>
                  <a:pt x="973666" y="59267"/>
                </a:lnTo>
                <a:lnTo>
                  <a:pt x="1016000" y="67734"/>
                </a:lnTo>
                <a:lnTo>
                  <a:pt x="1058333" y="67734"/>
                </a:lnTo>
                <a:lnTo>
                  <a:pt x="1092200" y="76200"/>
                </a:lnTo>
                <a:lnTo>
                  <a:pt x="1134533" y="84667"/>
                </a:lnTo>
                <a:lnTo>
                  <a:pt x="1176866" y="93134"/>
                </a:lnTo>
                <a:lnTo>
                  <a:pt x="1219200" y="93134"/>
                </a:lnTo>
                <a:lnTo>
                  <a:pt x="1261533" y="101600"/>
                </a:lnTo>
                <a:lnTo>
                  <a:pt x="1303866" y="101600"/>
                </a:lnTo>
                <a:lnTo>
                  <a:pt x="1346200" y="101600"/>
                </a:lnTo>
                <a:lnTo>
                  <a:pt x="1388533" y="101600"/>
                </a:lnTo>
                <a:lnTo>
                  <a:pt x="1430866" y="110067"/>
                </a:lnTo>
                <a:lnTo>
                  <a:pt x="1473200" y="110067"/>
                </a:lnTo>
                <a:lnTo>
                  <a:pt x="1515533" y="110067"/>
                </a:lnTo>
                <a:lnTo>
                  <a:pt x="1549400" y="101600"/>
                </a:lnTo>
                <a:lnTo>
                  <a:pt x="1591733" y="101600"/>
                </a:lnTo>
                <a:lnTo>
                  <a:pt x="1625600" y="101600"/>
                </a:lnTo>
                <a:lnTo>
                  <a:pt x="1667933" y="101600"/>
                </a:lnTo>
                <a:lnTo>
                  <a:pt x="1710266" y="101600"/>
                </a:lnTo>
                <a:lnTo>
                  <a:pt x="1744133" y="101600"/>
                </a:lnTo>
                <a:lnTo>
                  <a:pt x="1769533" y="101600"/>
                </a:lnTo>
                <a:lnTo>
                  <a:pt x="1803400" y="101600"/>
                </a:lnTo>
                <a:lnTo>
                  <a:pt x="1828800" y="110067"/>
                </a:lnTo>
                <a:lnTo>
                  <a:pt x="1862666" y="110067"/>
                </a:lnTo>
                <a:lnTo>
                  <a:pt x="1879600" y="110067"/>
                </a:lnTo>
                <a:lnTo>
                  <a:pt x="1905000" y="110067"/>
                </a:lnTo>
                <a:lnTo>
                  <a:pt x="1921933" y="110067"/>
                </a:lnTo>
                <a:lnTo>
                  <a:pt x="1938866" y="110067"/>
                </a:lnTo>
                <a:lnTo>
                  <a:pt x="1955800" y="110067"/>
                </a:lnTo>
                <a:lnTo>
                  <a:pt x="1972733" y="110067"/>
                </a:lnTo>
                <a:lnTo>
                  <a:pt x="1989666" y="110067"/>
                </a:lnTo>
                <a:lnTo>
                  <a:pt x="2006600" y="110067"/>
                </a:lnTo>
                <a:lnTo>
                  <a:pt x="2023533" y="110067"/>
                </a:lnTo>
                <a:lnTo>
                  <a:pt x="2040466" y="110067"/>
                </a:lnTo>
                <a:lnTo>
                  <a:pt x="2057400" y="110067"/>
                </a:lnTo>
                <a:lnTo>
                  <a:pt x="2074333" y="110067"/>
                </a:lnTo>
                <a:lnTo>
                  <a:pt x="2091266" y="101600"/>
                </a:lnTo>
                <a:lnTo>
                  <a:pt x="2108200" y="101600"/>
                </a:lnTo>
                <a:lnTo>
                  <a:pt x="2133600" y="93134"/>
                </a:lnTo>
                <a:lnTo>
                  <a:pt x="2142066" y="84667"/>
                </a:lnTo>
                <a:lnTo>
                  <a:pt x="2142066" y="84667"/>
                </a:lnTo>
                <a:lnTo>
                  <a:pt x="2159000" y="84667"/>
                </a:lnTo>
                <a:lnTo>
                  <a:pt x="215900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200400" y="1921933"/>
            <a:ext cx="67734" cy="414868"/>
          </a:xfrm>
          <a:custGeom>
            <a:avLst/>
            <a:gdLst/>
            <a:ahLst/>
            <a:cxnLst/>
            <a:rect l="0" t="0" r="0" b="0"/>
            <a:pathLst>
              <a:path w="67734" h="414868">
                <a:moveTo>
                  <a:pt x="59267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110067"/>
                </a:lnTo>
                <a:lnTo>
                  <a:pt x="8467" y="135467"/>
                </a:lnTo>
                <a:lnTo>
                  <a:pt x="0" y="169334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13267"/>
                </a:lnTo>
                <a:lnTo>
                  <a:pt x="8467" y="338667"/>
                </a:lnTo>
                <a:lnTo>
                  <a:pt x="16933" y="355600"/>
                </a:lnTo>
                <a:lnTo>
                  <a:pt x="16933" y="372534"/>
                </a:lnTo>
                <a:lnTo>
                  <a:pt x="25400" y="381000"/>
                </a:lnTo>
                <a:lnTo>
                  <a:pt x="25400" y="397934"/>
                </a:lnTo>
                <a:lnTo>
                  <a:pt x="33867" y="397934"/>
                </a:lnTo>
                <a:lnTo>
                  <a:pt x="42333" y="406400"/>
                </a:lnTo>
                <a:lnTo>
                  <a:pt x="42333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9267" y="414867"/>
                </a:lnTo>
                <a:lnTo>
                  <a:pt x="59267" y="414867"/>
                </a:lnTo>
                <a:lnTo>
                  <a:pt x="67733" y="406400"/>
                </a:lnTo>
                <a:lnTo>
                  <a:pt x="67733" y="406400"/>
                </a:lnTo>
                <a:lnTo>
                  <a:pt x="67733" y="406400"/>
                </a:lnTo>
                <a:lnTo>
                  <a:pt x="67733" y="397934"/>
                </a:lnTo>
                <a:lnTo>
                  <a:pt x="67733" y="397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395133" y="2023533"/>
            <a:ext cx="177801" cy="508001"/>
          </a:xfrm>
          <a:custGeom>
            <a:avLst/>
            <a:gdLst/>
            <a:ahLst/>
            <a:cxnLst/>
            <a:rect l="0" t="0" r="0" b="0"/>
            <a:pathLst>
              <a:path w="177801" h="508001">
                <a:moveTo>
                  <a:pt x="16934" y="25400"/>
                </a:move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16934" y="228600"/>
                </a:lnTo>
                <a:lnTo>
                  <a:pt x="25400" y="237067"/>
                </a:lnTo>
                <a:lnTo>
                  <a:pt x="33867" y="237067"/>
                </a:lnTo>
                <a:lnTo>
                  <a:pt x="42334" y="237067"/>
                </a:lnTo>
                <a:lnTo>
                  <a:pt x="42334" y="228600"/>
                </a:lnTo>
                <a:lnTo>
                  <a:pt x="50800" y="228600"/>
                </a:lnTo>
                <a:lnTo>
                  <a:pt x="50800" y="220134"/>
                </a:lnTo>
                <a:lnTo>
                  <a:pt x="59267" y="203200"/>
                </a:lnTo>
                <a:lnTo>
                  <a:pt x="67734" y="186267"/>
                </a:lnTo>
                <a:lnTo>
                  <a:pt x="67734" y="169334"/>
                </a:lnTo>
                <a:lnTo>
                  <a:pt x="76200" y="152400"/>
                </a:lnTo>
                <a:lnTo>
                  <a:pt x="76200" y="127000"/>
                </a:lnTo>
                <a:lnTo>
                  <a:pt x="84667" y="110067"/>
                </a:lnTo>
                <a:lnTo>
                  <a:pt x="84667" y="84667"/>
                </a:lnTo>
                <a:lnTo>
                  <a:pt x="84667" y="67734"/>
                </a:lnTo>
                <a:lnTo>
                  <a:pt x="93134" y="50800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16934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16934"/>
                </a:lnTo>
                <a:lnTo>
                  <a:pt x="93134" y="16934"/>
                </a:lnTo>
                <a:lnTo>
                  <a:pt x="93134" y="33867"/>
                </a:lnTo>
                <a:lnTo>
                  <a:pt x="101600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8534" y="101600"/>
                </a:lnTo>
                <a:lnTo>
                  <a:pt x="127000" y="127000"/>
                </a:lnTo>
                <a:lnTo>
                  <a:pt x="135467" y="152400"/>
                </a:lnTo>
                <a:lnTo>
                  <a:pt x="143934" y="177800"/>
                </a:lnTo>
                <a:lnTo>
                  <a:pt x="152400" y="211667"/>
                </a:lnTo>
                <a:lnTo>
                  <a:pt x="160867" y="245534"/>
                </a:lnTo>
                <a:lnTo>
                  <a:pt x="169334" y="270934"/>
                </a:lnTo>
                <a:lnTo>
                  <a:pt x="169334" y="304800"/>
                </a:lnTo>
                <a:lnTo>
                  <a:pt x="177800" y="330200"/>
                </a:lnTo>
                <a:lnTo>
                  <a:pt x="177800" y="364067"/>
                </a:lnTo>
                <a:lnTo>
                  <a:pt x="177800" y="389467"/>
                </a:lnTo>
                <a:lnTo>
                  <a:pt x="177800" y="414867"/>
                </a:lnTo>
                <a:lnTo>
                  <a:pt x="169334" y="440267"/>
                </a:lnTo>
                <a:lnTo>
                  <a:pt x="160867" y="457200"/>
                </a:lnTo>
                <a:lnTo>
                  <a:pt x="152400" y="474134"/>
                </a:lnTo>
                <a:lnTo>
                  <a:pt x="143934" y="491067"/>
                </a:lnTo>
                <a:lnTo>
                  <a:pt x="135467" y="499534"/>
                </a:lnTo>
                <a:lnTo>
                  <a:pt x="127000" y="508000"/>
                </a:lnTo>
                <a:lnTo>
                  <a:pt x="118534" y="508000"/>
                </a:lnTo>
                <a:lnTo>
                  <a:pt x="110067" y="499534"/>
                </a:lnTo>
                <a:lnTo>
                  <a:pt x="93134" y="491067"/>
                </a:lnTo>
                <a:lnTo>
                  <a:pt x="84667" y="474134"/>
                </a:lnTo>
                <a:lnTo>
                  <a:pt x="76200" y="457200"/>
                </a:lnTo>
                <a:lnTo>
                  <a:pt x="59267" y="431800"/>
                </a:lnTo>
                <a:lnTo>
                  <a:pt x="59267" y="431800"/>
                </a:lnTo>
                <a:lnTo>
                  <a:pt x="50800" y="406400"/>
                </a:lnTo>
                <a:lnTo>
                  <a:pt x="5080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3953933" y="2074333"/>
            <a:ext cx="101601" cy="338668"/>
          </a:xfrm>
          <a:custGeom>
            <a:avLst/>
            <a:gdLst/>
            <a:ahLst/>
            <a:cxnLst/>
            <a:rect l="0" t="0" r="0" b="0"/>
            <a:pathLst>
              <a:path w="101601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42334"/>
                </a:lnTo>
                <a:lnTo>
                  <a:pt x="42334" y="50800"/>
                </a:lnTo>
                <a:lnTo>
                  <a:pt x="50800" y="67734"/>
                </a:lnTo>
                <a:lnTo>
                  <a:pt x="59267" y="76200"/>
                </a:lnTo>
                <a:lnTo>
                  <a:pt x="67734" y="93134"/>
                </a:lnTo>
                <a:lnTo>
                  <a:pt x="76200" y="110067"/>
                </a:lnTo>
                <a:lnTo>
                  <a:pt x="76200" y="127000"/>
                </a:lnTo>
                <a:lnTo>
                  <a:pt x="84667" y="143934"/>
                </a:lnTo>
                <a:lnTo>
                  <a:pt x="84667" y="169334"/>
                </a:lnTo>
                <a:lnTo>
                  <a:pt x="93134" y="186267"/>
                </a:lnTo>
                <a:lnTo>
                  <a:pt x="93134" y="203200"/>
                </a:lnTo>
                <a:lnTo>
                  <a:pt x="93134" y="220134"/>
                </a:lnTo>
                <a:lnTo>
                  <a:pt x="101600" y="237067"/>
                </a:lnTo>
                <a:lnTo>
                  <a:pt x="101600" y="245534"/>
                </a:lnTo>
                <a:lnTo>
                  <a:pt x="101600" y="262467"/>
                </a:lnTo>
                <a:lnTo>
                  <a:pt x="101600" y="270934"/>
                </a:lnTo>
                <a:lnTo>
                  <a:pt x="101600" y="287867"/>
                </a:lnTo>
                <a:lnTo>
                  <a:pt x="93134" y="296334"/>
                </a:lnTo>
                <a:lnTo>
                  <a:pt x="93134" y="304800"/>
                </a:lnTo>
                <a:lnTo>
                  <a:pt x="93134" y="313267"/>
                </a:lnTo>
                <a:lnTo>
                  <a:pt x="93134" y="321734"/>
                </a:lnTo>
                <a:lnTo>
                  <a:pt x="84667" y="321734"/>
                </a:lnTo>
                <a:lnTo>
                  <a:pt x="84667" y="330200"/>
                </a:lnTo>
                <a:lnTo>
                  <a:pt x="84667" y="330200"/>
                </a:lnTo>
                <a:lnTo>
                  <a:pt x="84667" y="338667"/>
                </a:lnTo>
                <a:lnTo>
                  <a:pt x="84667" y="338667"/>
                </a:lnTo>
                <a:lnTo>
                  <a:pt x="84667" y="338667"/>
                </a:lnTo>
                <a:lnTo>
                  <a:pt x="84667" y="338667"/>
                </a:lnTo>
                <a:lnTo>
                  <a:pt x="84667" y="330200"/>
                </a:lnTo>
                <a:lnTo>
                  <a:pt x="84667" y="330200"/>
                </a:lnTo>
                <a:lnTo>
                  <a:pt x="84667" y="330200"/>
                </a:lnTo>
                <a:lnTo>
                  <a:pt x="846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3581400" y="2032000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3522133" y="2150533"/>
            <a:ext cx="118535" cy="33868"/>
          </a:xfrm>
          <a:custGeom>
            <a:avLst/>
            <a:gdLst/>
            <a:ahLst/>
            <a:cxnLst/>
            <a:rect l="0" t="0" r="0" b="0"/>
            <a:pathLst>
              <a:path w="118535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683000" y="2065867"/>
            <a:ext cx="143934" cy="211667"/>
          </a:xfrm>
          <a:custGeom>
            <a:avLst/>
            <a:gdLst/>
            <a:ahLst/>
            <a:cxnLst/>
            <a:rect l="0" t="0" r="0" b="0"/>
            <a:pathLst>
              <a:path w="143934" h="2116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7" y="211666"/>
                </a:lnTo>
                <a:lnTo>
                  <a:pt x="33867" y="211666"/>
                </a:lnTo>
                <a:lnTo>
                  <a:pt x="42333" y="211666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3" y="186266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43933" y="160866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43933"/>
                </a:lnTo>
                <a:lnTo>
                  <a:pt x="1439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3810000" y="2040467"/>
            <a:ext cx="33868" cy="338667"/>
          </a:xfrm>
          <a:custGeom>
            <a:avLst/>
            <a:gdLst/>
            <a:ahLst/>
            <a:cxnLst/>
            <a:rect l="0" t="0" r="0" b="0"/>
            <a:pathLst>
              <a:path w="33868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33867" y="287866"/>
                </a:lnTo>
                <a:lnTo>
                  <a:pt x="33867" y="304800"/>
                </a:lnTo>
                <a:lnTo>
                  <a:pt x="33867" y="321733"/>
                </a:lnTo>
                <a:lnTo>
                  <a:pt x="33867" y="330200"/>
                </a:lnTo>
                <a:lnTo>
                  <a:pt x="33867" y="338666"/>
                </a:lnTo>
                <a:lnTo>
                  <a:pt x="33867" y="338666"/>
                </a:lnTo>
                <a:lnTo>
                  <a:pt x="33867" y="338666"/>
                </a:lnTo>
                <a:lnTo>
                  <a:pt x="33867" y="338666"/>
                </a:lnTo>
                <a:lnTo>
                  <a:pt x="33867" y="338666"/>
                </a:lnTo>
                <a:lnTo>
                  <a:pt x="33867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216400" y="2023533"/>
            <a:ext cx="93134" cy="414868"/>
          </a:xfrm>
          <a:custGeom>
            <a:avLst/>
            <a:gdLst/>
            <a:ahLst/>
            <a:cxnLst/>
            <a:rect l="0" t="0" r="0" b="0"/>
            <a:pathLst>
              <a:path w="93134" h="414868">
                <a:moveTo>
                  <a:pt x="93133" y="8467"/>
                </a:move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67733" y="33867"/>
                </a:lnTo>
                <a:lnTo>
                  <a:pt x="59267" y="42334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7" y="101600"/>
                </a:lnTo>
                <a:lnTo>
                  <a:pt x="25400" y="118534"/>
                </a:lnTo>
                <a:lnTo>
                  <a:pt x="16933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8467" y="347134"/>
                </a:lnTo>
                <a:lnTo>
                  <a:pt x="16933" y="355600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7" y="397934"/>
                </a:lnTo>
                <a:lnTo>
                  <a:pt x="42333" y="406400"/>
                </a:lnTo>
                <a:lnTo>
                  <a:pt x="50800" y="406400"/>
                </a:lnTo>
                <a:lnTo>
                  <a:pt x="50800" y="414867"/>
                </a:lnTo>
                <a:lnTo>
                  <a:pt x="59267" y="414867"/>
                </a:lnTo>
                <a:lnTo>
                  <a:pt x="67733" y="414867"/>
                </a:lnTo>
                <a:lnTo>
                  <a:pt x="67733" y="414867"/>
                </a:lnTo>
                <a:lnTo>
                  <a:pt x="76200" y="414867"/>
                </a:lnTo>
                <a:lnTo>
                  <a:pt x="76200" y="406400"/>
                </a:lnTo>
                <a:lnTo>
                  <a:pt x="76200" y="406400"/>
                </a:lnTo>
                <a:lnTo>
                  <a:pt x="84667" y="389467"/>
                </a:lnTo>
                <a:lnTo>
                  <a:pt x="84667" y="389467"/>
                </a:lnTo>
                <a:lnTo>
                  <a:pt x="84667" y="389467"/>
                </a:lnTo>
                <a:lnTo>
                  <a:pt x="84667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4360333" y="2116667"/>
            <a:ext cx="203201" cy="313267"/>
          </a:xfrm>
          <a:custGeom>
            <a:avLst/>
            <a:gdLst/>
            <a:ahLst/>
            <a:cxnLst/>
            <a:rect l="0" t="0" r="0" b="0"/>
            <a:pathLst>
              <a:path w="203201" h="313267">
                <a:moveTo>
                  <a:pt x="42334" y="42333"/>
                </a:moveTo>
                <a:lnTo>
                  <a:pt x="42334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4" y="33866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8534" y="93133"/>
                </a:lnTo>
                <a:lnTo>
                  <a:pt x="118534" y="118533"/>
                </a:lnTo>
                <a:lnTo>
                  <a:pt x="110067" y="143933"/>
                </a:lnTo>
                <a:lnTo>
                  <a:pt x="101600" y="177800"/>
                </a:lnTo>
                <a:lnTo>
                  <a:pt x="93134" y="203200"/>
                </a:lnTo>
                <a:lnTo>
                  <a:pt x="84667" y="228600"/>
                </a:lnTo>
                <a:lnTo>
                  <a:pt x="76200" y="245533"/>
                </a:lnTo>
                <a:lnTo>
                  <a:pt x="67734" y="262466"/>
                </a:lnTo>
                <a:lnTo>
                  <a:pt x="50800" y="279400"/>
                </a:lnTo>
                <a:lnTo>
                  <a:pt x="42334" y="296333"/>
                </a:lnTo>
                <a:lnTo>
                  <a:pt x="33867" y="304800"/>
                </a:lnTo>
                <a:lnTo>
                  <a:pt x="16934" y="313266"/>
                </a:lnTo>
                <a:lnTo>
                  <a:pt x="16934" y="313266"/>
                </a:lnTo>
                <a:lnTo>
                  <a:pt x="8467" y="304800"/>
                </a:lnTo>
                <a:lnTo>
                  <a:pt x="0" y="296333"/>
                </a:lnTo>
                <a:lnTo>
                  <a:pt x="0" y="279400"/>
                </a:lnTo>
                <a:lnTo>
                  <a:pt x="0" y="262466"/>
                </a:lnTo>
                <a:lnTo>
                  <a:pt x="8467" y="245533"/>
                </a:lnTo>
                <a:lnTo>
                  <a:pt x="8467" y="237066"/>
                </a:lnTo>
                <a:lnTo>
                  <a:pt x="8467" y="228600"/>
                </a:lnTo>
                <a:lnTo>
                  <a:pt x="16934" y="220133"/>
                </a:lnTo>
                <a:lnTo>
                  <a:pt x="33867" y="211666"/>
                </a:lnTo>
                <a:lnTo>
                  <a:pt x="42334" y="203200"/>
                </a:lnTo>
                <a:lnTo>
                  <a:pt x="59267" y="194733"/>
                </a:lnTo>
                <a:lnTo>
                  <a:pt x="67734" y="194733"/>
                </a:lnTo>
                <a:lnTo>
                  <a:pt x="84667" y="194733"/>
                </a:lnTo>
                <a:lnTo>
                  <a:pt x="93134" y="194733"/>
                </a:lnTo>
                <a:lnTo>
                  <a:pt x="110067" y="194733"/>
                </a:lnTo>
                <a:lnTo>
                  <a:pt x="118534" y="203200"/>
                </a:lnTo>
                <a:lnTo>
                  <a:pt x="135467" y="203200"/>
                </a:lnTo>
                <a:lnTo>
                  <a:pt x="143934" y="211666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9334" y="245533"/>
                </a:lnTo>
                <a:lnTo>
                  <a:pt x="169334" y="254000"/>
                </a:lnTo>
                <a:lnTo>
                  <a:pt x="177800" y="262466"/>
                </a:lnTo>
                <a:lnTo>
                  <a:pt x="186267" y="262466"/>
                </a:lnTo>
                <a:lnTo>
                  <a:pt x="186267" y="270933"/>
                </a:lnTo>
                <a:lnTo>
                  <a:pt x="194734" y="270933"/>
                </a:lnTo>
                <a:lnTo>
                  <a:pt x="194734" y="262466"/>
                </a:lnTo>
                <a:lnTo>
                  <a:pt x="203200" y="262466"/>
                </a:lnTo>
                <a:lnTo>
                  <a:pt x="203200" y="262466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4631267" y="2159000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0" y="33867"/>
                </a:move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6" y="160867"/>
                </a:lnTo>
                <a:lnTo>
                  <a:pt x="33866" y="169333"/>
                </a:lnTo>
                <a:lnTo>
                  <a:pt x="42333" y="177800"/>
                </a:lnTo>
                <a:lnTo>
                  <a:pt x="42333" y="186267"/>
                </a:lnTo>
                <a:lnTo>
                  <a:pt x="50800" y="186267"/>
                </a:lnTo>
                <a:lnTo>
                  <a:pt x="59266" y="194733"/>
                </a:lnTo>
                <a:lnTo>
                  <a:pt x="59266" y="194733"/>
                </a:lnTo>
                <a:lnTo>
                  <a:pt x="67733" y="186267"/>
                </a:lnTo>
                <a:lnTo>
                  <a:pt x="76200" y="186267"/>
                </a:lnTo>
                <a:lnTo>
                  <a:pt x="76200" y="186267"/>
                </a:lnTo>
                <a:lnTo>
                  <a:pt x="84666" y="169333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10066" y="118533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4707467" y="2142067"/>
            <a:ext cx="101601" cy="474134"/>
          </a:xfrm>
          <a:custGeom>
            <a:avLst/>
            <a:gdLst/>
            <a:ahLst/>
            <a:cxnLst/>
            <a:rect l="0" t="0" r="0" b="0"/>
            <a:pathLst>
              <a:path w="101601" h="474134">
                <a:moveTo>
                  <a:pt x="25400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33866" y="84666"/>
                </a:lnTo>
                <a:lnTo>
                  <a:pt x="33866" y="110066"/>
                </a:lnTo>
                <a:lnTo>
                  <a:pt x="42333" y="127000"/>
                </a:lnTo>
                <a:lnTo>
                  <a:pt x="50800" y="152400"/>
                </a:lnTo>
                <a:lnTo>
                  <a:pt x="59266" y="177800"/>
                </a:lnTo>
                <a:lnTo>
                  <a:pt x="67733" y="194733"/>
                </a:lnTo>
                <a:lnTo>
                  <a:pt x="67733" y="220133"/>
                </a:lnTo>
                <a:lnTo>
                  <a:pt x="84666" y="237066"/>
                </a:lnTo>
                <a:lnTo>
                  <a:pt x="93133" y="262466"/>
                </a:lnTo>
                <a:lnTo>
                  <a:pt x="93133" y="279400"/>
                </a:lnTo>
                <a:lnTo>
                  <a:pt x="101600" y="304800"/>
                </a:lnTo>
                <a:lnTo>
                  <a:pt x="101600" y="321733"/>
                </a:lnTo>
                <a:lnTo>
                  <a:pt x="101600" y="338666"/>
                </a:lnTo>
                <a:lnTo>
                  <a:pt x="101600" y="364066"/>
                </a:lnTo>
                <a:lnTo>
                  <a:pt x="101600" y="372533"/>
                </a:lnTo>
                <a:lnTo>
                  <a:pt x="101600" y="397933"/>
                </a:lnTo>
                <a:lnTo>
                  <a:pt x="93133" y="406400"/>
                </a:lnTo>
                <a:lnTo>
                  <a:pt x="93133" y="423333"/>
                </a:lnTo>
                <a:lnTo>
                  <a:pt x="84666" y="440266"/>
                </a:lnTo>
                <a:lnTo>
                  <a:pt x="76200" y="448733"/>
                </a:lnTo>
                <a:lnTo>
                  <a:pt x="67733" y="457200"/>
                </a:lnTo>
                <a:lnTo>
                  <a:pt x="59266" y="465666"/>
                </a:lnTo>
                <a:lnTo>
                  <a:pt x="59266" y="474133"/>
                </a:lnTo>
                <a:lnTo>
                  <a:pt x="50800" y="474133"/>
                </a:lnTo>
                <a:lnTo>
                  <a:pt x="42333" y="474133"/>
                </a:lnTo>
                <a:lnTo>
                  <a:pt x="33866" y="465666"/>
                </a:lnTo>
                <a:lnTo>
                  <a:pt x="25400" y="465666"/>
                </a:lnTo>
                <a:lnTo>
                  <a:pt x="16933" y="457200"/>
                </a:lnTo>
                <a:lnTo>
                  <a:pt x="8466" y="440266"/>
                </a:lnTo>
                <a:lnTo>
                  <a:pt x="8466" y="431800"/>
                </a:lnTo>
                <a:lnTo>
                  <a:pt x="0" y="423333"/>
                </a:lnTo>
                <a:lnTo>
                  <a:pt x="0" y="414866"/>
                </a:lnTo>
                <a:lnTo>
                  <a:pt x="0" y="414866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4936067" y="22436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105400" y="2091267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0" y="93133"/>
                </a:moveTo>
                <a:lnTo>
                  <a:pt x="0" y="84666"/>
                </a:lnTo>
                <a:lnTo>
                  <a:pt x="0" y="84666"/>
                </a:lnTo>
                <a:lnTo>
                  <a:pt x="8467" y="84666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59266"/>
                </a:lnTo>
                <a:lnTo>
                  <a:pt x="0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33866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3" y="50800"/>
                </a:lnTo>
                <a:lnTo>
                  <a:pt x="93133" y="59266"/>
                </a:lnTo>
                <a:lnTo>
                  <a:pt x="93133" y="76200"/>
                </a:lnTo>
                <a:lnTo>
                  <a:pt x="84667" y="84666"/>
                </a:lnTo>
                <a:lnTo>
                  <a:pt x="76200" y="93133"/>
                </a:lnTo>
                <a:lnTo>
                  <a:pt x="76200" y="101600"/>
                </a:lnTo>
                <a:lnTo>
                  <a:pt x="67733" y="110066"/>
                </a:lnTo>
                <a:lnTo>
                  <a:pt x="67733" y="110066"/>
                </a:lnTo>
                <a:lnTo>
                  <a:pt x="67733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67733" y="110066"/>
                </a:lnTo>
                <a:lnTo>
                  <a:pt x="76200" y="110066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01600" y="93133"/>
                </a:lnTo>
                <a:lnTo>
                  <a:pt x="110067" y="93133"/>
                </a:lnTo>
                <a:lnTo>
                  <a:pt x="127000" y="93133"/>
                </a:lnTo>
                <a:lnTo>
                  <a:pt x="135467" y="93133"/>
                </a:lnTo>
                <a:lnTo>
                  <a:pt x="143933" y="101600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69333" y="110066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0867" y="203200"/>
                </a:lnTo>
                <a:lnTo>
                  <a:pt x="160867" y="211666"/>
                </a:lnTo>
                <a:lnTo>
                  <a:pt x="152400" y="228600"/>
                </a:lnTo>
                <a:lnTo>
                  <a:pt x="143933" y="237066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10067" y="262466"/>
                </a:lnTo>
                <a:lnTo>
                  <a:pt x="101600" y="270933"/>
                </a:lnTo>
                <a:lnTo>
                  <a:pt x="93133" y="270933"/>
                </a:lnTo>
                <a:lnTo>
                  <a:pt x="76200" y="270933"/>
                </a:lnTo>
                <a:lnTo>
                  <a:pt x="67733" y="270933"/>
                </a:lnTo>
                <a:lnTo>
                  <a:pt x="59267" y="270933"/>
                </a:lnTo>
                <a:lnTo>
                  <a:pt x="50800" y="270933"/>
                </a:lnTo>
                <a:lnTo>
                  <a:pt x="42333" y="270933"/>
                </a:lnTo>
                <a:lnTo>
                  <a:pt x="33867" y="262466"/>
                </a:lnTo>
                <a:lnTo>
                  <a:pt x="25400" y="262466"/>
                </a:lnTo>
                <a:lnTo>
                  <a:pt x="25400" y="254000"/>
                </a:lnTo>
                <a:lnTo>
                  <a:pt x="25400" y="245533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291667" y="2040467"/>
            <a:ext cx="84667" cy="423334"/>
          </a:xfrm>
          <a:custGeom>
            <a:avLst/>
            <a:gdLst/>
            <a:ahLst/>
            <a:cxnLst/>
            <a:rect l="0" t="0" r="0" b="0"/>
            <a:pathLst>
              <a:path w="84667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50800"/>
                </a:lnTo>
                <a:lnTo>
                  <a:pt x="42333" y="59266"/>
                </a:lnTo>
                <a:lnTo>
                  <a:pt x="50800" y="76200"/>
                </a:lnTo>
                <a:lnTo>
                  <a:pt x="59266" y="93133"/>
                </a:lnTo>
                <a:lnTo>
                  <a:pt x="67733" y="110066"/>
                </a:lnTo>
                <a:lnTo>
                  <a:pt x="67733" y="127000"/>
                </a:lnTo>
                <a:lnTo>
                  <a:pt x="76200" y="143933"/>
                </a:lnTo>
                <a:lnTo>
                  <a:pt x="76200" y="160866"/>
                </a:lnTo>
                <a:lnTo>
                  <a:pt x="84666" y="186266"/>
                </a:lnTo>
                <a:lnTo>
                  <a:pt x="84666" y="203200"/>
                </a:lnTo>
                <a:lnTo>
                  <a:pt x="84666" y="220133"/>
                </a:lnTo>
                <a:lnTo>
                  <a:pt x="84666" y="237066"/>
                </a:lnTo>
                <a:lnTo>
                  <a:pt x="84666" y="262466"/>
                </a:lnTo>
                <a:lnTo>
                  <a:pt x="84666" y="279400"/>
                </a:lnTo>
                <a:lnTo>
                  <a:pt x="84666" y="296333"/>
                </a:lnTo>
                <a:lnTo>
                  <a:pt x="84666" y="321733"/>
                </a:lnTo>
                <a:lnTo>
                  <a:pt x="76200" y="338666"/>
                </a:lnTo>
                <a:lnTo>
                  <a:pt x="76200" y="355600"/>
                </a:lnTo>
                <a:lnTo>
                  <a:pt x="84666" y="364066"/>
                </a:lnTo>
                <a:lnTo>
                  <a:pt x="76200" y="381000"/>
                </a:lnTo>
                <a:lnTo>
                  <a:pt x="76200" y="389466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14866"/>
                </a:lnTo>
                <a:lnTo>
                  <a:pt x="76200" y="414866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4690533" y="1278467"/>
            <a:ext cx="84668" cy="16934"/>
          </a:xfrm>
          <a:custGeom>
            <a:avLst/>
            <a:gdLst/>
            <a:ahLst/>
            <a:cxnLst/>
            <a:rect l="0" t="0" r="0" b="0"/>
            <a:pathLst>
              <a:path w="84668" h="169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4817533" y="1202267"/>
            <a:ext cx="169335" cy="347134"/>
          </a:xfrm>
          <a:custGeom>
            <a:avLst/>
            <a:gdLst/>
            <a:ahLst/>
            <a:cxnLst/>
            <a:rect l="0" t="0" r="0" b="0"/>
            <a:pathLst>
              <a:path w="169335" h="347134">
                <a:moveTo>
                  <a:pt x="16934" y="59266"/>
                </a:moveTo>
                <a:lnTo>
                  <a:pt x="16934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8467" y="42333"/>
                </a:lnTo>
                <a:lnTo>
                  <a:pt x="8467" y="33866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8534" y="42333"/>
                </a:lnTo>
                <a:lnTo>
                  <a:pt x="127000" y="59266"/>
                </a:lnTo>
                <a:lnTo>
                  <a:pt x="127000" y="84666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35467" y="152400"/>
                </a:lnTo>
                <a:lnTo>
                  <a:pt x="135467" y="169333"/>
                </a:lnTo>
                <a:lnTo>
                  <a:pt x="127000" y="194733"/>
                </a:lnTo>
                <a:lnTo>
                  <a:pt x="118534" y="211666"/>
                </a:lnTo>
                <a:lnTo>
                  <a:pt x="110067" y="237066"/>
                </a:lnTo>
                <a:lnTo>
                  <a:pt x="101600" y="254000"/>
                </a:lnTo>
                <a:lnTo>
                  <a:pt x="93134" y="270933"/>
                </a:lnTo>
                <a:lnTo>
                  <a:pt x="84667" y="287866"/>
                </a:lnTo>
                <a:lnTo>
                  <a:pt x="67734" y="304800"/>
                </a:lnTo>
                <a:lnTo>
                  <a:pt x="59267" y="313266"/>
                </a:lnTo>
                <a:lnTo>
                  <a:pt x="50800" y="321733"/>
                </a:lnTo>
                <a:lnTo>
                  <a:pt x="42334" y="330200"/>
                </a:lnTo>
                <a:lnTo>
                  <a:pt x="33867" y="338666"/>
                </a:lnTo>
                <a:lnTo>
                  <a:pt x="16934" y="338666"/>
                </a:lnTo>
                <a:lnTo>
                  <a:pt x="16934" y="347133"/>
                </a:lnTo>
                <a:lnTo>
                  <a:pt x="8467" y="347133"/>
                </a:lnTo>
                <a:lnTo>
                  <a:pt x="0" y="338666"/>
                </a:lnTo>
                <a:lnTo>
                  <a:pt x="0" y="338666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13266"/>
                </a:lnTo>
                <a:lnTo>
                  <a:pt x="0" y="313266"/>
                </a:lnTo>
                <a:lnTo>
                  <a:pt x="8467" y="304800"/>
                </a:lnTo>
                <a:lnTo>
                  <a:pt x="8467" y="296333"/>
                </a:lnTo>
                <a:lnTo>
                  <a:pt x="16934" y="287866"/>
                </a:lnTo>
                <a:lnTo>
                  <a:pt x="33867" y="279400"/>
                </a:lnTo>
                <a:lnTo>
                  <a:pt x="42334" y="270933"/>
                </a:lnTo>
                <a:lnTo>
                  <a:pt x="50800" y="270933"/>
                </a:lnTo>
                <a:lnTo>
                  <a:pt x="59267" y="262466"/>
                </a:lnTo>
                <a:lnTo>
                  <a:pt x="67734" y="262466"/>
                </a:lnTo>
                <a:lnTo>
                  <a:pt x="76200" y="262466"/>
                </a:lnTo>
                <a:lnTo>
                  <a:pt x="84667" y="262466"/>
                </a:lnTo>
                <a:lnTo>
                  <a:pt x="93134" y="262466"/>
                </a:lnTo>
                <a:lnTo>
                  <a:pt x="101600" y="270933"/>
                </a:lnTo>
                <a:lnTo>
                  <a:pt x="110067" y="279400"/>
                </a:lnTo>
                <a:lnTo>
                  <a:pt x="110067" y="287866"/>
                </a:lnTo>
                <a:lnTo>
                  <a:pt x="118534" y="296333"/>
                </a:lnTo>
                <a:lnTo>
                  <a:pt x="127000" y="304800"/>
                </a:lnTo>
                <a:lnTo>
                  <a:pt x="135467" y="313266"/>
                </a:lnTo>
                <a:lnTo>
                  <a:pt x="135467" y="321733"/>
                </a:lnTo>
                <a:lnTo>
                  <a:pt x="143934" y="330200"/>
                </a:lnTo>
                <a:lnTo>
                  <a:pt x="143934" y="330200"/>
                </a:lnTo>
                <a:lnTo>
                  <a:pt x="143934" y="330200"/>
                </a:lnTo>
                <a:lnTo>
                  <a:pt x="152400" y="330200"/>
                </a:lnTo>
                <a:lnTo>
                  <a:pt x="152400" y="330200"/>
                </a:lnTo>
                <a:lnTo>
                  <a:pt x="152400" y="321733"/>
                </a:lnTo>
                <a:lnTo>
                  <a:pt x="152400" y="313266"/>
                </a:lnTo>
                <a:lnTo>
                  <a:pt x="160867" y="304800"/>
                </a:lnTo>
                <a:lnTo>
                  <a:pt x="160867" y="296333"/>
                </a:lnTo>
                <a:lnTo>
                  <a:pt x="160867" y="287866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9334" y="270933"/>
                </a:lnTo>
                <a:lnTo>
                  <a:pt x="169334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046133" y="12700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5046133" y="1278467"/>
            <a:ext cx="160868" cy="448734"/>
          </a:xfrm>
          <a:custGeom>
            <a:avLst/>
            <a:gdLst/>
            <a:ahLst/>
            <a:cxnLst/>
            <a:rect l="0" t="0" r="0" b="0"/>
            <a:pathLst>
              <a:path w="160868" h="448734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16934" y="160866"/>
                </a:lnTo>
                <a:lnTo>
                  <a:pt x="16934" y="177800"/>
                </a:lnTo>
                <a:lnTo>
                  <a:pt x="25400" y="186266"/>
                </a:lnTo>
                <a:lnTo>
                  <a:pt x="25400" y="194733"/>
                </a:lnTo>
                <a:lnTo>
                  <a:pt x="33867" y="194733"/>
                </a:lnTo>
                <a:lnTo>
                  <a:pt x="42334" y="194733"/>
                </a:lnTo>
                <a:lnTo>
                  <a:pt x="42334" y="203200"/>
                </a:lnTo>
                <a:lnTo>
                  <a:pt x="50800" y="203200"/>
                </a:lnTo>
                <a:lnTo>
                  <a:pt x="59267" y="194733"/>
                </a:lnTo>
                <a:lnTo>
                  <a:pt x="59267" y="194733"/>
                </a:lnTo>
                <a:lnTo>
                  <a:pt x="67734" y="186266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4" y="160866"/>
                </a:lnTo>
                <a:lnTo>
                  <a:pt x="93134" y="143933"/>
                </a:lnTo>
                <a:lnTo>
                  <a:pt x="101600" y="127000"/>
                </a:lnTo>
                <a:lnTo>
                  <a:pt x="101600" y="110066"/>
                </a:lnTo>
                <a:lnTo>
                  <a:pt x="101600" y="93133"/>
                </a:lnTo>
                <a:lnTo>
                  <a:pt x="101600" y="84666"/>
                </a:lnTo>
                <a:lnTo>
                  <a:pt x="110067" y="67733"/>
                </a:lnTo>
                <a:lnTo>
                  <a:pt x="110067" y="59266"/>
                </a:lnTo>
                <a:lnTo>
                  <a:pt x="110067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42333"/>
                </a:lnTo>
                <a:lnTo>
                  <a:pt x="110067" y="42333"/>
                </a:lnTo>
                <a:lnTo>
                  <a:pt x="110067" y="59266"/>
                </a:lnTo>
                <a:lnTo>
                  <a:pt x="118534" y="76200"/>
                </a:lnTo>
                <a:lnTo>
                  <a:pt x="127000" y="84666"/>
                </a:lnTo>
                <a:lnTo>
                  <a:pt x="127000" y="110066"/>
                </a:lnTo>
                <a:lnTo>
                  <a:pt x="135467" y="127000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52400" y="211666"/>
                </a:lnTo>
                <a:lnTo>
                  <a:pt x="152400" y="237066"/>
                </a:lnTo>
                <a:lnTo>
                  <a:pt x="152400" y="262466"/>
                </a:lnTo>
                <a:lnTo>
                  <a:pt x="160867" y="287866"/>
                </a:lnTo>
                <a:lnTo>
                  <a:pt x="152400" y="304800"/>
                </a:lnTo>
                <a:lnTo>
                  <a:pt x="152400" y="321733"/>
                </a:lnTo>
                <a:lnTo>
                  <a:pt x="152400" y="338666"/>
                </a:lnTo>
                <a:lnTo>
                  <a:pt x="152400" y="355600"/>
                </a:lnTo>
                <a:lnTo>
                  <a:pt x="143934" y="372533"/>
                </a:lnTo>
                <a:lnTo>
                  <a:pt x="135467" y="389466"/>
                </a:lnTo>
                <a:lnTo>
                  <a:pt x="127000" y="406400"/>
                </a:lnTo>
                <a:lnTo>
                  <a:pt x="127000" y="414866"/>
                </a:lnTo>
                <a:lnTo>
                  <a:pt x="110067" y="431800"/>
                </a:lnTo>
                <a:lnTo>
                  <a:pt x="101600" y="440266"/>
                </a:lnTo>
                <a:lnTo>
                  <a:pt x="93134" y="440266"/>
                </a:lnTo>
                <a:lnTo>
                  <a:pt x="84667" y="448733"/>
                </a:lnTo>
                <a:lnTo>
                  <a:pt x="76200" y="448733"/>
                </a:lnTo>
                <a:lnTo>
                  <a:pt x="76200" y="448733"/>
                </a:lnTo>
                <a:lnTo>
                  <a:pt x="59267" y="440266"/>
                </a:lnTo>
                <a:lnTo>
                  <a:pt x="50800" y="431800"/>
                </a:lnTo>
                <a:lnTo>
                  <a:pt x="50800" y="423333"/>
                </a:lnTo>
                <a:lnTo>
                  <a:pt x="42334" y="414866"/>
                </a:lnTo>
                <a:lnTo>
                  <a:pt x="42334" y="406400"/>
                </a:lnTo>
                <a:lnTo>
                  <a:pt x="33867" y="389466"/>
                </a:lnTo>
                <a:lnTo>
                  <a:pt x="33867" y="389466"/>
                </a:lnTo>
                <a:lnTo>
                  <a:pt x="33867" y="381000"/>
                </a:lnTo>
                <a:lnTo>
                  <a:pt x="33867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266267" y="1083733"/>
            <a:ext cx="93134" cy="524935"/>
          </a:xfrm>
          <a:custGeom>
            <a:avLst/>
            <a:gdLst/>
            <a:ahLst/>
            <a:cxnLst/>
            <a:rect l="0" t="0" r="0" b="0"/>
            <a:pathLst>
              <a:path w="93134" h="5249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33866" y="84667"/>
                </a:lnTo>
                <a:lnTo>
                  <a:pt x="42333" y="101600"/>
                </a:lnTo>
                <a:lnTo>
                  <a:pt x="50800" y="127000"/>
                </a:lnTo>
                <a:lnTo>
                  <a:pt x="59266" y="143934"/>
                </a:lnTo>
                <a:lnTo>
                  <a:pt x="67733" y="169334"/>
                </a:lnTo>
                <a:lnTo>
                  <a:pt x="76200" y="194734"/>
                </a:lnTo>
                <a:lnTo>
                  <a:pt x="84666" y="220134"/>
                </a:lnTo>
                <a:lnTo>
                  <a:pt x="84666" y="245534"/>
                </a:lnTo>
                <a:lnTo>
                  <a:pt x="93133" y="262467"/>
                </a:lnTo>
                <a:lnTo>
                  <a:pt x="93133" y="279400"/>
                </a:lnTo>
                <a:lnTo>
                  <a:pt x="93133" y="304800"/>
                </a:lnTo>
                <a:lnTo>
                  <a:pt x="93133" y="321734"/>
                </a:lnTo>
                <a:lnTo>
                  <a:pt x="93133" y="338667"/>
                </a:lnTo>
                <a:lnTo>
                  <a:pt x="93133" y="355600"/>
                </a:lnTo>
                <a:lnTo>
                  <a:pt x="93133" y="372534"/>
                </a:lnTo>
                <a:lnTo>
                  <a:pt x="84666" y="389467"/>
                </a:lnTo>
                <a:lnTo>
                  <a:pt x="76200" y="414867"/>
                </a:lnTo>
                <a:lnTo>
                  <a:pt x="67733" y="431800"/>
                </a:lnTo>
                <a:lnTo>
                  <a:pt x="59266" y="448734"/>
                </a:lnTo>
                <a:lnTo>
                  <a:pt x="50800" y="465667"/>
                </a:lnTo>
                <a:lnTo>
                  <a:pt x="42333" y="474134"/>
                </a:lnTo>
                <a:lnTo>
                  <a:pt x="42333" y="491067"/>
                </a:lnTo>
                <a:lnTo>
                  <a:pt x="33866" y="499534"/>
                </a:lnTo>
                <a:lnTo>
                  <a:pt x="33866" y="508000"/>
                </a:lnTo>
                <a:lnTo>
                  <a:pt x="33866" y="516467"/>
                </a:lnTo>
                <a:lnTo>
                  <a:pt x="25400" y="516467"/>
                </a:lnTo>
                <a:lnTo>
                  <a:pt x="25400" y="524934"/>
                </a:lnTo>
                <a:lnTo>
                  <a:pt x="25400" y="524934"/>
                </a:lnTo>
                <a:lnTo>
                  <a:pt x="25400" y="524934"/>
                </a:lnTo>
                <a:lnTo>
                  <a:pt x="25400" y="524934"/>
                </a:lnTo>
                <a:lnTo>
                  <a:pt x="25400" y="516467"/>
                </a:lnTo>
                <a:lnTo>
                  <a:pt x="25400" y="516467"/>
                </a:lnTo>
                <a:lnTo>
                  <a:pt x="25400" y="516467"/>
                </a:lnTo>
                <a:lnTo>
                  <a:pt x="16933" y="508000"/>
                </a:lnTo>
                <a:lnTo>
                  <a:pt x="16933" y="508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2633133" y="11684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11667" y="16933"/>
                </a:lnTo>
                <a:lnTo>
                  <a:pt x="2116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904067" y="922867"/>
            <a:ext cx="76201" cy="423334"/>
          </a:xfrm>
          <a:custGeom>
            <a:avLst/>
            <a:gdLst/>
            <a:ahLst/>
            <a:cxnLst/>
            <a:rect l="0" t="0" r="0" b="0"/>
            <a:pathLst>
              <a:path w="76201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33866" y="152400"/>
                </a:lnTo>
                <a:lnTo>
                  <a:pt x="33866" y="177800"/>
                </a:lnTo>
                <a:lnTo>
                  <a:pt x="42333" y="203200"/>
                </a:lnTo>
                <a:lnTo>
                  <a:pt x="50800" y="220133"/>
                </a:lnTo>
                <a:lnTo>
                  <a:pt x="50800" y="245533"/>
                </a:lnTo>
                <a:lnTo>
                  <a:pt x="59266" y="270933"/>
                </a:lnTo>
                <a:lnTo>
                  <a:pt x="59266" y="287866"/>
                </a:lnTo>
                <a:lnTo>
                  <a:pt x="67733" y="313266"/>
                </a:lnTo>
                <a:lnTo>
                  <a:pt x="67733" y="330200"/>
                </a:lnTo>
                <a:lnTo>
                  <a:pt x="67733" y="347133"/>
                </a:lnTo>
                <a:lnTo>
                  <a:pt x="67733" y="364066"/>
                </a:lnTo>
                <a:lnTo>
                  <a:pt x="67733" y="372533"/>
                </a:lnTo>
                <a:lnTo>
                  <a:pt x="76200" y="381000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14866"/>
                </a:lnTo>
                <a:lnTo>
                  <a:pt x="76200" y="414866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963333" y="889000"/>
            <a:ext cx="42335" cy="76201"/>
          </a:xfrm>
          <a:custGeom>
            <a:avLst/>
            <a:gdLst/>
            <a:ahLst/>
            <a:cxnLst/>
            <a:rect l="0" t="0" r="0" b="0"/>
            <a:pathLst>
              <a:path w="42335" h="762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59267"/>
                </a:lnTo>
                <a:lnTo>
                  <a:pt x="42334" y="67733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3005667" y="872067"/>
            <a:ext cx="101601" cy="524934"/>
          </a:xfrm>
          <a:custGeom>
            <a:avLst/>
            <a:gdLst/>
            <a:ahLst/>
            <a:cxnLst/>
            <a:rect l="0" t="0" r="0" b="0"/>
            <a:pathLst>
              <a:path w="101601" h="524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8533"/>
                </a:lnTo>
                <a:lnTo>
                  <a:pt x="33866" y="143933"/>
                </a:lnTo>
                <a:lnTo>
                  <a:pt x="42333" y="169333"/>
                </a:lnTo>
                <a:lnTo>
                  <a:pt x="59266" y="203200"/>
                </a:lnTo>
                <a:lnTo>
                  <a:pt x="67733" y="228600"/>
                </a:lnTo>
                <a:lnTo>
                  <a:pt x="76200" y="262466"/>
                </a:lnTo>
                <a:lnTo>
                  <a:pt x="84666" y="287866"/>
                </a:lnTo>
                <a:lnTo>
                  <a:pt x="93133" y="321733"/>
                </a:lnTo>
                <a:lnTo>
                  <a:pt x="101600" y="347133"/>
                </a:lnTo>
                <a:lnTo>
                  <a:pt x="101600" y="372533"/>
                </a:lnTo>
                <a:lnTo>
                  <a:pt x="93133" y="397933"/>
                </a:lnTo>
                <a:lnTo>
                  <a:pt x="93133" y="423333"/>
                </a:lnTo>
                <a:lnTo>
                  <a:pt x="84666" y="440266"/>
                </a:lnTo>
                <a:lnTo>
                  <a:pt x="76200" y="457200"/>
                </a:lnTo>
                <a:lnTo>
                  <a:pt x="76200" y="474133"/>
                </a:lnTo>
                <a:lnTo>
                  <a:pt x="67733" y="482600"/>
                </a:lnTo>
                <a:lnTo>
                  <a:pt x="50800" y="491066"/>
                </a:lnTo>
                <a:lnTo>
                  <a:pt x="42333" y="508000"/>
                </a:lnTo>
                <a:lnTo>
                  <a:pt x="33866" y="516466"/>
                </a:lnTo>
                <a:lnTo>
                  <a:pt x="25400" y="516466"/>
                </a:lnTo>
                <a:lnTo>
                  <a:pt x="16933" y="524933"/>
                </a:lnTo>
                <a:lnTo>
                  <a:pt x="16933" y="524933"/>
                </a:lnTo>
                <a:lnTo>
                  <a:pt x="8466" y="524933"/>
                </a:lnTo>
                <a:lnTo>
                  <a:pt x="8466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455333" y="897467"/>
            <a:ext cx="143935" cy="457201"/>
          </a:xfrm>
          <a:custGeom>
            <a:avLst/>
            <a:gdLst/>
            <a:ahLst/>
            <a:cxnLst/>
            <a:rect l="0" t="0" r="0" b="0"/>
            <a:pathLst>
              <a:path w="143935" h="457201">
                <a:moveTo>
                  <a:pt x="67734" y="8466"/>
                </a:moveTo>
                <a:lnTo>
                  <a:pt x="67734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77800"/>
                </a:lnTo>
                <a:lnTo>
                  <a:pt x="8467" y="220133"/>
                </a:lnTo>
                <a:lnTo>
                  <a:pt x="16934" y="262466"/>
                </a:lnTo>
                <a:lnTo>
                  <a:pt x="33867" y="304800"/>
                </a:lnTo>
                <a:lnTo>
                  <a:pt x="50800" y="347133"/>
                </a:lnTo>
                <a:lnTo>
                  <a:pt x="67734" y="381000"/>
                </a:lnTo>
                <a:lnTo>
                  <a:pt x="93134" y="414866"/>
                </a:lnTo>
                <a:lnTo>
                  <a:pt x="110067" y="440266"/>
                </a:lnTo>
                <a:lnTo>
                  <a:pt x="127000" y="448733"/>
                </a:lnTo>
                <a:lnTo>
                  <a:pt x="127000" y="448733"/>
                </a:lnTo>
                <a:lnTo>
                  <a:pt x="143934" y="457200"/>
                </a:lnTo>
                <a:lnTo>
                  <a:pt x="143934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4546600" y="1363133"/>
            <a:ext cx="745068" cy="1032935"/>
          </a:xfrm>
          <a:custGeom>
            <a:avLst/>
            <a:gdLst/>
            <a:ahLst/>
            <a:cxnLst/>
            <a:rect l="0" t="0" r="0" b="0"/>
            <a:pathLst>
              <a:path w="745068" h="1032935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27000" y="16934"/>
                </a:lnTo>
                <a:lnTo>
                  <a:pt x="127000" y="16934"/>
                </a:lnTo>
                <a:lnTo>
                  <a:pt x="118533" y="25400"/>
                </a:lnTo>
                <a:lnTo>
                  <a:pt x="118533" y="42334"/>
                </a:lnTo>
                <a:lnTo>
                  <a:pt x="110067" y="50800"/>
                </a:lnTo>
                <a:lnTo>
                  <a:pt x="110067" y="67734"/>
                </a:lnTo>
                <a:lnTo>
                  <a:pt x="110067" y="84667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93133" y="152400"/>
                </a:lnTo>
                <a:lnTo>
                  <a:pt x="93133" y="186267"/>
                </a:lnTo>
                <a:lnTo>
                  <a:pt x="84667" y="220134"/>
                </a:lnTo>
                <a:lnTo>
                  <a:pt x="76200" y="262467"/>
                </a:lnTo>
                <a:lnTo>
                  <a:pt x="59267" y="304800"/>
                </a:lnTo>
                <a:lnTo>
                  <a:pt x="50800" y="355600"/>
                </a:lnTo>
                <a:lnTo>
                  <a:pt x="42333" y="406400"/>
                </a:lnTo>
                <a:lnTo>
                  <a:pt x="33867" y="457200"/>
                </a:lnTo>
                <a:lnTo>
                  <a:pt x="16933" y="508000"/>
                </a:lnTo>
                <a:lnTo>
                  <a:pt x="8467" y="567267"/>
                </a:lnTo>
                <a:lnTo>
                  <a:pt x="0" y="635000"/>
                </a:lnTo>
                <a:lnTo>
                  <a:pt x="0" y="694267"/>
                </a:lnTo>
                <a:lnTo>
                  <a:pt x="0" y="753534"/>
                </a:lnTo>
                <a:lnTo>
                  <a:pt x="0" y="812800"/>
                </a:lnTo>
                <a:lnTo>
                  <a:pt x="8467" y="863600"/>
                </a:lnTo>
                <a:lnTo>
                  <a:pt x="8467" y="905934"/>
                </a:lnTo>
                <a:lnTo>
                  <a:pt x="25400" y="956734"/>
                </a:lnTo>
                <a:lnTo>
                  <a:pt x="25400" y="982134"/>
                </a:lnTo>
                <a:lnTo>
                  <a:pt x="33867" y="1016000"/>
                </a:lnTo>
                <a:lnTo>
                  <a:pt x="42333" y="1024467"/>
                </a:lnTo>
                <a:lnTo>
                  <a:pt x="42333" y="1032934"/>
                </a:lnTo>
                <a:lnTo>
                  <a:pt x="42333" y="1032934"/>
                </a:lnTo>
                <a:lnTo>
                  <a:pt x="42333" y="1032934"/>
                </a:lnTo>
                <a:lnTo>
                  <a:pt x="50800" y="1032934"/>
                </a:lnTo>
                <a:lnTo>
                  <a:pt x="50800" y="1024467"/>
                </a:lnTo>
                <a:lnTo>
                  <a:pt x="59267" y="1016000"/>
                </a:lnTo>
                <a:lnTo>
                  <a:pt x="67733" y="999067"/>
                </a:lnTo>
                <a:lnTo>
                  <a:pt x="76200" y="990600"/>
                </a:lnTo>
                <a:lnTo>
                  <a:pt x="84667" y="973667"/>
                </a:lnTo>
                <a:lnTo>
                  <a:pt x="101600" y="948267"/>
                </a:lnTo>
                <a:lnTo>
                  <a:pt x="118533" y="931334"/>
                </a:lnTo>
                <a:lnTo>
                  <a:pt x="135467" y="905934"/>
                </a:lnTo>
                <a:lnTo>
                  <a:pt x="160867" y="880534"/>
                </a:lnTo>
                <a:lnTo>
                  <a:pt x="186267" y="855134"/>
                </a:lnTo>
                <a:lnTo>
                  <a:pt x="211667" y="821267"/>
                </a:lnTo>
                <a:lnTo>
                  <a:pt x="245533" y="795867"/>
                </a:lnTo>
                <a:lnTo>
                  <a:pt x="270933" y="762000"/>
                </a:lnTo>
                <a:lnTo>
                  <a:pt x="296333" y="728134"/>
                </a:lnTo>
                <a:lnTo>
                  <a:pt x="321733" y="685800"/>
                </a:lnTo>
                <a:lnTo>
                  <a:pt x="347133" y="643467"/>
                </a:lnTo>
                <a:lnTo>
                  <a:pt x="364067" y="601134"/>
                </a:lnTo>
                <a:lnTo>
                  <a:pt x="389467" y="550334"/>
                </a:lnTo>
                <a:lnTo>
                  <a:pt x="414867" y="508000"/>
                </a:lnTo>
                <a:lnTo>
                  <a:pt x="431800" y="457200"/>
                </a:lnTo>
                <a:lnTo>
                  <a:pt x="448733" y="414867"/>
                </a:lnTo>
                <a:lnTo>
                  <a:pt x="474133" y="372534"/>
                </a:lnTo>
                <a:lnTo>
                  <a:pt x="491067" y="330200"/>
                </a:lnTo>
                <a:lnTo>
                  <a:pt x="508000" y="296334"/>
                </a:lnTo>
                <a:lnTo>
                  <a:pt x="524933" y="262467"/>
                </a:lnTo>
                <a:lnTo>
                  <a:pt x="541867" y="237067"/>
                </a:lnTo>
                <a:lnTo>
                  <a:pt x="558800" y="203200"/>
                </a:lnTo>
                <a:lnTo>
                  <a:pt x="575733" y="186267"/>
                </a:lnTo>
                <a:lnTo>
                  <a:pt x="584200" y="160867"/>
                </a:lnTo>
                <a:lnTo>
                  <a:pt x="601133" y="143934"/>
                </a:lnTo>
                <a:lnTo>
                  <a:pt x="609600" y="127000"/>
                </a:lnTo>
                <a:lnTo>
                  <a:pt x="626533" y="110067"/>
                </a:lnTo>
                <a:lnTo>
                  <a:pt x="643467" y="101600"/>
                </a:lnTo>
                <a:lnTo>
                  <a:pt x="651933" y="93134"/>
                </a:lnTo>
                <a:lnTo>
                  <a:pt x="660400" y="93134"/>
                </a:lnTo>
                <a:lnTo>
                  <a:pt x="668867" y="93134"/>
                </a:lnTo>
                <a:lnTo>
                  <a:pt x="677333" y="101600"/>
                </a:lnTo>
                <a:lnTo>
                  <a:pt x="685800" y="110067"/>
                </a:lnTo>
                <a:lnTo>
                  <a:pt x="685800" y="118534"/>
                </a:lnTo>
                <a:lnTo>
                  <a:pt x="694267" y="135467"/>
                </a:lnTo>
                <a:lnTo>
                  <a:pt x="694267" y="160867"/>
                </a:lnTo>
                <a:lnTo>
                  <a:pt x="694267" y="186267"/>
                </a:lnTo>
                <a:lnTo>
                  <a:pt x="694267" y="220134"/>
                </a:lnTo>
                <a:lnTo>
                  <a:pt x="694267" y="254000"/>
                </a:lnTo>
                <a:lnTo>
                  <a:pt x="702733" y="287867"/>
                </a:lnTo>
                <a:lnTo>
                  <a:pt x="694267" y="330200"/>
                </a:lnTo>
                <a:lnTo>
                  <a:pt x="694267" y="381000"/>
                </a:lnTo>
                <a:lnTo>
                  <a:pt x="694267" y="431800"/>
                </a:lnTo>
                <a:lnTo>
                  <a:pt x="694267" y="482600"/>
                </a:lnTo>
                <a:lnTo>
                  <a:pt x="694267" y="550334"/>
                </a:lnTo>
                <a:lnTo>
                  <a:pt x="702733" y="618067"/>
                </a:lnTo>
                <a:lnTo>
                  <a:pt x="711200" y="685800"/>
                </a:lnTo>
                <a:lnTo>
                  <a:pt x="711200" y="745067"/>
                </a:lnTo>
                <a:lnTo>
                  <a:pt x="719667" y="804334"/>
                </a:lnTo>
                <a:lnTo>
                  <a:pt x="736600" y="846667"/>
                </a:lnTo>
                <a:lnTo>
                  <a:pt x="736600" y="880534"/>
                </a:lnTo>
                <a:lnTo>
                  <a:pt x="745067" y="914400"/>
                </a:lnTo>
                <a:lnTo>
                  <a:pt x="745067" y="931334"/>
                </a:lnTo>
                <a:lnTo>
                  <a:pt x="745067" y="948267"/>
                </a:lnTo>
                <a:lnTo>
                  <a:pt x="745067" y="948267"/>
                </a:lnTo>
                <a:lnTo>
                  <a:pt x="745067" y="956734"/>
                </a:lnTo>
                <a:lnTo>
                  <a:pt x="745067" y="956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4309533" y="2980267"/>
            <a:ext cx="270935" cy="25401"/>
          </a:xfrm>
          <a:custGeom>
            <a:avLst/>
            <a:gdLst/>
            <a:ahLst/>
            <a:cxnLst/>
            <a:rect l="0" t="0" r="0" b="0"/>
            <a:pathLst>
              <a:path w="270935" h="254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60867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4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4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  <a:lnTo>
                  <a:pt x="270934" y="0"/>
                </a:lnTo>
                <a:lnTo>
                  <a:pt x="270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4563533" y="2844800"/>
            <a:ext cx="270935" cy="296334"/>
          </a:xfrm>
          <a:custGeom>
            <a:avLst/>
            <a:gdLst/>
            <a:ahLst/>
            <a:cxnLst/>
            <a:rect l="0" t="0" r="0" b="0"/>
            <a:pathLst>
              <a:path w="270935" h="296334">
                <a:moveTo>
                  <a:pt x="0" y="33867"/>
                </a:move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43934" y="25400"/>
                </a:lnTo>
                <a:lnTo>
                  <a:pt x="143934" y="42333"/>
                </a:lnTo>
                <a:lnTo>
                  <a:pt x="143934" y="50800"/>
                </a:lnTo>
                <a:lnTo>
                  <a:pt x="143934" y="59267"/>
                </a:lnTo>
                <a:lnTo>
                  <a:pt x="135467" y="76200"/>
                </a:lnTo>
                <a:lnTo>
                  <a:pt x="127000" y="93133"/>
                </a:lnTo>
                <a:lnTo>
                  <a:pt x="118534" y="101600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4" y="135467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52400"/>
                </a:lnTo>
                <a:lnTo>
                  <a:pt x="67734" y="160867"/>
                </a:lnTo>
                <a:lnTo>
                  <a:pt x="59267" y="160867"/>
                </a:lnTo>
                <a:lnTo>
                  <a:pt x="67734" y="160867"/>
                </a:lnTo>
                <a:lnTo>
                  <a:pt x="67734" y="160867"/>
                </a:lnTo>
                <a:lnTo>
                  <a:pt x="76200" y="160867"/>
                </a:lnTo>
                <a:lnTo>
                  <a:pt x="84667" y="152400"/>
                </a:lnTo>
                <a:lnTo>
                  <a:pt x="93134" y="152400"/>
                </a:lnTo>
                <a:lnTo>
                  <a:pt x="118534" y="143933"/>
                </a:lnTo>
                <a:lnTo>
                  <a:pt x="135467" y="135467"/>
                </a:lnTo>
                <a:lnTo>
                  <a:pt x="152400" y="135467"/>
                </a:lnTo>
                <a:lnTo>
                  <a:pt x="169334" y="135467"/>
                </a:lnTo>
                <a:lnTo>
                  <a:pt x="194734" y="135467"/>
                </a:lnTo>
                <a:lnTo>
                  <a:pt x="211667" y="135467"/>
                </a:lnTo>
                <a:lnTo>
                  <a:pt x="228600" y="135467"/>
                </a:lnTo>
                <a:lnTo>
                  <a:pt x="245534" y="143933"/>
                </a:lnTo>
                <a:lnTo>
                  <a:pt x="254000" y="152400"/>
                </a:lnTo>
                <a:lnTo>
                  <a:pt x="262467" y="160867"/>
                </a:lnTo>
                <a:lnTo>
                  <a:pt x="270934" y="169333"/>
                </a:lnTo>
                <a:lnTo>
                  <a:pt x="270934" y="186267"/>
                </a:lnTo>
                <a:lnTo>
                  <a:pt x="270934" y="194733"/>
                </a:lnTo>
                <a:lnTo>
                  <a:pt x="270934" y="211667"/>
                </a:lnTo>
                <a:lnTo>
                  <a:pt x="262467" y="220133"/>
                </a:lnTo>
                <a:lnTo>
                  <a:pt x="254000" y="237067"/>
                </a:lnTo>
                <a:lnTo>
                  <a:pt x="237067" y="245533"/>
                </a:lnTo>
                <a:lnTo>
                  <a:pt x="220134" y="262467"/>
                </a:lnTo>
                <a:lnTo>
                  <a:pt x="203200" y="270933"/>
                </a:lnTo>
                <a:lnTo>
                  <a:pt x="186267" y="270933"/>
                </a:lnTo>
                <a:lnTo>
                  <a:pt x="160867" y="279400"/>
                </a:lnTo>
                <a:lnTo>
                  <a:pt x="143934" y="287867"/>
                </a:lnTo>
                <a:lnTo>
                  <a:pt x="127000" y="287867"/>
                </a:lnTo>
                <a:lnTo>
                  <a:pt x="101600" y="296333"/>
                </a:lnTo>
                <a:lnTo>
                  <a:pt x="84667" y="296333"/>
                </a:lnTo>
                <a:lnTo>
                  <a:pt x="67734" y="296333"/>
                </a:lnTo>
                <a:lnTo>
                  <a:pt x="59267" y="287867"/>
                </a:lnTo>
                <a:lnTo>
                  <a:pt x="50800" y="279400"/>
                </a:lnTo>
                <a:lnTo>
                  <a:pt x="50800" y="279400"/>
                </a:lnTo>
                <a:lnTo>
                  <a:pt x="42334" y="270933"/>
                </a:lnTo>
                <a:lnTo>
                  <a:pt x="42334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4809067" y="2921000"/>
            <a:ext cx="211667" cy="499534"/>
          </a:xfrm>
          <a:custGeom>
            <a:avLst/>
            <a:gdLst/>
            <a:ahLst/>
            <a:cxnLst/>
            <a:rect l="0" t="0" r="0" b="0"/>
            <a:pathLst>
              <a:path w="211667" h="4995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42333" y="67733"/>
                </a:lnTo>
                <a:lnTo>
                  <a:pt x="42333" y="76200"/>
                </a:lnTo>
                <a:lnTo>
                  <a:pt x="42333" y="101600"/>
                </a:lnTo>
                <a:lnTo>
                  <a:pt x="42333" y="118533"/>
                </a:lnTo>
                <a:lnTo>
                  <a:pt x="42333" y="135467"/>
                </a:lnTo>
                <a:lnTo>
                  <a:pt x="42333" y="152400"/>
                </a:lnTo>
                <a:lnTo>
                  <a:pt x="42333" y="169333"/>
                </a:lnTo>
                <a:lnTo>
                  <a:pt x="42333" y="177800"/>
                </a:lnTo>
                <a:lnTo>
                  <a:pt x="50800" y="194733"/>
                </a:lnTo>
                <a:lnTo>
                  <a:pt x="59266" y="203200"/>
                </a:lnTo>
                <a:lnTo>
                  <a:pt x="59266" y="211667"/>
                </a:lnTo>
                <a:lnTo>
                  <a:pt x="67733" y="211667"/>
                </a:lnTo>
                <a:lnTo>
                  <a:pt x="76200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10066" y="211667"/>
                </a:lnTo>
                <a:lnTo>
                  <a:pt x="118533" y="203200"/>
                </a:lnTo>
                <a:lnTo>
                  <a:pt x="127000" y="194733"/>
                </a:lnTo>
                <a:lnTo>
                  <a:pt x="135466" y="186267"/>
                </a:lnTo>
                <a:lnTo>
                  <a:pt x="143933" y="177800"/>
                </a:lnTo>
                <a:lnTo>
                  <a:pt x="152400" y="169333"/>
                </a:lnTo>
                <a:lnTo>
                  <a:pt x="160866" y="152400"/>
                </a:lnTo>
                <a:lnTo>
                  <a:pt x="160866" y="135467"/>
                </a:lnTo>
                <a:lnTo>
                  <a:pt x="169333" y="118533"/>
                </a:lnTo>
                <a:lnTo>
                  <a:pt x="169333" y="110067"/>
                </a:lnTo>
                <a:lnTo>
                  <a:pt x="169333" y="93133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42333"/>
                </a:lnTo>
                <a:lnTo>
                  <a:pt x="186266" y="59267"/>
                </a:lnTo>
                <a:lnTo>
                  <a:pt x="186266" y="67733"/>
                </a:lnTo>
                <a:lnTo>
                  <a:pt x="186266" y="93133"/>
                </a:lnTo>
                <a:lnTo>
                  <a:pt x="194733" y="101600"/>
                </a:lnTo>
                <a:lnTo>
                  <a:pt x="194733" y="127000"/>
                </a:lnTo>
                <a:lnTo>
                  <a:pt x="203200" y="152400"/>
                </a:lnTo>
                <a:lnTo>
                  <a:pt x="203200" y="169333"/>
                </a:lnTo>
                <a:lnTo>
                  <a:pt x="203200" y="194733"/>
                </a:lnTo>
                <a:lnTo>
                  <a:pt x="211666" y="211667"/>
                </a:lnTo>
                <a:lnTo>
                  <a:pt x="211666" y="237067"/>
                </a:lnTo>
                <a:lnTo>
                  <a:pt x="211666" y="262467"/>
                </a:lnTo>
                <a:lnTo>
                  <a:pt x="211666" y="287867"/>
                </a:lnTo>
                <a:lnTo>
                  <a:pt x="211666" y="304800"/>
                </a:lnTo>
                <a:lnTo>
                  <a:pt x="211666" y="330200"/>
                </a:lnTo>
                <a:lnTo>
                  <a:pt x="211666" y="355600"/>
                </a:lnTo>
                <a:lnTo>
                  <a:pt x="203200" y="381000"/>
                </a:lnTo>
                <a:lnTo>
                  <a:pt x="203200" y="397933"/>
                </a:lnTo>
                <a:lnTo>
                  <a:pt x="194733" y="414867"/>
                </a:lnTo>
                <a:lnTo>
                  <a:pt x="186266" y="440267"/>
                </a:lnTo>
                <a:lnTo>
                  <a:pt x="177800" y="457200"/>
                </a:lnTo>
                <a:lnTo>
                  <a:pt x="169333" y="465667"/>
                </a:lnTo>
                <a:lnTo>
                  <a:pt x="160866" y="482600"/>
                </a:lnTo>
                <a:lnTo>
                  <a:pt x="152400" y="491067"/>
                </a:lnTo>
                <a:lnTo>
                  <a:pt x="143933" y="491067"/>
                </a:lnTo>
                <a:lnTo>
                  <a:pt x="135466" y="499533"/>
                </a:lnTo>
                <a:lnTo>
                  <a:pt x="127000" y="499533"/>
                </a:lnTo>
                <a:lnTo>
                  <a:pt x="118533" y="499533"/>
                </a:lnTo>
                <a:lnTo>
                  <a:pt x="118533" y="491067"/>
                </a:lnTo>
                <a:lnTo>
                  <a:pt x="110066" y="482600"/>
                </a:lnTo>
                <a:lnTo>
                  <a:pt x="101600" y="474133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40267"/>
                </a:lnTo>
                <a:lnTo>
                  <a:pt x="101600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071533" y="2768600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0" y="67733"/>
                </a:move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27000" y="33867"/>
                </a:lnTo>
                <a:lnTo>
                  <a:pt x="127000" y="50800"/>
                </a:lnTo>
                <a:lnTo>
                  <a:pt x="135467" y="67733"/>
                </a:lnTo>
                <a:lnTo>
                  <a:pt x="135467" y="84667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18534" y="152400"/>
                </a:lnTo>
                <a:lnTo>
                  <a:pt x="110067" y="169333"/>
                </a:lnTo>
                <a:lnTo>
                  <a:pt x="101600" y="186267"/>
                </a:lnTo>
                <a:lnTo>
                  <a:pt x="84667" y="203200"/>
                </a:lnTo>
                <a:lnTo>
                  <a:pt x="84667" y="211667"/>
                </a:lnTo>
                <a:lnTo>
                  <a:pt x="76200" y="228600"/>
                </a:lnTo>
                <a:lnTo>
                  <a:pt x="76200" y="237067"/>
                </a:lnTo>
                <a:lnTo>
                  <a:pt x="67734" y="245533"/>
                </a:lnTo>
                <a:lnTo>
                  <a:pt x="76200" y="245533"/>
                </a:lnTo>
                <a:lnTo>
                  <a:pt x="76200" y="254000"/>
                </a:lnTo>
                <a:lnTo>
                  <a:pt x="84667" y="254000"/>
                </a:lnTo>
                <a:lnTo>
                  <a:pt x="93134" y="254000"/>
                </a:lnTo>
                <a:lnTo>
                  <a:pt x="110067" y="254000"/>
                </a:lnTo>
                <a:lnTo>
                  <a:pt x="118534" y="254000"/>
                </a:lnTo>
                <a:lnTo>
                  <a:pt x="135467" y="254000"/>
                </a:lnTo>
                <a:lnTo>
                  <a:pt x="152400" y="254000"/>
                </a:lnTo>
                <a:lnTo>
                  <a:pt x="169334" y="254000"/>
                </a:lnTo>
                <a:lnTo>
                  <a:pt x="186267" y="254000"/>
                </a:lnTo>
                <a:lnTo>
                  <a:pt x="194734" y="254000"/>
                </a:lnTo>
                <a:lnTo>
                  <a:pt x="211667" y="254000"/>
                </a:lnTo>
                <a:lnTo>
                  <a:pt x="220134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4258733" y="3344333"/>
            <a:ext cx="1041401" cy="76201"/>
          </a:xfrm>
          <a:custGeom>
            <a:avLst/>
            <a:gdLst/>
            <a:ahLst/>
            <a:cxnLst/>
            <a:rect l="0" t="0" r="0" b="0"/>
            <a:pathLst>
              <a:path w="1041401" h="76201">
                <a:moveTo>
                  <a:pt x="8467" y="76200"/>
                </a:moveTo>
                <a:lnTo>
                  <a:pt x="8467" y="76200"/>
                </a:ln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42334" y="67734"/>
                </a:lnTo>
                <a:lnTo>
                  <a:pt x="59267" y="67734"/>
                </a:lnTo>
                <a:lnTo>
                  <a:pt x="76200" y="67734"/>
                </a:lnTo>
                <a:lnTo>
                  <a:pt x="101600" y="67734"/>
                </a:lnTo>
                <a:lnTo>
                  <a:pt x="127000" y="67734"/>
                </a:lnTo>
                <a:lnTo>
                  <a:pt x="160867" y="67734"/>
                </a:lnTo>
                <a:lnTo>
                  <a:pt x="186267" y="67734"/>
                </a:lnTo>
                <a:lnTo>
                  <a:pt x="220134" y="67734"/>
                </a:lnTo>
                <a:lnTo>
                  <a:pt x="254000" y="59267"/>
                </a:lnTo>
                <a:lnTo>
                  <a:pt x="287867" y="59267"/>
                </a:lnTo>
                <a:lnTo>
                  <a:pt x="330200" y="50800"/>
                </a:lnTo>
                <a:lnTo>
                  <a:pt x="364067" y="50800"/>
                </a:lnTo>
                <a:lnTo>
                  <a:pt x="406400" y="42334"/>
                </a:lnTo>
                <a:lnTo>
                  <a:pt x="448734" y="33867"/>
                </a:lnTo>
                <a:lnTo>
                  <a:pt x="499534" y="33867"/>
                </a:lnTo>
                <a:lnTo>
                  <a:pt x="541867" y="25400"/>
                </a:lnTo>
                <a:lnTo>
                  <a:pt x="584200" y="16934"/>
                </a:lnTo>
                <a:lnTo>
                  <a:pt x="626534" y="16934"/>
                </a:lnTo>
                <a:lnTo>
                  <a:pt x="677334" y="16934"/>
                </a:lnTo>
                <a:lnTo>
                  <a:pt x="719667" y="8467"/>
                </a:lnTo>
                <a:lnTo>
                  <a:pt x="762000" y="8467"/>
                </a:lnTo>
                <a:lnTo>
                  <a:pt x="804334" y="0"/>
                </a:lnTo>
                <a:lnTo>
                  <a:pt x="846667" y="0"/>
                </a:lnTo>
                <a:lnTo>
                  <a:pt x="889000" y="0"/>
                </a:lnTo>
                <a:lnTo>
                  <a:pt x="922867" y="0"/>
                </a:lnTo>
                <a:lnTo>
                  <a:pt x="948267" y="0"/>
                </a:lnTo>
                <a:lnTo>
                  <a:pt x="982134" y="0"/>
                </a:lnTo>
                <a:lnTo>
                  <a:pt x="999067" y="8467"/>
                </a:lnTo>
                <a:lnTo>
                  <a:pt x="1024467" y="8467"/>
                </a:lnTo>
                <a:lnTo>
                  <a:pt x="1032934" y="0"/>
                </a:lnTo>
                <a:lnTo>
                  <a:pt x="1032934" y="0"/>
                </a:lnTo>
                <a:lnTo>
                  <a:pt x="1041400" y="0"/>
                </a:lnTo>
                <a:lnTo>
                  <a:pt x="1041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4572000" y="3454400"/>
            <a:ext cx="152401" cy="465668"/>
          </a:xfrm>
          <a:custGeom>
            <a:avLst/>
            <a:gdLst/>
            <a:ahLst/>
            <a:cxnLst/>
            <a:rect l="0" t="0" r="0" b="0"/>
            <a:pathLst>
              <a:path w="152401" h="465668">
                <a:moveTo>
                  <a:pt x="25400" y="59267"/>
                </a:move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37067"/>
                </a:lnTo>
                <a:lnTo>
                  <a:pt x="16933" y="237067"/>
                </a:lnTo>
                <a:lnTo>
                  <a:pt x="25400" y="237067"/>
                </a:lnTo>
                <a:lnTo>
                  <a:pt x="33867" y="237067"/>
                </a:lnTo>
                <a:lnTo>
                  <a:pt x="42333" y="237067"/>
                </a:lnTo>
                <a:lnTo>
                  <a:pt x="50800" y="228600"/>
                </a:lnTo>
                <a:lnTo>
                  <a:pt x="59267" y="220133"/>
                </a:lnTo>
                <a:lnTo>
                  <a:pt x="67733" y="211667"/>
                </a:lnTo>
                <a:lnTo>
                  <a:pt x="76200" y="194733"/>
                </a:lnTo>
                <a:lnTo>
                  <a:pt x="84667" y="186267"/>
                </a:lnTo>
                <a:lnTo>
                  <a:pt x="93133" y="169333"/>
                </a:lnTo>
                <a:lnTo>
                  <a:pt x="110067" y="152400"/>
                </a:lnTo>
                <a:lnTo>
                  <a:pt x="118533" y="135467"/>
                </a:lnTo>
                <a:lnTo>
                  <a:pt x="118533" y="110067"/>
                </a:lnTo>
                <a:lnTo>
                  <a:pt x="127000" y="93133"/>
                </a:lnTo>
                <a:lnTo>
                  <a:pt x="127000" y="76200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84667"/>
                </a:lnTo>
                <a:lnTo>
                  <a:pt x="135467" y="110067"/>
                </a:lnTo>
                <a:lnTo>
                  <a:pt x="135467" y="127000"/>
                </a:lnTo>
                <a:lnTo>
                  <a:pt x="143933" y="152400"/>
                </a:lnTo>
                <a:lnTo>
                  <a:pt x="143933" y="177800"/>
                </a:lnTo>
                <a:lnTo>
                  <a:pt x="143933" y="203200"/>
                </a:lnTo>
                <a:lnTo>
                  <a:pt x="143933" y="228600"/>
                </a:lnTo>
                <a:lnTo>
                  <a:pt x="152400" y="254000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43933" y="330200"/>
                </a:lnTo>
                <a:lnTo>
                  <a:pt x="143933" y="355600"/>
                </a:lnTo>
                <a:lnTo>
                  <a:pt x="143933" y="381000"/>
                </a:lnTo>
                <a:lnTo>
                  <a:pt x="135467" y="397933"/>
                </a:lnTo>
                <a:lnTo>
                  <a:pt x="127000" y="414867"/>
                </a:lnTo>
                <a:lnTo>
                  <a:pt x="127000" y="431800"/>
                </a:lnTo>
                <a:lnTo>
                  <a:pt x="118533" y="440267"/>
                </a:lnTo>
                <a:lnTo>
                  <a:pt x="110067" y="448733"/>
                </a:lnTo>
                <a:lnTo>
                  <a:pt x="93133" y="457200"/>
                </a:lnTo>
                <a:lnTo>
                  <a:pt x="84667" y="465667"/>
                </a:lnTo>
                <a:lnTo>
                  <a:pt x="76200" y="465667"/>
                </a:lnTo>
                <a:lnTo>
                  <a:pt x="67733" y="465667"/>
                </a:lnTo>
                <a:lnTo>
                  <a:pt x="59267" y="465667"/>
                </a:lnTo>
                <a:lnTo>
                  <a:pt x="50800" y="457200"/>
                </a:lnTo>
                <a:lnTo>
                  <a:pt x="42333" y="448733"/>
                </a:lnTo>
                <a:lnTo>
                  <a:pt x="33867" y="440267"/>
                </a:lnTo>
                <a:lnTo>
                  <a:pt x="33867" y="431800"/>
                </a:lnTo>
                <a:lnTo>
                  <a:pt x="33867" y="431800"/>
                </a:lnTo>
                <a:lnTo>
                  <a:pt x="33867" y="414867"/>
                </a:lnTo>
                <a:lnTo>
                  <a:pt x="33867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4851400" y="3530600"/>
            <a:ext cx="50801" cy="296334"/>
          </a:xfrm>
          <a:custGeom>
            <a:avLst/>
            <a:gdLst/>
            <a:ahLst/>
            <a:cxnLst/>
            <a:rect l="0" t="0" r="0" b="0"/>
            <a:pathLst>
              <a:path w="50801" h="296334">
                <a:moveTo>
                  <a:pt x="25400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67733"/>
                </a:lnTo>
                <a:lnTo>
                  <a:pt x="50800" y="76200"/>
                </a:lnTo>
                <a:lnTo>
                  <a:pt x="42333" y="93133"/>
                </a:lnTo>
                <a:lnTo>
                  <a:pt x="42333" y="110067"/>
                </a:lnTo>
                <a:lnTo>
                  <a:pt x="42333" y="127000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11667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96333"/>
                </a:lnTo>
                <a:lnTo>
                  <a:pt x="16933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4741333" y="3598333"/>
            <a:ext cx="237068" cy="67735"/>
          </a:xfrm>
          <a:custGeom>
            <a:avLst/>
            <a:gdLst/>
            <a:ahLst/>
            <a:cxnLst/>
            <a:rect l="0" t="0" r="0" b="0"/>
            <a:pathLst>
              <a:path w="237068" h="67735">
                <a:moveTo>
                  <a:pt x="0" y="59267"/>
                </a:move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16934" y="67734"/>
                </a:lnTo>
                <a:lnTo>
                  <a:pt x="25400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67734" y="50800"/>
                </a:lnTo>
                <a:lnTo>
                  <a:pt x="84667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27000" y="33867"/>
                </a:lnTo>
                <a:lnTo>
                  <a:pt x="143934" y="33867"/>
                </a:lnTo>
                <a:lnTo>
                  <a:pt x="160867" y="25400"/>
                </a:lnTo>
                <a:lnTo>
                  <a:pt x="177800" y="25400"/>
                </a:lnTo>
                <a:lnTo>
                  <a:pt x="186267" y="25400"/>
                </a:lnTo>
                <a:lnTo>
                  <a:pt x="203200" y="16934"/>
                </a:lnTo>
                <a:lnTo>
                  <a:pt x="211667" y="16934"/>
                </a:lnTo>
                <a:lnTo>
                  <a:pt x="220134" y="8467"/>
                </a:lnTo>
                <a:lnTo>
                  <a:pt x="228600" y="8467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5054600" y="34713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42334"/>
                </a:lnTo>
                <a:lnTo>
                  <a:pt x="33867" y="59267"/>
                </a:lnTo>
                <a:lnTo>
                  <a:pt x="33867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11667"/>
                </a:lnTo>
                <a:lnTo>
                  <a:pt x="25400" y="211667"/>
                </a:lnTo>
                <a:lnTo>
                  <a:pt x="25400" y="220134"/>
                </a:lnTo>
                <a:lnTo>
                  <a:pt x="33867" y="220134"/>
                </a:lnTo>
                <a:lnTo>
                  <a:pt x="42333" y="220134"/>
                </a:lnTo>
                <a:lnTo>
                  <a:pt x="50800" y="220134"/>
                </a:lnTo>
                <a:lnTo>
                  <a:pt x="67733" y="220134"/>
                </a:lnTo>
                <a:lnTo>
                  <a:pt x="76200" y="220134"/>
                </a:lnTo>
                <a:lnTo>
                  <a:pt x="93133" y="211667"/>
                </a:lnTo>
                <a:lnTo>
                  <a:pt x="101600" y="211667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35467" y="203200"/>
                </a:lnTo>
                <a:lnTo>
                  <a:pt x="143933" y="194734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5173133" y="3454400"/>
            <a:ext cx="42335" cy="389468"/>
          </a:xfrm>
          <a:custGeom>
            <a:avLst/>
            <a:gdLst/>
            <a:ahLst/>
            <a:cxnLst/>
            <a:rect l="0" t="0" r="0" b="0"/>
            <a:pathLst>
              <a:path w="42335" h="389468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33867"/>
                </a:lnTo>
                <a:lnTo>
                  <a:pt x="42334" y="50800"/>
                </a:lnTo>
                <a:lnTo>
                  <a:pt x="42334" y="59267"/>
                </a:lnTo>
                <a:lnTo>
                  <a:pt x="42334" y="76200"/>
                </a:lnTo>
                <a:lnTo>
                  <a:pt x="42334" y="93133"/>
                </a:lnTo>
                <a:lnTo>
                  <a:pt x="42334" y="118533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77800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37067"/>
                </a:lnTo>
                <a:lnTo>
                  <a:pt x="16934" y="262467"/>
                </a:lnTo>
                <a:lnTo>
                  <a:pt x="16934" y="279400"/>
                </a:lnTo>
                <a:lnTo>
                  <a:pt x="16934" y="296333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89467"/>
                </a:lnTo>
                <a:lnTo>
                  <a:pt x="8467" y="389467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106333" y="2489200"/>
            <a:ext cx="1515535" cy="1625601"/>
          </a:xfrm>
          <a:custGeom>
            <a:avLst/>
            <a:gdLst/>
            <a:ahLst/>
            <a:cxnLst/>
            <a:rect l="0" t="0" r="0" b="0"/>
            <a:pathLst>
              <a:path w="1515535" h="1625601">
                <a:moveTo>
                  <a:pt x="1244600" y="228600"/>
                </a:moveTo>
                <a:lnTo>
                  <a:pt x="1236134" y="228600"/>
                </a:lnTo>
                <a:lnTo>
                  <a:pt x="1219200" y="220133"/>
                </a:lnTo>
                <a:lnTo>
                  <a:pt x="1193800" y="211667"/>
                </a:lnTo>
                <a:lnTo>
                  <a:pt x="1168400" y="194733"/>
                </a:lnTo>
                <a:lnTo>
                  <a:pt x="1143000" y="177800"/>
                </a:lnTo>
                <a:lnTo>
                  <a:pt x="1117600" y="152400"/>
                </a:lnTo>
                <a:lnTo>
                  <a:pt x="1092200" y="135467"/>
                </a:lnTo>
                <a:lnTo>
                  <a:pt x="1058334" y="118533"/>
                </a:lnTo>
                <a:lnTo>
                  <a:pt x="1032934" y="110067"/>
                </a:lnTo>
                <a:lnTo>
                  <a:pt x="1007534" y="93133"/>
                </a:lnTo>
                <a:lnTo>
                  <a:pt x="982134" y="76200"/>
                </a:lnTo>
                <a:lnTo>
                  <a:pt x="948267" y="67733"/>
                </a:lnTo>
                <a:lnTo>
                  <a:pt x="914400" y="59267"/>
                </a:lnTo>
                <a:lnTo>
                  <a:pt x="880534" y="59267"/>
                </a:lnTo>
                <a:lnTo>
                  <a:pt x="829734" y="59267"/>
                </a:lnTo>
                <a:lnTo>
                  <a:pt x="795867" y="59267"/>
                </a:lnTo>
                <a:lnTo>
                  <a:pt x="753534" y="67733"/>
                </a:lnTo>
                <a:lnTo>
                  <a:pt x="702734" y="67733"/>
                </a:lnTo>
                <a:lnTo>
                  <a:pt x="660400" y="76200"/>
                </a:lnTo>
                <a:lnTo>
                  <a:pt x="618067" y="93133"/>
                </a:lnTo>
                <a:lnTo>
                  <a:pt x="575734" y="101600"/>
                </a:lnTo>
                <a:lnTo>
                  <a:pt x="533400" y="118533"/>
                </a:lnTo>
                <a:lnTo>
                  <a:pt x="491067" y="135467"/>
                </a:lnTo>
                <a:lnTo>
                  <a:pt x="448734" y="160867"/>
                </a:lnTo>
                <a:lnTo>
                  <a:pt x="406400" y="186267"/>
                </a:lnTo>
                <a:lnTo>
                  <a:pt x="364067" y="211667"/>
                </a:lnTo>
                <a:lnTo>
                  <a:pt x="321734" y="245533"/>
                </a:lnTo>
                <a:lnTo>
                  <a:pt x="279400" y="270933"/>
                </a:lnTo>
                <a:lnTo>
                  <a:pt x="245534" y="313267"/>
                </a:lnTo>
                <a:lnTo>
                  <a:pt x="211667" y="347133"/>
                </a:lnTo>
                <a:lnTo>
                  <a:pt x="177800" y="397933"/>
                </a:lnTo>
                <a:lnTo>
                  <a:pt x="143934" y="440267"/>
                </a:lnTo>
                <a:lnTo>
                  <a:pt x="110067" y="491067"/>
                </a:lnTo>
                <a:lnTo>
                  <a:pt x="84667" y="541867"/>
                </a:lnTo>
                <a:lnTo>
                  <a:pt x="59267" y="601133"/>
                </a:lnTo>
                <a:lnTo>
                  <a:pt x="42334" y="651933"/>
                </a:lnTo>
                <a:lnTo>
                  <a:pt x="33867" y="711200"/>
                </a:lnTo>
                <a:lnTo>
                  <a:pt x="16934" y="770467"/>
                </a:lnTo>
                <a:lnTo>
                  <a:pt x="8467" y="829733"/>
                </a:lnTo>
                <a:lnTo>
                  <a:pt x="0" y="889000"/>
                </a:lnTo>
                <a:lnTo>
                  <a:pt x="0" y="956733"/>
                </a:lnTo>
                <a:lnTo>
                  <a:pt x="8467" y="1016000"/>
                </a:lnTo>
                <a:lnTo>
                  <a:pt x="8467" y="1075267"/>
                </a:lnTo>
                <a:lnTo>
                  <a:pt x="16934" y="1134533"/>
                </a:lnTo>
                <a:lnTo>
                  <a:pt x="33867" y="1193800"/>
                </a:lnTo>
                <a:lnTo>
                  <a:pt x="59267" y="1244600"/>
                </a:lnTo>
                <a:lnTo>
                  <a:pt x="84667" y="1295400"/>
                </a:lnTo>
                <a:lnTo>
                  <a:pt x="118534" y="1337733"/>
                </a:lnTo>
                <a:lnTo>
                  <a:pt x="152400" y="1380067"/>
                </a:lnTo>
                <a:lnTo>
                  <a:pt x="186267" y="1430867"/>
                </a:lnTo>
                <a:lnTo>
                  <a:pt x="228600" y="1464733"/>
                </a:lnTo>
                <a:lnTo>
                  <a:pt x="270934" y="1498600"/>
                </a:lnTo>
                <a:lnTo>
                  <a:pt x="321734" y="1532467"/>
                </a:lnTo>
                <a:lnTo>
                  <a:pt x="372534" y="1557867"/>
                </a:lnTo>
                <a:lnTo>
                  <a:pt x="423334" y="1574800"/>
                </a:lnTo>
                <a:lnTo>
                  <a:pt x="474134" y="1600200"/>
                </a:lnTo>
                <a:lnTo>
                  <a:pt x="524934" y="1608667"/>
                </a:lnTo>
                <a:lnTo>
                  <a:pt x="584200" y="1617133"/>
                </a:lnTo>
                <a:lnTo>
                  <a:pt x="635000" y="1625600"/>
                </a:lnTo>
                <a:lnTo>
                  <a:pt x="685800" y="1625600"/>
                </a:lnTo>
                <a:lnTo>
                  <a:pt x="736600" y="1617133"/>
                </a:lnTo>
                <a:lnTo>
                  <a:pt x="795867" y="1608667"/>
                </a:lnTo>
                <a:lnTo>
                  <a:pt x="846667" y="1591733"/>
                </a:lnTo>
                <a:lnTo>
                  <a:pt x="897467" y="1574800"/>
                </a:lnTo>
                <a:lnTo>
                  <a:pt x="948267" y="1557867"/>
                </a:lnTo>
                <a:lnTo>
                  <a:pt x="999067" y="1532467"/>
                </a:lnTo>
                <a:lnTo>
                  <a:pt x="1049867" y="1507067"/>
                </a:lnTo>
                <a:lnTo>
                  <a:pt x="1100667" y="1473200"/>
                </a:lnTo>
                <a:lnTo>
                  <a:pt x="1143000" y="1439333"/>
                </a:lnTo>
                <a:lnTo>
                  <a:pt x="1193800" y="1405467"/>
                </a:lnTo>
                <a:lnTo>
                  <a:pt x="1236134" y="1363133"/>
                </a:lnTo>
                <a:lnTo>
                  <a:pt x="1270000" y="1329267"/>
                </a:lnTo>
                <a:lnTo>
                  <a:pt x="1303867" y="1278467"/>
                </a:lnTo>
                <a:lnTo>
                  <a:pt x="1337734" y="1227667"/>
                </a:lnTo>
                <a:lnTo>
                  <a:pt x="1363134" y="1176867"/>
                </a:lnTo>
                <a:lnTo>
                  <a:pt x="1397000" y="1117600"/>
                </a:lnTo>
                <a:lnTo>
                  <a:pt x="1422400" y="1058333"/>
                </a:lnTo>
                <a:lnTo>
                  <a:pt x="1439334" y="999067"/>
                </a:lnTo>
                <a:lnTo>
                  <a:pt x="1464734" y="939800"/>
                </a:lnTo>
                <a:lnTo>
                  <a:pt x="1481667" y="872067"/>
                </a:lnTo>
                <a:lnTo>
                  <a:pt x="1490134" y="812800"/>
                </a:lnTo>
                <a:lnTo>
                  <a:pt x="1507067" y="753533"/>
                </a:lnTo>
                <a:lnTo>
                  <a:pt x="1507067" y="694267"/>
                </a:lnTo>
                <a:lnTo>
                  <a:pt x="1515534" y="635000"/>
                </a:lnTo>
                <a:lnTo>
                  <a:pt x="1515534" y="575733"/>
                </a:lnTo>
                <a:lnTo>
                  <a:pt x="1515534" y="516467"/>
                </a:lnTo>
                <a:lnTo>
                  <a:pt x="1507067" y="448733"/>
                </a:lnTo>
                <a:lnTo>
                  <a:pt x="1498600" y="397933"/>
                </a:lnTo>
                <a:lnTo>
                  <a:pt x="1490134" y="338667"/>
                </a:lnTo>
                <a:lnTo>
                  <a:pt x="1473200" y="287867"/>
                </a:lnTo>
                <a:lnTo>
                  <a:pt x="1456267" y="237067"/>
                </a:lnTo>
                <a:lnTo>
                  <a:pt x="1430867" y="194733"/>
                </a:lnTo>
                <a:lnTo>
                  <a:pt x="1413934" y="152400"/>
                </a:lnTo>
                <a:lnTo>
                  <a:pt x="1380067" y="118533"/>
                </a:lnTo>
                <a:lnTo>
                  <a:pt x="1354667" y="93133"/>
                </a:lnTo>
                <a:lnTo>
                  <a:pt x="1329267" y="59267"/>
                </a:lnTo>
                <a:lnTo>
                  <a:pt x="1295400" y="42333"/>
                </a:lnTo>
                <a:lnTo>
                  <a:pt x="1270000" y="16933"/>
                </a:lnTo>
                <a:lnTo>
                  <a:pt x="1236134" y="8467"/>
                </a:lnTo>
                <a:lnTo>
                  <a:pt x="1236134" y="8467"/>
                </a:lnTo>
                <a:lnTo>
                  <a:pt x="1210734" y="0"/>
                </a:lnTo>
                <a:lnTo>
                  <a:pt x="121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8881534" y="4038600"/>
            <a:ext cx="287867" cy="431801"/>
          </a:xfrm>
          <a:custGeom>
            <a:avLst/>
            <a:gdLst/>
            <a:ahLst/>
            <a:cxnLst/>
            <a:rect l="0" t="0" r="0" b="0"/>
            <a:pathLst>
              <a:path w="287867" h="431801">
                <a:moveTo>
                  <a:pt x="25399" y="76200"/>
                </a:moveTo>
                <a:lnTo>
                  <a:pt x="25399" y="76200"/>
                </a:lnTo>
                <a:lnTo>
                  <a:pt x="25399" y="76200"/>
                </a:lnTo>
                <a:lnTo>
                  <a:pt x="25399" y="76200"/>
                </a:lnTo>
                <a:lnTo>
                  <a:pt x="25399" y="76200"/>
                </a:lnTo>
                <a:lnTo>
                  <a:pt x="25399" y="76200"/>
                </a:lnTo>
                <a:lnTo>
                  <a:pt x="25399" y="76200"/>
                </a:lnTo>
                <a:lnTo>
                  <a:pt x="25399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25399" y="59267"/>
                </a:lnTo>
                <a:lnTo>
                  <a:pt x="25399" y="59267"/>
                </a:lnTo>
                <a:lnTo>
                  <a:pt x="25399" y="59267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42333"/>
                </a:lnTo>
                <a:lnTo>
                  <a:pt x="42333" y="33867"/>
                </a:lnTo>
                <a:lnTo>
                  <a:pt x="42333" y="33867"/>
                </a:lnTo>
                <a:lnTo>
                  <a:pt x="50799" y="25400"/>
                </a:lnTo>
                <a:lnTo>
                  <a:pt x="50799" y="25400"/>
                </a:lnTo>
                <a:lnTo>
                  <a:pt x="59266" y="16933"/>
                </a:lnTo>
                <a:lnTo>
                  <a:pt x="67732" y="16933"/>
                </a:lnTo>
                <a:lnTo>
                  <a:pt x="67732" y="8467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2" y="8467"/>
                </a:lnTo>
                <a:lnTo>
                  <a:pt x="152400" y="16933"/>
                </a:lnTo>
                <a:lnTo>
                  <a:pt x="160866" y="16933"/>
                </a:lnTo>
                <a:lnTo>
                  <a:pt x="169333" y="25400"/>
                </a:lnTo>
                <a:lnTo>
                  <a:pt x="177799" y="33867"/>
                </a:lnTo>
                <a:lnTo>
                  <a:pt x="186266" y="50800"/>
                </a:lnTo>
                <a:lnTo>
                  <a:pt x="194733" y="59267"/>
                </a:lnTo>
                <a:lnTo>
                  <a:pt x="211666" y="67733"/>
                </a:lnTo>
                <a:lnTo>
                  <a:pt x="211666" y="84667"/>
                </a:lnTo>
                <a:lnTo>
                  <a:pt x="220132" y="101600"/>
                </a:lnTo>
                <a:lnTo>
                  <a:pt x="220132" y="118533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28600" y="169333"/>
                </a:lnTo>
                <a:lnTo>
                  <a:pt x="228600" y="186267"/>
                </a:lnTo>
                <a:lnTo>
                  <a:pt x="228600" y="203200"/>
                </a:lnTo>
                <a:lnTo>
                  <a:pt x="220132" y="220133"/>
                </a:lnTo>
                <a:lnTo>
                  <a:pt x="220132" y="237067"/>
                </a:lnTo>
                <a:lnTo>
                  <a:pt x="211666" y="254000"/>
                </a:lnTo>
                <a:lnTo>
                  <a:pt x="211666" y="262467"/>
                </a:lnTo>
                <a:lnTo>
                  <a:pt x="203199" y="279400"/>
                </a:lnTo>
                <a:lnTo>
                  <a:pt x="194733" y="296333"/>
                </a:lnTo>
                <a:lnTo>
                  <a:pt x="177799" y="304800"/>
                </a:lnTo>
                <a:lnTo>
                  <a:pt x="169333" y="321733"/>
                </a:lnTo>
                <a:lnTo>
                  <a:pt x="160866" y="338667"/>
                </a:lnTo>
                <a:lnTo>
                  <a:pt x="143932" y="347133"/>
                </a:lnTo>
                <a:lnTo>
                  <a:pt x="135466" y="355600"/>
                </a:lnTo>
                <a:lnTo>
                  <a:pt x="126999" y="364067"/>
                </a:lnTo>
                <a:lnTo>
                  <a:pt x="110066" y="372533"/>
                </a:lnTo>
                <a:lnTo>
                  <a:pt x="101599" y="381000"/>
                </a:lnTo>
                <a:lnTo>
                  <a:pt x="84666" y="381000"/>
                </a:lnTo>
                <a:lnTo>
                  <a:pt x="76200" y="381000"/>
                </a:lnTo>
                <a:lnTo>
                  <a:pt x="67732" y="381000"/>
                </a:lnTo>
                <a:lnTo>
                  <a:pt x="59266" y="381000"/>
                </a:lnTo>
                <a:lnTo>
                  <a:pt x="50799" y="381000"/>
                </a:lnTo>
                <a:lnTo>
                  <a:pt x="33866" y="381000"/>
                </a:lnTo>
                <a:lnTo>
                  <a:pt x="25399" y="381000"/>
                </a:lnTo>
                <a:lnTo>
                  <a:pt x="25399" y="372533"/>
                </a:lnTo>
                <a:lnTo>
                  <a:pt x="16933" y="372533"/>
                </a:lnTo>
                <a:lnTo>
                  <a:pt x="8466" y="364067"/>
                </a:lnTo>
                <a:lnTo>
                  <a:pt x="8466" y="355600"/>
                </a:lnTo>
                <a:lnTo>
                  <a:pt x="0" y="347133"/>
                </a:lnTo>
                <a:lnTo>
                  <a:pt x="0" y="330200"/>
                </a:lnTo>
                <a:lnTo>
                  <a:pt x="0" y="321733"/>
                </a:lnTo>
                <a:lnTo>
                  <a:pt x="0" y="304800"/>
                </a:lnTo>
                <a:lnTo>
                  <a:pt x="0" y="296333"/>
                </a:lnTo>
                <a:lnTo>
                  <a:pt x="8466" y="279400"/>
                </a:lnTo>
                <a:lnTo>
                  <a:pt x="8466" y="270933"/>
                </a:lnTo>
                <a:lnTo>
                  <a:pt x="16933" y="262467"/>
                </a:lnTo>
                <a:lnTo>
                  <a:pt x="16933" y="254000"/>
                </a:lnTo>
                <a:lnTo>
                  <a:pt x="25399" y="245533"/>
                </a:lnTo>
                <a:lnTo>
                  <a:pt x="33866" y="237067"/>
                </a:lnTo>
                <a:lnTo>
                  <a:pt x="42333" y="237067"/>
                </a:lnTo>
                <a:lnTo>
                  <a:pt x="50799" y="237067"/>
                </a:lnTo>
                <a:lnTo>
                  <a:pt x="59266" y="228600"/>
                </a:lnTo>
                <a:lnTo>
                  <a:pt x="67732" y="228600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599" y="245533"/>
                </a:lnTo>
                <a:lnTo>
                  <a:pt x="110066" y="254000"/>
                </a:lnTo>
                <a:lnTo>
                  <a:pt x="118533" y="262467"/>
                </a:lnTo>
                <a:lnTo>
                  <a:pt x="126999" y="262467"/>
                </a:lnTo>
                <a:lnTo>
                  <a:pt x="135466" y="279400"/>
                </a:lnTo>
                <a:lnTo>
                  <a:pt x="143932" y="287867"/>
                </a:lnTo>
                <a:lnTo>
                  <a:pt x="152400" y="296333"/>
                </a:lnTo>
                <a:lnTo>
                  <a:pt x="160866" y="304800"/>
                </a:lnTo>
                <a:lnTo>
                  <a:pt x="169333" y="321733"/>
                </a:lnTo>
                <a:lnTo>
                  <a:pt x="169333" y="330200"/>
                </a:lnTo>
                <a:lnTo>
                  <a:pt x="177799" y="347133"/>
                </a:lnTo>
                <a:lnTo>
                  <a:pt x="177799" y="355600"/>
                </a:lnTo>
                <a:lnTo>
                  <a:pt x="186266" y="372533"/>
                </a:lnTo>
                <a:lnTo>
                  <a:pt x="194733" y="381000"/>
                </a:lnTo>
                <a:lnTo>
                  <a:pt x="203199" y="389467"/>
                </a:lnTo>
                <a:lnTo>
                  <a:pt x="211666" y="397933"/>
                </a:lnTo>
                <a:lnTo>
                  <a:pt x="220132" y="406400"/>
                </a:lnTo>
                <a:lnTo>
                  <a:pt x="228600" y="414867"/>
                </a:lnTo>
                <a:lnTo>
                  <a:pt x="237066" y="423333"/>
                </a:lnTo>
                <a:lnTo>
                  <a:pt x="237066" y="431800"/>
                </a:lnTo>
                <a:lnTo>
                  <a:pt x="245533" y="431800"/>
                </a:lnTo>
                <a:lnTo>
                  <a:pt x="262466" y="431800"/>
                </a:lnTo>
                <a:lnTo>
                  <a:pt x="270933" y="431800"/>
                </a:lnTo>
                <a:lnTo>
                  <a:pt x="279399" y="431800"/>
                </a:lnTo>
                <a:lnTo>
                  <a:pt x="279399" y="431800"/>
                </a:lnTo>
                <a:lnTo>
                  <a:pt x="287866" y="423333"/>
                </a:lnTo>
                <a:lnTo>
                  <a:pt x="287866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9169400" y="4055533"/>
            <a:ext cx="296334" cy="440268"/>
          </a:xfrm>
          <a:custGeom>
            <a:avLst/>
            <a:gdLst/>
            <a:ahLst/>
            <a:cxnLst/>
            <a:rect l="0" t="0" r="0" b="0"/>
            <a:pathLst>
              <a:path w="296334" h="440268">
                <a:moveTo>
                  <a:pt x="203200" y="25400"/>
                </a:move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194733" y="25400"/>
                </a:lnTo>
                <a:lnTo>
                  <a:pt x="194733" y="16934"/>
                </a:lnTo>
                <a:lnTo>
                  <a:pt x="186267" y="16934"/>
                </a:lnTo>
                <a:lnTo>
                  <a:pt x="177800" y="16934"/>
                </a:lnTo>
                <a:lnTo>
                  <a:pt x="177800" y="16934"/>
                </a:lnTo>
                <a:lnTo>
                  <a:pt x="169334" y="16934"/>
                </a:lnTo>
                <a:lnTo>
                  <a:pt x="169334" y="16934"/>
                </a:lnTo>
                <a:lnTo>
                  <a:pt x="160866" y="16934"/>
                </a:lnTo>
                <a:lnTo>
                  <a:pt x="152400" y="25400"/>
                </a:lnTo>
                <a:lnTo>
                  <a:pt x="143933" y="25400"/>
                </a:lnTo>
                <a:lnTo>
                  <a:pt x="135467" y="33867"/>
                </a:lnTo>
                <a:lnTo>
                  <a:pt x="118533" y="33867"/>
                </a:lnTo>
                <a:lnTo>
                  <a:pt x="110067" y="42334"/>
                </a:lnTo>
                <a:lnTo>
                  <a:pt x="101600" y="42334"/>
                </a:lnTo>
                <a:lnTo>
                  <a:pt x="93134" y="50800"/>
                </a:lnTo>
                <a:lnTo>
                  <a:pt x="84666" y="59267"/>
                </a:lnTo>
                <a:lnTo>
                  <a:pt x="67733" y="67734"/>
                </a:lnTo>
                <a:lnTo>
                  <a:pt x="59267" y="76200"/>
                </a:lnTo>
                <a:lnTo>
                  <a:pt x="50800" y="84667"/>
                </a:lnTo>
                <a:lnTo>
                  <a:pt x="50800" y="101600"/>
                </a:lnTo>
                <a:lnTo>
                  <a:pt x="42333" y="110067"/>
                </a:lnTo>
                <a:lnTo>
                  <a:pt x="33867" y="118534"/>
                </a:lnTo>
                <a:lnTo>
                  <a:pt x="25400" y="135467"/>
                </a:lnTo>
                <a:lnTo>
                  <a:pt x="16934" y="152400"/>
                </a:lnTo>
                <a:lnTo>
                  <a:pt x="16934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0" y="304800"/>
                </a:lnTo>
                <a:lnTo>
                  <a:pt x="8466" y="321734"/>
                </a:lnTo>
                <a:lnTo>
                  <a:pt x="8466" y="338667"/>
                </a:lnTo>
                <a:lnTo>
                  <a:pt x="16934" y="355600"/>
                </a:lnTo>
                <a:lnTo>
                  <a:pt x="16934" y="364067"/>
                </a:lnTo>
                <a:lnTo>
                  <a:pt x="25400" y="372534"/>
                </a:lnTo>
                <a:lnTo>
                  <a:pt x="33867" y="381000"/>
                </a:lnTo>
                <a:lnTo>
                  <a:pt x="42333" y="397934"/>
                </a:lnTo>
                <a:lnTo>
                  <a:pt x="50800" y="406400"/>
                </a:lnTo>
                <a:lnTo>
                  <a:pt x="59267" y="414867"/>
                </a:lnTo>
                <a:lnTo>
                  <a:pt x="76200" y="423334"/>
                </a:lnTo>
                <a:lnTo>
                  <a:pt x="84666" y="431800"/>
                </a:lnTo>
                <a:lnTo>
                  <a:pt x="93134" y="431800"/>
                </a:lnTo>
                <a:lnTo>
                  <a:pt x="110067" y="440267"/>
                </a:lnTo>
                <a:lnTo>
                  <a:pt x="118533" y="440267"/>
                </a:lnTo>
                <a:lnTo>
                  <a:pt x="135467" y="440267"/>
                </a:lnTo>
                <a:lnTo>
                  <a:pt x="152400" y="431800"/>
                </a:lnTo>
                <a:lnTo>
                  <a:pt x="160866" y="431800"/>
                </a:lnTo>
                <a:lnTo>
                  <a:pt x="177800" y="423334"/>
                </a:lnTo>
                <a:lnTo>
                  <a:pt x="194733" y="414867"/>
                </a:lnTo>
                <a:lnTo>
                  <a:pt x="203200" y="406400"/>
                </a:lnTo>
                <a:lnTo>
                  <a:pt x="220133" y="397934"/>
                </a:lnTo>
                <a:lnTo>
                  <a:pt x="228600" y="389467"/>
                </a:lnTo>
                <a:lnTo>
                  <a:pt x="237066" y="372534"/>
                </a:lnTo>
                <a:lnTo>
                  <a:pt x="254000" y="364067"/>
                </a:lnTo>
                <a:lnTo>
                  <a:pt x="262467" y="347134"/>
                </a:lnTo>
                <a:lnTo>
                  <a:pt x="270933" y="338667"/>
                </a:lnTo>
                <a:lnTo>
                  <a:pt x="279400" y="321734"/>
                </a:lnTo>
                <a:lnTo>
                  <a:pt x="287867" y="304800"/>
                </a:lnTo>
                <a:lnTo>
                  <a:pt x="287867" y="287867"/>
                </a:lnTo>
                <a:lnTo>
                  <a:pt x="296333" y="270934"/>
                </a:lnTo>
                <a:lnTo>
                  <a:pt x="296333" y="254000"/>
                </a:lnTo>
                <a:lnTo>
                  <a:pt x="296333" y="237067"/>
                </a:lnTo>
                <a:lnTo>
                  <a:pt x="287867" y="220134"/>
                </a:lnTo>
                <a:lnTo>
                  <a:pt x="287867" y="203200"/>
                </a:lnTo>
                <a:lnTo>
                  <a:pt x="287867" y="186267"/>
                </a:lnTo>
                <a:lnTo>
                  <a:pt x="279400" y="169334"/>
                </a:lnTo>
                <a:lnTo>
                  <a:pt x="279400" y="152400"/>
                </a:lnTo>
                <a:lnTo>
                  <a:pt x="270933" y="135467"/>
                </a:lnTo>
                <a:lnTo>
                  <a:pt x="262467" y="118534"/>
                </a:lnTo>
                <a:lnTo>
                  <a:pt x="262467" y="110067"/>
                </a:lnTo>
                <a:lnTo>
                  <a:pt x="254000" y="93134"/>
                </a:lnTo>
                <a:lnTo>
                  <a:pt x="237066" y="76200"/>
                </a:lnTo>
                <a:lnTo>
                  <a:pt x="228600" y="67734"/>
                </a:lnTo>
                <a:lnTo>
                  <a:pt x="220133" y="59267"/>
                </a:lnTo>
                <a:lnTo>
                  <a:pt x="211667" y="42334"/>
                </a:lnTo>
                <a:lnTo>
                  <a:pt x="203200" y="33867"/>
                </a:lnTo>
                <a:lnTo>
                  <a:pt x="194733" y="25400"/>
                </a:lnTo>
                <a:lnTo>
                  <a:pt x="177800" y="16934"/>
                </a:lnTo>
                <a:lnTo>
                  <a:pt x="169334" y="8467"/>
                </a:lnTo>
                <a:lnTo>
                  <a:pt x="160866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9525000" y="4241800"/>
            <a:ext cx="169334" cy="262468"/>
          </a:xfrm>
          <a:custGeom>
            <a:avLst/>
            <a:gdLst/>
            <a:ahLst/>
            <a:cxnLst/>
            <a:rect l="0" t="0" r="0" b="0"/>
            <a:pathLst>
              <a:path w="169334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33866" y="42333"/>
                </a:lnTo>
                <a:lnTo>
                  <a:pt x="42334" y="50800"/>
                </a:lnTo>
                <a:lnTo>
                  <a:pt x="50800" y="59267"/>
                </a:lnTo>
                <a:lnTo>
                  <a:pt x="59267" y="76200"/>
                </a:lnTo>
                <a:lnTo>
                  <a:pt x="59267" y="84667"/>
                </a:lnTo>
                <a:lnTo>
                  <a:pt x="67733" y="101600"/>
                </a:lnTo>
                <a:lnTo>
                  <a:pt x="76200" y="110067"/>
                </a:lnTo>
                <a:lnTo>
                  <a:pt x="84667" y="127000"/>
                </a:lnTo>
                <a:lnTo>
                  <a:pt x="93133" y="135467"/>
                </a:lnTo>
                <a:lnTo>
                  <a:pt x="110066" y="152400"/>
                </a:lnTo>
                <a:lnTo>
                  <a:pt x="118534" y="169333"/>
                </a:lnTo>
                <a:lnTo>
                  <a:pt x="118534" y="177800"/>
                </a:lnTo>
                <a:lnTo>
                  <a:pt x="127000" y="194733"/>
                </a:lnTo>
                <a:lnTo>
                  <a:pt x="135467" y="203200"/>
                </a:lnTo>
                <a:lnTo>
                  <a:pt x="143933" y="211667"/>
                </a:lnTo>
                <a:lnTo>
                  <a:pt x="152400" y="228600"/>
                </a:lnTo>
                <a:lnTo>
                  <a:pt x="160867" y="237067"/>
                </a:lnTo>
                <a:lnTo>
                  <a:pt x="160867" y="245533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69333" y="262467"/>
                </a:lnTo>
                <a:lnTo>
                  <a:pt x="169333" y="262467"/>
                </a:lnTo>
                <a:lnTo>
                  <a:pt x="169333" y="262467"/>
                </a:lnTo>
                <a:lnTo>
                  <a:pt x="169333" y="262467"/>
                </a:lnTo>
                <a:lnTo>
                  <a:pt x="169333" y="262467"/>
                </a:lnTo>
                <a:lnTo>
                  <a:pt x="169333" y="262467"/>
                </a:lnTo>
                <a:lnTo>
                  <a:pt x="1693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9558866" y="4233333"/>
            <a:ext cx="101602" cy="245535"/>
          </a:xfrm>
          <a:custGeom>
            <a:avLst/>
            <a:gdLst/>
            <a:ahLst/>
            <a:cxnLst/>
            <a:rect l="0" t="0" r="0" b="0"/>
            <a:pathLst>
              <a:path w="101602" h="245535">
                <a:moveTo>
                  <a:pt x="101601" y="0"/>
                </a:move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8467"/>
                </a:lnTo>
                <a:lnTo>
                  <a:pt x="101601" y="8467"/>
                </a:lnTo>
                <a:lnTo>
                  <a:pt x="93134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84668" y="42334"/>
                </a:lnTo>
                <a:lnTo>
                  <a:pt x="84668" y="50800"/>
                </a:lnTo>
                <a:lnTo>
                  <a:pt x="84668" y="67734"/>
                </a:lnTo>
                <a:lnTo>
                  <a:pt x="76200" y="76200"/>
                </a:lnTo>
                <a:lnTo>
                  <a:pt x="76200" y="93134"/>
                </a:lnTo>
                <a:lnTo>
                  <a:pt x="67734" y="101600"/>
                </a:lnTo>
                <a:lnTo>
                  <a:pt x="59267" y="118534"/>
                </a:lnTo>
                <a:lnTo>
                  <a:pt x="59267" y="127000"/>
                </a:lnTo>
                <a:lnTo>
                  <a:pt x="50801" y="143934"/>
                </a:lnTo>
                <a:lnTo>
                  <a:pt x="50801" y="152400"/>
                </a:lnTo>
                <a:lnTo>
                  <a:pt x="42334" y="160867"/>
                </a:lnTo>
                <a:lnTo>
                  <a:pt x="42334" y="177800"/>
                </a:lnTo>
                <a:lnTo>
                  <a:pt x="33867" y="186267"/>
                </a:lnTo>
                <a:lnTo>
                  <a:pt x="25401" y="194734"/>
                </a:lnTo>
                <a:lnTo>
                  <a:pt x="16934" y="203200"/>
                </a:lnTo>
                <a:lnTo>
                  <a:pt x="16934" y="211667"/>
                </a:lnTo>
                <a:lnTo>
                  <a:pt x="8468" y="220134"/>
                </a:lnTo>
                <a:lnTo>
                  <a:pt x="8468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9728200" y="4216400"/>
            <a:ext cx="228601" cy="533401"/>
          </a:xfrm>
          <a:custGeom>
            <a:avLst/>
            <a:gdLst/>
            <a:ahLst/>
            <a:cxnLst/>
            <a:rect l="0" t="0" r="0" b="0"/>
            <a:pathLst>
              <a:path w="228601" h="533401">
                <a:moveTo>
                  <a:pt x="33867" y="16933"/>
                </a:move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4" y="220133"/>
                </a:lnTo>
                <a:lnTo>
                  <a:pt x="50800" y="220133"/>
                </a:lnTo>
                <a:lnTo>
                  <a:pt x="59266" y="228600"/>
                </a:lnTo>
                <a:lnTo>
                  <a:pt x="59266" y="237067"/>
                </a:lnTo>
                <a:lnTo>
                  <a:pt x="76200" y="237067"/>
                </a:lnTo>
                <a:lnTo>
                  <a:pt x="84666" y="237067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18534" y="220133"/>
                </a:lnTo>
                <a:lnTo>
                  <a:pt x="127000" y="211667"/>
                </a:lnTo>
                <a:lnTo>
                  <a:pt x="135466" y="194733"/>
                </a:lnTo>
                <a:lnTo>
                  <a:pt x="143934" y="186267"/>
                </a:lnTo>
                <a:lnTo>
                  <a:pt x="152400" y="169333"/>
                </a:lnTo>
                <a:lnTo>
                  <a:pt x="152400" y="160867"/>
                </a:lnTo>
                <a:lnTo>
                  <a:pt x="160866" y="143933"/>
                </a:lnTo>
                <a:lnTo>
                  <a:pt x="160866" y="127000"/>
                </a:lnTo>
                <a:lnTo>
                  <a:pt x="160866" y="110067"/>
                </a:lnTo>
                <a:lnTo>
                  <a:pt x="169333" y="93133"/>
                </a:lnTo>
                <a:lnTo>
                  <a:pt x="169333" y="76200"/>
                </a:lnTo>
                <a:lnTo>
                  <a:pt x="169333" y="59267"/>
                </a:lnTo>
                <a:lnTo>
                  <a:pt x="169333" y="42333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69333" y="101600"/>
                </a:lnTo>
                <a:lnTo>
                  <a:pt x="177800" y="118533"/>
                </a:lnTo>
                <a:lnTo>
                  <a:pt x="186267" y="143933"/>
                </a:lnTo>
                <a:lnTo>
                  <a:pt x="194734" y="160867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11666" y="220133"/>
                </a:lnTo>
                <a:lnTo>
                  <a:pt x="211666" y="237067"/>
                </a:lnTo>
                <a:lnTo>
                  <a:pt x="220134" y="262467"/>
                </a:lnTo>
                <a:lnTo>
                  <a:pt x="220134" y="279400"/>
                </a:lnTo>
                <a:lnTo>
                  <a:pt x="220134" y="304800"/>
                </a:lnTo>
                <a:lnTo>
                  <a:pt x="228600" y="321733"/>
                </a:lnTo>
                <a:lnTo>
                  <a:pt x="228600" y="347133"/>
                </a:lnTo>
                <a:lnTo>
                  <a:pt x="228600" y="364067"/>
                </a:lnTo>
                <a:lnTo>
                  <a:pt x="228600" y="381000"/>
                </a:lnTo>
                <a:lnTo>
                  <a:pt x="228600" y="397933"/>
                </a:lnTo>
                <a:lnTo>
                  <a:pt x="220134" y="414867"/>
                </a:lnTo>
                <a:lnTo>
                  <a:pt x="220134" y="431800"/>
                </a:lnTo>
                <a:lnTo>
                  <a:pt x="211666" y="448733"/>
                </a:lnTo>
                <a:lnTo>
                  <a:pt x="203200" y="465667"/>
                </a:lnTo>
                <a:lnTo>
                  <a:pt x="194734" y="474133"/>
                </a:lnTo>
                <a:lnTo>
                  <a:pt x="186267" y="491067"/>
                </a:lnTo>
                <a:lnTo>
                  <a:pt x="177800" y="499533"/>
                </a:lnTo>
                <a:lnTo>
                  <a:pt x="160866" y="508000"/>
                </a:lnTo>
                <a:lnTo>
                  <a:pt x="152400" y="516467"/>
                </a:lnTo>
                <a:lnTo>
                  <a:pt x="135466" y="516467"/>
                </a:lnTo>
                <a:lnTo>
                  <a:pt x="127000" y="524933"/>
                </a:lnTo>
                <a:lnTo>
                  <a:pt x="110067" y="524933"/>
                </a:lnTo>
                <a:lnTo>
                  <a:pt x="93133" y="533400"/>
                </a:lnTo>
                <a:lnTo>
                  <a:pt x="76200" y="533400"/>
                </a:lnTo>
                <a:lnTo>
                  <a:pt x="59266" y="533400"/>
                </a:lnTo>
                <a:lnTo>
                  <a:pt x="50800" y="524933"/>
                </a:lnTo>
                <a:lnTo>
                  <a:pt x="42334" y="524933"/>
                </a:lnTo>
                <a:lnTo>
                  <a:pt x="25400" y="516467"/>
                </a:lnTo>
                <a:lnTo>
                  <a:pt x="16933" y="516467"/>
                </a:lnTo>
                <a:lnTo>
                  <a:pt x="8467" y="499533"/>
                </a:lnTo>
                <a:lnTo>
                  <a:pt x="8467" y="499533"/>
                </a:lnTo>
                <a:lnTo>
                  <a:pt x="0" y="491067"/>
                </a:lnTo>
                <a:lnTo>
                  <a:pt x="0" y="491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9889066" y="3970867"/>
            <a:ext cx="160868" cy="211667"/>
          </a:xfrm>
          <a:custGeom>
            <a:avLst/>
            <a:gdLst/>
            <a:ahLst/>
            <a:cxnLst/>
            <a:rect l="0" t="0" r="0" b="0"/>
            <a:pathLst>
              <a:path w="160868" h="211667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33868" y="8466"/>
                </a:lnTo>
                <a:lnTo>
                  <a:pt x="33868" y="8466"/>
                </a:lnTo>
                <a:lnTo>
                  <a:pt x="42334" y="0"/>
                </a:lnTo>
                <a:lnTo>
                  <a:pt x="50800" y="0"/>
                </a:lnTo>
                <a:lnTo>
                  <a:pt x="59268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8466"/>
                </a:lnTo>
                <a:lnTo>
                  <a:pt x="110068" y="8466"/>
                </a:lnTo>
                <a:lnTo>
                  <a:pt x="110068" y="8466"/>
                </a:lnTo>
                <a:lnTo>
                  <a:pt x="110068" y="16933"/>
                </a:lnTo>
                <a:lnTo>
                  <a:pt x="118534" y="25400"/>
                </a:lnTo>
                <a:lnTo>
                  <a:pt x="110068" y="25400"/>
                </a:lnTo>
                <a:lnTo>
                  <a:pt x="110068" y="33866"/>
                </a:lnTo>
                <a:lnTo>
                  <a:pt x="101601" y="42333"/>
                </a:lnTo>
                <a:lnTo>
                  <a:pt x="101601" y="42333"/>
                </a:lnTo>
                <a:lnTo>
                  <a:pt x="93134" y="50800"/>
                </a:lnTo>
                <a:lnTo>
                  <a:pt x="84667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59268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76200"/>
                </a:lnTo>
                <a:lnTo>
                  <a:pt x="42334" y="76200"/>
                </a:lnTo>
                <a:lnTo>
                  <a:pt x="33868" y="76200"/>
                </a:lnTo>
                <a:lnTo>
                  <a:pt x="33868" y="76200"/>
                </a:lnTo>
                <a:lnTo>
                  <a:pt x="33868" y="76200"/>
                </a:lnTo>
                <a:lnTo>
                  <a:pt x="33868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59268" y="76200"/>
                </a:lnTo>
                <a:lnTo>
                  <a:pt x="67734" y="76200"/>
                </a:lnTo>
                <a:lnTo>
                  <a:pt x="76200" y="84666"/>
                </a:lnTo>
                <a:lnTo>
                  <a:pt x="84667" y="84666"/>
                </a:lnTo>
                <a:lnTo>
                  <a:pt x="101601" y="84666"/>
                </a:lnTo>
                <a:lnTo>
                  <a:pt x="110068" y="93133"/>
                </a:lnTo>
                <a:lnTo>
                  <a:pt x="118534" y="101600"/>
                </a:lnTo>
                <a:lnTo>
                  <a:pt x="135468" y="101600"/>
                </a:lnTo>
                <a:lnTo>
                  <a:pt x="143934" y="110066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0867" y="135466"/>
                </a:lnTo>
                <a:lnTo>
                  <a:pt x="160867" y="143933"/>
                </a:lnTo>
                <a:lnTo>
                  <a:pt x="160867" y="143933"/>
                </a:lnTo>
                <a:lnTo>
                  <a:pt x="160867" y="160866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43934" y="177800"/>
                </a:lnTo>
                <a:lnTo>
                  <a:pt x="135468" y="186266"/>
                </a:lnTo>
                <a:lnTo>
                  <a:pt x="127000" y="194733"/>
                </a:lnTo>
                <a:lnTo>
                  <a:pt x="118534" y="203200"/>
                </a:lnTo>
                <a:lnTo>
                  <a:pt x="110068" y="203200"/>
                </a:lnTo>
                <a:lnTo>
                  <a:pt x="101601" y="203200"/>
                </a:lnTo>
                <a:lnTo>
                  <a:pt x="93134" y="211666"/>
                </a:lnTo>
                <a:lnTo>
                  <a:pt x="84667" y="211666"/>
                </a:lnTo>
                <a:lnTo>
                  <a:pt x="76200" y="211666"/>
                </a:lnTo>
                <a:lnTo>
                  <a:pt x="67734" y="211666"/>
                </a:lnTo>
                <a:lnTo>
                  <a:pt x="59268" y="211666"/>
                </a:lnTo>
                <a:lnTo>
                  <a:pt x="50800" y="211666"/>
                </a:lnTo>
                <a:lnTo>
                  <a:pt x="50800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42334" y="211666"/>
                </a:lnTo>
                <a:lnTo>
                  <a:pt x="42334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856133" y="4580467"/>
            <a:ext cx="1134535" cy="67734"/>
          </a:xfrm>
          <a:custGeom>
            <a:avLst/>
            <a:gdLst/>
            <a:ahLst/>
            <a:cxnLst/>
            <a:rect l="0" t="0" r="0" b="0"/>
            <a:pathLst>
              <a:path w="1134535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6"/>
                </a:lnTo>
                <a:lnTo>
                  <a:pt x="101601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86267" y="16933"/>
                </a:lnTo>
                <a:lnTo>
                  <a:pt x="194734" y="16933"/>
                </a:lnTo>
                <a:lnTo>
                  <a:pt x="203200" y="16933"/>
                </a:lnTo>
                <a:lnTo>
                  <a:pt x="220134" y="25400"/>
                </a:lnTo>
                <a:lnTo>
                  <a:pt x="237067" y="25400"/>
                </a:lnTo>
                <a:lnTo>
                  <a:pt x="254001" y="25400"/>
                </a:lnTo>
                <a:lnTo>
                  <a:pt x="262467" y="25400"/>
                </a:lnTo>
                <a:lnTo>
                  <a:pt x="279400" y="25400"/>
                </a:lnTo>
                <a:lnTo>
                  <a:pt x="296334" y="25400"/>
                </a:lnTo>
                <a:lnTo>
                  <a:pt x="313267" y="25400"/>
                </a:lnTo>
                <a:lnTo>
                  <a:pt x="330201" y="25400"/>
                </a:lnTo>
                <a:lnTo>
                  <a:pt x="347134" y="25400"/>
                </a:lnTo>
                <a:lnTo>
                  <a:pt x="364067" y="33866"/>
                </a:lnTo>
                <a:lnTo>
                  <a:pt x="381000" y="33866"/>
                </a:lnTo>
                <a:lnTo>
                  <a:pt x="397933" y="33866"/>
                </a:lnTo>
                <a:lnTo>
                  <a:pt x="414867" y="33866"/>
                </a:lnTo>
                <a:lnTo>
                  <a:pt x="440267" y="33866"/>
                </a:lnTo>
                <a:lnTo>
                  <a:pt x="457200" y="33866"/>
                </a:lnTo>
                <a:lnTo>
                  <a:pt x="474133" y="33866"/>
                </a:lnTo>
                <a:lnTo>
                  <a:pt x="491067" y="33866"/>
                </a:lnTo>
                <a:lnTo>
                  <a:pt x="516467" y="33866"/>
                </a:lnTo>
                <a:lnTo>
                  <a:pt x="533400" y="33866"/>
                </a:lnTo>
                <a:lnTo>
                  <a:pt x="550333" y="33866"/>
                </a:lnTo>
                <a:lnTo>
                  <a:pt x="575734" y="33866"/>
                </a:lnTo>
                <a:lnTo>
                  <a:pt x="601134" y="33866"/>
                </a:lnTo>
                <a:lnTo>
                  <a:pt x="618067" y="33866"/>
                </a:lnTo>
                <a:lnTo>
                  <a:pt x="635001" y="33866"/>
                </a:lnTo>
                <a:lnTo>
                  <a:pt x="651934" y="33866"/>
                </a:lnTo>
                <a:lnTo>
                  <a:pt x="677334" y="42333"/>
                </a:lnTo>
                <a:lnTo>
                  <a:pt x="694267" y="42333"/>
                </a:lnTo>
                <a:lnTo>
                  <a:pt x="719667" y="42333"/>
                </a:lnTo>
                <a:lnTo>
                  <a:pt x="736600" y="42333"/>
                </a:lnTo>
                <a:lnTo>
                  <a:pt x="762000" y="42333"/>
                </a:lnTo>
                <a:lnTo>
                  <a:pt x="778933" y="42333"/>
                </a:lnTo>
                <a:lnTo>
                  <a:pt x="795867" y="42333"/>
                </a:lnTo>
                <a:lnTo>
                  <a:pt x="812800" y="42333"/>
                </a:lnTo>
                <a:lnTo>
                  <a:pt x="838200" y="42333"/>
                </a:lnTo>
                <a:lnTo>
                  <a:pt x="855133" y="42333"/>
                </a:lnTo>
                <a:lnTo>
                  <a:pt x="872067" y="42333"/>
                </a:lnTo>
                <a:lnTo>
                  <a:pt x="897467" y="42333"/>
                </a:lnTo>
                <a:lnTo>
                  <a:pt x="914401" y="50800"/>
                </a:lnTo>
                <a:lnTo>
                  <a:pt x="931333" y="50800"/>
                </a:lnTo>
                <a:lnTo>
                  <a:pt x="956733" y="50800"/>
                </a:lnTo>
                <a:lnTo>
                  <a:pt x="973667" y="50800"/>
                </a:lnTo>
                <a:lnTo>
                  <a:pt x="990601" y="50800"/>
                </a:lnTo>
                <a:lnTo>
                  <a:pt x="1007533" y="50800"/>
                </a:lnTo>
                <a:lnTo>
                  <a:pt x="1024467" y="50800"/>
                </a:lnTo>
                <a:lnTo>
                  <a:pt x="1041400" y="50800"/>
                </a:lnTo>
                <a:lnTo>
                  <a:pt x="1058334" y="50800"/>
                </a:lnTo>
                <a:lnTo>
                  <a:pt x="1066801" y="50800"/>
                </a:lnTo>
                <a:lnTo>
                  <a:pt x="1083733" y="50800"/>
                </a:lnTo>
                <a:lnTo>
                  <a:pt x="1092201" y="59266"/>
                </a:lnTo>
                <a:lnTo>
                  <a:pt x="1109133" y="59266"/>
                </a:lnTo>
                <a:lnTo>
                  <a:pt x="1117600" y="59266"/>
                </a:lnTo>
                <a:lnTo>
                  <a:pt x="1126067" y="59266"/>
                </a:lnTo>
                <a:lnTo>
                  <a:pt x="1126067" y="59266"/>
                </a:lnTo>
                <a:lnTo>
                  <a:pt x="1134534" y="59266"/>
                </a:lnTo>
                <a:lnTo>
                  <a:pt x="1134534" y="59266"/>
                </a:lnTo>
                <a:lnTo>
                  <a:pt x="1134534" y="59266"/>
                </a:lnTo>
                <a:lnTo>
                  <a:pt x="1134534" y="59266"/>
                </a:lnTo>
                <a:lnTo>
                  <a:pt x="1134534" y="67733"/>
                </a:lnTo>
                <a:lnTo>
                  <a:pt x="1134534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9127067" y="4732867"/>
            <a:ext cx="279400" cy="406401"/>
          </a:xfrm>
          <a:custGeom>
            <a:avLst/>
            <a:gdLst/>
            <a:ahLst/>
            <a:cxnLst/>
            <a:rect l="0" t="0" r="0" b="0"/>
            <a:pathLst>
              <a:path w="279400" h="406401">
                <a:moveTo>
                  <a:pt x="25400" y="76200"/>
                </a:moveTo>
                <a:lnTo>
                  <a:pt x="25400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33866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16933"/>
                </a:lnTo>
                <a:lnTo>
                  <a:pt x="50799" y="8466"/>
                </a:lnTo>
                <a:lnTo>
                  <a:pt x="59267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8466"/>
                </a:lnTo>
                <a:lnTo>
                  <a:pt x="152400" y="16933"/>
                </a:lnTo>
                <a:lnTo>
                  <a:pt x="160866" y="25400"/>
                </a:lnTo>
                <a:lnTo>
                  <a:pt x="169333" y="42333"/>
                </a:lnTo>
                <a:lnTo>
                  <a:pt x="186266" y="59266"/>
                </a:lnTo>
                <a:lnTo>
                  <a:pt x="194733" y="76200"/>
                </a:lnTo>
                <a:lnTo>
                  <a:pt x="203199" y="93133"/>
                </a:lnTo>
                <a:lnTo>
                  <a:pt x="203199" y="110066"/>
                </a:lnTo>
                <a:lnTo>
                  <a:pt x="211667" y="127000"/>
                </a:lnTo>
                <a:lnTo>
                  <a:pt x="211667" y="152400"/>
                </a:lnTo>
                <a:lnTo>
                  <a:pt x="211667" y="169333"/>
                </a:lnTo>
                <a:lnTo>
                  <a:pt x="211667" y="186266"/>
                </a:lnTo>
                <a:lnTo>
                  <a:pt x="211667" y="203200"/>
                </a:lnTo>
                <a:lnTo>
                  <a:pt x="203199" y="220133"/>
                </a:lnTo>
                <a:lnTo>
                  <a:pt x="203199" y="237066"/>
                </a:lnTo>
                <a:lnTo>
                  <a:pt x="194733" y="254000"/>
                </a:lnTo>
                <a:lnTo>
                  <a:pt x="186266" y="270933"/>
                </a:lnTo>
                <a:lnTo>
                  <a:pt x="169333" y="287866"/>
                </a:lnTo>
                <a:lnTo>
                  <a:pt x="160866" y="304800"/>
                </a:lnTo>
                <a:lnTo>
                  <a:pt x="152400" y="313266"/>
                </a:lnTo>
                <a:lnTo>
                  <a:pt x="143933" y="330200"/>
                </a:lnTo>
                <a:lnTo>
                  <a:pt x="135467" y="338666"/>
                </a:lnTo>
                <a:lnTo>
                  <a:pt x="118533" y="347133"/>
                </a:lnTo>
                <a:lnTo>
                  <a:pt x="110066" y="355600"/>
                </a:lnTo>
                <a:lnTo>
                  <a:pt x="93133" y="364066"/>
                </a:lnTo>
                <a:lnTo>
                  <a:pt x="84666" y="372533"/>
                </a:lnTo>
                <a:lnTo>
                  <a:pt x="76200" y="381000"/>
                </a:lnTo>
                <a:lnTo>
                  <a:pt x="59267" y="381000"/>
                </a:lnTo>
                <a:lnTo>
                  <a:pt x="50799" y="381000"/>
                </a:lnTo>
                <a:lnTo>
                  <a:pt x="42333" y="381000"/>
                </a:lnTo>
                <a:lnTo>
                  <a:pt x="33866" y="381000"/>
                </a:lnTo>
                <a:lnTo>
                  <a:pt x="25400" y="381000"/>
                </a:lnTo>
                <a:lnTo>
                  <a:pt x="16933" y="372533"/>
                </a:lnTo>
                <a:lnTo>
                  <a:pt x="16933" y="372533"/>
                </a:lnTo>
                <a:lnTo>
                  <a:pt x="8466" y="364066"/>
                </a:lnTo>
                <a:lnTo>
                  <a:pt x="0" y="355600"/>
                </a:lnTo>
                <a:lnTo>
                  <a:pt x="0" y="347133"/>
                </a:lnTo>
                <a:lnTo>
                  <a:pt x="0" y="338666"/>
                </a:lnTo>
                <a:lnTo>
                  <a:pt x="0" y="330200"/>
                </a:lnTo>
                <a:lnTo>
                  <a:pt x="0" y="313266"/>
                </a:lnTo>
                <a:lnTo>
                  <a:pt x="8466" y="304800"/>
                </a:lnTo>
                <a:lnTo>
                  <a:pt x="8466" y="287866"/>
                </a:lnTo>
                <a:lnTo>
                  <a:pt x="16933" y="279400"/>
                </a:lnTo>
                <a:lnTo>
                  <a:pt x="25400" y="270933"/>
                </a:lnTo>
                <a:lnTo>
                  <a:pt x="33866" y="262466"/>
                </a:lnTo>
                <a:lnTo>
                  <a:pt x="42333" y="254000"/>
                </a:lnTo>
                <a:lnTo>
                  <a:pt x="50799" y="245533"/>
                </a:lnTo>
                <a:lnTo>
                  <a:pt x="59267" y="237066"/>
                </a:lnTo>
                <a:lnTo>
                  <a:pt x="76200" y="237066"/>
                </a:lnTo>
                <a:lnTo>
                  <a:pt x="84666" y="237066"/>
                </a:lnTo>
                <a:lnTo>
                  <a:pt x="93133" y="237066"/>
                </a:lnTo>
                <a:lnTo>
                  <a:pt x="101600" y="237066"/>
                </a:lnTo>
                <a:lnTo>
                  <a:pt x="110066" y="237066"/>
                </a:lnTo>
                <a:lnTo>
                  <a:pt x="126999" y="245533"/>
                </a:lnTo>
                <a:lnTo>
                  <a:pt x="135467" y="254000"/>
                </a:lnTo>
                <a:lnTo>
                  <a:pt x="143933" y="262466"/>
                </a:lnTo>
                <a:lnTo>
                  <a:pt x="152400" y="262466"/>
                </a:lnTo>
                <a:lnTo>
                  <a:pt x="160866" y="270933"/>
                </a:lnTo>
                <a:lnTo>
                  <a:pt x="169333" y="287866"/>
                </a:lnTo>
                <a:lnTo>
                  <a:pt x="169333" y="296333"/>
                </a:lnTo>
                <a:lnTo>
                  <a:pt x="177800" y="313266"/>
                </a:lnTo>
                <a:lnTo>
                  <a:pt x="186266" y="321733"/>
                </a:lnTo>
                <a:lnTo>
                  <a:pt x="194733" y="338666"/>
                </a:lnTo>
                <a:lnTo>
                  <a:pt x="203199" y="347133"/>
                </a:lnTo>
                <a:lnTo>
                  <a:pt x="203199" y="355600"/>
                </a:lnTo>
                <a:lnTo>
                  <a:pt x="211667" y="364066"/>
                </a:lnTo>
                <a:lnTo>
                  <a:pt x="211667" y="381000"/>
                </a:lnTo>
                <a:lnTo>
                  <a:pt x="220133" y="389466"/>
                </a:lnTo>
                <a:lnTo>
                  <a:pt x="220133" y="389466"/>
                </a:lnTo>
                <a:lnTo>
                  <a:pt x="228600" y="397933"/>
                </a:lnTo>
                <a:lnTo>
                  <a:pt x="237066" y="397933"/>
                </a:lnTo>
                <a:lnTo>
                  <a:pt x="245533" y="406400"/>
                </a:lnTo>
                <a:lnTo>
                  <a:pt x="254000" y="406400"/>
                </a:lnTo>
                <a:lnTo>
                  <a:pt x="262466" y="397933"/>
                </a:lnTo>
                <a:lnTo>
                  <a:pt x="270933" y="397933"/>
                </a:lnTo>
                <a:lnTo>
                  <a:pt x="279399" y="389466"/>
                </a:lnTo>
                <a:lnTo>
                  <a:pt x="279399" y="389466"/>
                </a:lnTo>
                <a:lnTo>
                  <a:pt x="279399" y="381000"/>
                </a:lnTo>
                <a:lnTo>
                  <a:pt x="279399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9508067" y="4715933"/>
            <a:ext cx="16934" cy="431801"/>
          </a:xfrm>
          <a:custGeom>
            <a:avLst/>
            <a:gdLst/>
            <a:ahLst/>
            <a:cxnLst/>
            <a:rect l="0" t="0" r="0" b="0"/>
            <a:pathLst>
              <a:path w="16934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304800"/>
                </a:lnTo>
                <a:lnTo>
                  <a:pt x="8466" y="321734"/>
                </a:lnTo>
                <a:lnTo>
                  <a:pt x="8466" y="330200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72534"/>
                </a:lnTo>
                <a:lnTo>
                  <a:pt x="8466" y="381000"/>
                </a:lnTo>
                <a:lnTo>
                  <a:pt x="8466" y="389467"/>
                </a:lnTo>
                <a:lnTo>
                  <a:pt x="8466" y="397934"/>
                </a:lnTo>
                <a:lnTo>
                  <a:pt x="16933" y="397934"/>
                </a:lnTo>
                <a:lnTo>
                  <a:pt x="16933" y="406400"/>
                </a:lnTo>
                <a:lnTo>
                  <a:pt x="16933" y="414867"/>
                </a:lnTo>
                <a:lnTo>
                  <a:pt x="16933" y="414867"/>
                </a:lnTo>
                <a:lnTo>
                  <a:pt x="16933" y="423334"/>
                </a:lnTo>
                <a:lnTo>
                  <a:pt x="16933" y="423334"/>
                </a:lnTo>
                <a:lnTo>
                  <a:pt x="16933" y="431800"/>
                </a:lnTo>
                <a:lnTo>
                  <a:pt x="16933" y="431800"/>
                </a:lnTo>
                <a:lnTo>
                  <a:pt x="16933" y="431800"/>
                </a:lnTo>
                <a:lnTo>
                  <a:pt x="16933" y="431800"/>
                </a:lnTo>
                <a:lnTo>
                  <a:pt x="16933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0210800" y="4580467"/>
            <a:ext cx="33867" cy="16934"/>
          </a:xfrm>
          <a:custGeom>
            <a:avLst/>
            <a:gdLst/>
            <a:ahLst/>
            <a:cxnLst/>
            <a:rect l="0" t="0" r="0" b="0"/>
            <a:pathLst>
              <a:path w="33867" h="16934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10600267" y="4055533"/>
            <a:ext cx="42334" cy="440268"/>
          </a:xfrm>
          <a:custGeom>
            <a:avLst/>
            <a:gdLst/>
            <a:ahLst/>
            <a:cxnLst/>
            <a:rect l="0" t="0" r="0" b="0"/>
            <a:pathLst>
              <a:path w="42334" h="440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399" y="177800"/>
                </a:lnTo>
                <a:lnTo>
                  <a:pt x="25399" y="194734"/>
                </a:lnTo>
                <a:lnTo>
                  <a:pt x="25399" y="220134"/>
                </a:lnTo>
                <a:lnTo>
                  <a:pt x="33867" y="237067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304800"/>
                </a:lnTo>
                <a:lnTo>
                  <a:pt x="33867" y="321734"/>
                </a:lnTo>
                <a:lnTo>
                  <a:pt x="33867" y="347134"/>
                </a:lnTo>
                <a:lnTo>
                  <a:pt x="33867" y="364067"/>
                </a:lnTo>
                <a:lnTo>
                  <a:pt x="33867" y="381000"/>
                </a:lnTo>
                <a:lnTo>
                  <a:pt x="33867" y="397934"/>
                </a:lnTo>
                <a:lnTo>
                  <a:pt x="33867" y="414867"/>
                </a:lnTo>
                <a:lnTo>
                  <a:pt x="33867" y="423334"/>
                </a:lnTo>
                <a:lnTo>
                  <a:pt x="33867" y="431800"/>
                </a:lnTo>
                <a:lnTo>
                  <a:pt x="33867" y="440267"/>
                </a:lnTo>
                <a:lnTo>
                  <a:pt x="33867" y="440267"/>
                </a:lnTo>
                <a:lnTo>
                  <a:pt x="42333" y="440267"/>
                </a:lnTo>
                <a:lnTo>
                  <a:pt x="42333" y="440267"/>
                </a:lnTo>
                <a:lnTo>
                  <a:pt x="42333" y="440267"/>
                </a:lnTo>
                <a:lnTo>
                  <a:pt x="42333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211667" y="3412067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6" y="25400"/>
                </a:lnTo>
                <a:lnTo>
                  <a:pt x="135466" y="33866"/>
                </a:lnTo>
                <a:lnTo>
                  <a:pt x="135466" y="33866"/>
                </a:lnTo>
                <a:lnTo>
                  <a:pt x="135466" y="42333"/>
                </a:lnTo>
                <a:lnTo>
                  <a:pt x="135466" y="50800"/>
                </a:lnTo>
                <a:lnTo>
                  <a:pt x="135466" y="59266"/>
                </a:lnTo>
                <a:lnTo>
                  <a:pt x="127000" y="59266"/>
                </a:lnTo>
                <a:lnTo>
                  <a:pt x="118533" y="67733"/>
                </a:lnTo>
                <a:lnTo>
                  <a:pt x="110066" y="76200"/>
                </a:lnTo>
                <a:lnTo>
                  <a:pt x="101600" y="76200"/>
                </a:lnTo>
                <a:lnTo>
                  <a:pt x="101600" y="84666"/>
                </a:lnTo>
                <a:lnTo>
                  <a:pt x="93133" y="84666"/>
                </a:lnTo>
                <a:lnTo>
                  <a:pt x="93133" y="93133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93133"/>
                </a:lnTo>
                <a:lnTo>
                  <a:pt x="93133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6" y="93133"/>
                </a:lnTo>
                <a:lnTo>
                  <a:pt x="152400" y="93133"/>
                </a:lnTo>
                <a:lnTo>
                  <a:pt x="160866" y="93133"/>
                </a:lnTo>
                <a:lnTo>
                  <a:pt x="177800" y="93133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94733" y="110066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03200" y="135466"/>
                </a:lnTo>
                <a:lnTo>
                  <a:pt x="194733" y="143933"/>
                </a:lnTo>
                <a:lnTo>
                  <a:pt x="194733" y="152400"/>
                </a:lnTo>
                <a:lnTo>
                  <a:pt x="186266" y="160866"/>
                </a:lnTo>
                <a:lnTo>
                  <a:pt x="177800" y="169333"/>
                </a:lnTo>
                <a:lnTo>
                  <a:pt x="169333" y="177800"/>
                </a:lnTo>
                <a:lnTo>
                  <a:pt x="152400" y="186266"/>
                </a:lnTo>
                <a:lnTo>
                  <a:pt x="143933" y="194733"/>
                </a:lnTo>
                <a:lnTo>
                  <a:pt x="127000" y="194733"/>
                </a:lnTo>
                <a:lnTo>
                  <a:pt x="118533" y="211666"/>
                </a:lnTo>
                <a:lnTo>
                  <a:pt x="101600" y="211666"/>
                </a:lnTo>
                <a:lnTo>
                  <a:pt x="93133" y="220133"/>
                </a:lnTo>
                <a:lnTo>
                  <a:pt x="76200" y="228600"/>
                </a:lnTo>
                <a:lnTo>
                  <a:pt x="67733" y="228600"/>
                </a:lnTo>
                <a:lnTo>
                  <a:pt x="59266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50800" y="220133"/>
                </a:lnTo>
                <a:lnTo>
                  <a:pt x="5080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0778066" y="3987800"/>
            <a:ext cx="321735" cy="524934"/>
          </a:xfrm>
          <a:custGeom>
            <a:avLst/>
            <a:gdLst/>
            <a:ahLst/>
            <a:cxnLst/>
            <a:rect l="0" t="0" r="0" b="0"/>
            <a:pathLst>
              <a:path w="321735" h="524934">
                <a:moveTo>
                  <a:pt x="8468" y="33867"/>
                </a:moveTo>
                <a:lnTo>
                  <a:pt x="8468" y="33867"/>
                </a:lnTo>
                <a:lnTo>
                  <a:pt x="8468" y="33867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42333"/>
                </a:lnTo>
                <a:lnTo>
                  <a:pt x="8468" y="50800"/>
                </a:lnTo>
                <a:lnTo>
                  <a:pt x="8468" y="67733"/>
                </a:lnTo>
                <a:lnTo>
                  <a:pt x="8468" y="76200"/>
                </a:lnTo>
                <a:lnTo>
                  <a:pt x="8468" y="93133"/>
                </a:lnTo>
                <a:lnTo>
                  <a:pt x="8468" y="110067"/>
                </a:lnTo>
                <a:lnTo>
                  <a:pt x="8468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7"/>
                </a:lnTo>
                <a:lnTo>
                  <a:pt x="8468" y="279400"/>
                </a:lnTo>
                <a:lnTo>
                  <a:pt x="8468" y="296333"/>
                </a:lnTo>
                <a:lnTo>
                  <a:pt x="8468" y="304800"/>
                </a:lnTo>
                <a:lnTo>
                  <a:pt x="8468" y="313267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33867" y="330200"/>
                </a:lnTo>
                <a:lnTo>
                  <a:pt x="42334" y="330200"/>
                </a:lnTo>
                <a:lnTo>
                  <a:pt x="59268" y="321733"/>
                </a:lnTo>
                <a:lnTo>
                  <a:pt x="76200" y="321733"/>
                </a:lnTo>
                <a:lnTo>
                  <a:pt x="84668" y="313267"/>
                </a:lnTo>
                <a:lnTo>
                  <a:pt x="101600" y="313267"/>
                </a:lnTo>
                <a:lnTo>
                  <a:pt x="118534" y="313267"/>
                </a:lnTo>
                <a:lnTo>
                  <a:pt x="135468" y="304800"/>
                </a:lnTo>
                <a:lnTo>
                  <a:pt x="152400" y="304800"/>
                </a:lnTo>
                <a:lnTo>
                  <a:pt x="169334" y="296333"/>
                </a:lnTo>
                <a:lnTo>
                  <a:pt x="186267" y="296333"/>
                </a:lnTo>
                <a:lnTo>
                  <a:pt x="194734" y="287867"/>
                </a:lnTo>
                <a:lnTo>
                  <a:pt x="211668" y="279400"/>
                </a:lnTo>
                <a:lnTo>
                  <a:pt x="228600" y="270933"/>
                </a:lnTo>
                <a:lnTo>
                  <a:pt x="237068" y="262467"/>
                </a:lnTo>
                <a:lnTo>
                  <a:pt x="245534" y="254000"/>
                </a:lnTo>
                <a:lnTo>
                  <a:pt x="262467" y="245533"/>
                </a:lnTo>
                <a:lnTo>
                  <a:pt x="270934" y="237067"/>
                </a:lnTo>
                <a:lnTo>
                  <a:pt x="279401" y="228600"/>
                </a:lnTo>
                <a:lnTo>
                  <a:pt x="287868" y="220133"/>
                </a:lnTo>
                <a:lnTo>
                  <a:pt x="296334" y="203200"/>
                </a:lnTo>
                <a:lnTo>
                  <a:pt x="304800" y="194733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77800"/>
                </a:lnTo>
                <a:lnTo>
                  <a:pt x="313268" y="160867"/>
                </a:lnTo>
                <a:lnTo>
                  <a:pt x="313268" y="143933"/>
                </a:lnTo>
                <a:lnTo>
                  <a:pt x="313268" y="127000"/>
                </a:lnTo>
                <a:lnTo>
                  <a:pt x="313268" y="110067"/>
                </a:lnTo>
                <a:lnTo>
                  <a:pt x="313268" y="93133"/>
                </a:lnTo>
                <a:lnTo>
                  <a:pt x="313268" y="76200"/>
                </a:lnTo>
                <a:lnTo>
                  <a:pt x="313268" y="67733"/>
                </a:lnTo>
                <a:lnTo>
                  <a:pt x="313268" y="50800"/>
                </a:lnTo>
                <a:lnTo>
                  <a:pt x="313268" y="42333"/>
                </a:lnTo>
                <a:lnTo>
                  <a:pt x="313268" y="25400"/>
                </a:lnTo>
                <a:lnTo>
                  <a:pt x="313268" y="16933"/>
                </a:lnTo>
                <a:lnTo>
                  <a:pt x="313268" y="8467"/>
                </a:lnTo>
                <a:lnTo>
                  <a:pt x="313268" y="0"/>
                </a:lnTo>
                <a:lnTo>
                  <a:pt x="321734" y="0"/>
                </a:lnTo>
                <a:lnTo>
                  <a:pt x="321734" y="0"/>
                </a:lnTo>
                <a:lnTo>
                  <a:pt x="321734" y="0"/>
                </a:lnTo>
                <a:lnTo>
                  <a:pt x="321734" y="0"/>
                </a:lnTo>
                <a:lnTo>
                  <a:pt x="321734" y="0"/>
                </a:lnTo>
                <a:lnTo>
                  <a:pt x="321734" y="8467"/>
                </a:lnTo>
                <a:lnTo>
                  <a:pt x="321734" y="8467"/>
                </a:lnTo>
                <a:lnTo>
                  <a:pt x="313268" y="25400"/>
                </a:lnTo>
                <a:lnTo>
                  <a:pt x="313268" y="33867"/>
                </a:lnTo>
                <a:lnTo>
                  <a:pt x="313268" y="59267"/>
                </a:lnTo>
                <a:lnTo>
                  <a:pt x="313268" y="76200"/>
                </a:lnTo>
                <a:lnTo>
                  <a:pt x="313268" y="101600"/>
                </a:lnTo>
                <a:lnTo>
                  <a:pt x="304800" y="127000"/>
                </a:lnTo>
                <a:lnTo>
                  <a:pt x="304800" y="143933"/>
                </a:lnTo>
                <a:lnTo>
                  <a:pt x="304800" y="169333"/>
                </a:lnTo>
                <a:lnTo>
                  <a:pt x="304800" y="194733"/>
                </a:lnTo>
                <a:lnTo>
                  <a:pt x="304800" y="220133"/>
                </a:lnTo>
                <a:lnTo>
                  <a:pt x="304800" y="254000"/>
                </a:lnTo>
                <a:lnTo>
                  <a:pt x="304800" y="279400"/>
                </a:lnTo>
                <a:lnTo>
                  <a:pt x="304800" y="296333"/>
                </a:lnTo>
                <a:lnTo>
                  <a:pt x="296334" y="321733"/>
                </a:lnTo>
                <a:lnTo>
                  <a:pt x="296334" y="347133"/>
                </a:lnTo>
                <a:lnTo>
                  <a:pt x="296334" y="372533"/>
                </a:lnTo>
                <a:lnTo>
                  <a:pt x="296334" y="389467"/>
                </a:lnTo>
                <a:lnTo>
                  <a:pt x="296334" y="414867"/>
                </a:lnTo>
                <a:lnTo>
                  <a:pt x="296334" y="431800"/>
                </a:lnTo>
                <a:lnTo>
                  <a:pt x="304800" y="448733"/>
                </a:lnTo>
                <a:lnTo>
                  <a:pt x="304800" y="465667"/>
                </a:lnTo>
                <a:lnTo>
                  <a:pt x="304800" y="474133"/>
                </a:lnTo>
                <a:lnTo>
                  <a:pt x="304800" y="491067"/>
                </a:lnTo>
                <a:lnTo>
                  <a:pt x="304800" y="499533"/>
                </a:lnTo>
                <a:lnTo>
                  <a:pt x="313268" y="508000"/>
                </a:lnTo>
                <a:lnTo>
                  <a:pt x="313268" y="516467"/>
                </a:lnTo>
                <a:lnTo>
                  <a:pt x="313268" y="516467"/>
                </a:lnTo>
                <a:lnTo>
                  <a:pt x="313268" y="524933"/>
                </a:lnTo>
                <a:lnTo>
                  <a:pt x="313268" y="524933"/>
                </a:lnTo>
                <a:lnTo>
                  <a:pt x="313268" y="524933"/>
                </a:lnTo>
                <a:lnTo>
                  <a:pt x="313268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474133" y="3361267"/>
            <a:ext cx="118535" cy="389467"/>
          </a:xfrm>
          <a:custGeom>
            <a:avLst/>
            <a:gdLst/>
            <a:ahLst/>
            <a:cxnLst/>
            <a:rect l="0" t="0" r="0" b="0"/>
            <a:pathLst>
              <a:path w="118535" h="389467">
                <a:moveTo>
                  <a:pt x="118534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4" y="8466"/>
                </a:lnTo>
                <a:lnTo>
                  <a:pt x="84667" y="16933"/>
                </a:lnTo>
                <a:lnTo>
                  <a:pt x="84667" y="25400"/>
                </a:lnTo>
                <a:lnTo>
                  <a:pt x="76200" y="25400"/>
                </a:lnTo>
                <a:lnTo>
                  <a:pt x="76200" y="33866"/>
                </a:lnTo>
                <a:lnTo>
                  <a:pt x="67734" y="42333"/>
                </a:lnTo>
                <a:lnTo>
                  <a:pt x="59267" y="50800"/>
                </a:lnTo>
                <a:lnTo>
                  <a:pt x="50800" y="67733"/>
                </a:lnTo>
                <a:lnTo>
                  <a:pt x="42334" y="76200"/>
                </a:lnTo>
                <a:lnTo>
                  <a:pt x="42334" y="93133"/>
                </a:lnTo>
                <a:lnTo>
                  <a:pt x="33867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77800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16934" y="296333"/>
                </a:lnTo>
                <a:lnTo>
                  <a:pt x="16934" y="313266"/>
                </a:lnTo>
                <a:lnTo>
                  <a:pt x="25400" y="321733"/>
                </a:lnTo>
                <a:lnTo>
                  <a:pt x="33867" y="338666"/>
                </a:lnTo>
                <a:lnTo>
                  <a:pt x="42334" y="347133"/>
                </a:lnTo>
                <a:lnTo>
                  <a:pt x="50800" y="355600"/>
                </a:lnTo>
                <a:lnTo>
                  <a:pt x="59267" y="364066"/>
                </a:lnTo>
                <a:lnTo>
                  <a:pt x="59267" y="372533"/>
                </a:lnTo>
                <a:lnTo>
                  <a:pt x="67734" y="381000"/>
                </a:lnTo>
                <a:lnTo>
                  <a:pt x="76200" y="381000"/>
                </a:lnTo>
                <a:lnTo>
                  <a:pt x="76200" y="389466"/>
                </a:lnTo>
                <a:lnTo>
                  <a:pt x="84667" y="389466"/>
                </a:lnTo>
                <a:lnTo>
                  <a:pt x="84667" y="389466"/>
                </a:lnTo>
                <a:lnTo>
                  <a:pt x="84667" y="389466"/>
                </a:lnTo>
                <a:lnTo>
                  <a:pt x="84667" y="389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0430933" y="4580467"/>
            <a:ext cx="872068" cy="50801"/>
          </a:xfrm>
          <a:custGeom>
            <a:avLst/>
            <a:gdLst/>
            <a:ahLst/>
            <a:cxnLst/>
            <a:rect l="0" t="0" r="0" b="0"/>
            <a:pathLst>
              <a:path w="872068" h="50801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27001" y="0"/>
                </a:lnTo>
                <a:lnTo>
                  <a:pt x="143933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8466"/>
                </a:lnTo>
                <a:lnTo>
                  <a:pt x="237067" y="8466"/>
                </a:lnTo>
                <a:lnTo>
                  <a:pt x="254001" y="8466"/>
                </a:lnTo>
                <a:lnTo>
                  <a:pt x="287867" y="8466"/>
                </a:lnTo>
                <a:lnTo>
                  <a:pt x="313267" y="8466"/>
                </a:lnTo>
                <a:lnTo>
                  <a:pt x="347133" y="8466"/>
                </a:lnTo>
                <a:lnTo>
                  <a:pt x="372533" y="16933"/>
                </a:lnTo>
                <a:lnTo>
                  <a:pt x="406401" y="16933"/>
                </a:lnTo>
                <a:lnTo>
                  <a:pt x="431801" y="16933"/>
                </a:lnTo>
                <a:lnTo>
                  <a:pt x="465667" y="25400"/>
                </a:lnTo>
                <a:lnTo>
                  <a:pt x="499533" y="25400"/>
                </a:lnTo>
                <a:lnTo>
                  <a:pt x="524933" y="25400"/>
                </a:lnTo>
                <a:lnTo>
                  <a:pt x="567267" y="25400"/>
                </a:lnTo>
                <a:lnTo>
                  <a:pt x="592667" y="33866"/>
                </a:lnTo>
                <a:lnTo>
                  <a:pt x="626534" y="33866"/>
                </a:lnTo>
                <a:lnTo>
                  <a:pt x="651933" y="33866"/>
                </a:lnTo>
                <a:lnTo>
                  <a:pt x="685800" y="42333"/>
                </a:lnTo>
                <a:lnTo>
                  <a:pt x="711201" y="42333"/>
                </a:lnTo>
                <a:lnTo>
                  <a:pt x="736601" y="42333"/>
                </a:lnTo>
                <a:lnTo>
                  <a:pt x="753533" y="42333"/>
                </a:lnTo>
                <a:lnTo>
                  <a:pt x="778934" y="50800"/>
                </a:lnTo>
                <a:lnTo>
                  <a:pt x="795867" y="50800"/>
                </a:lnTo>
                <a:lnTo>
                  <a:pt x="812801" y="50800"/>
                </a:lnTo>
                <a:lnTo>
                  <a:pt x="829733" y="50800"/>
                </a:lnTo>
                <a:lnTo>
                  <a:pt x="846667" y="50800"/>
                </a:lnTo>
                <a:lnTo>
                  <a:pt x="855134" y="50800"/>
                </a:lnTo>
                <a:lnTo>
                  <a:pt x="863601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72067" y="50800"/>
                </a:lnTo>
                <a:lnTo>
                  <a:pt x="863601" y="50800"/>
                </a:lnTo>
                <a:lnTo>
                  <a:pt x="863601" y="50800"/>
                </a:lnTo>
                <a:lnTo>
                  <a:pt x="855134" y="50800"/>
                </a:lnTo>
                <a:lnTo>
                  <a:pt x="855134" y="50800"/>
                </a:lnTo>
                <a:lnTo>
                  <a:pt x="846667" y="50800"/>
                </a:lnTo>
                <a:lnTo>
                  <a:pt x="846667" y="50800"/>
                </a:lnTo>
                <a:lnTo>
                  <a:pt x="838200" y="42333"/>
                </a:lnTo>
                <a:lnTo>
                  <a:pt x="838200" y="42333"/>
                </a:lnTo>
                <a:lnTo>
                  <a:pt x="838200" y="42333"/>
                </a:lnTo>
                <a:lnTo>
                  <a:pt x="829733" y="42333"/>
                </a:lnTo>
                <a:lnTo>
                  <a:pt x="829733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0363200" y="4741333"/>
            <a:ext cx="8468" cy="330201"/>
          </a:xfrm>
          <a:custGeom>
            <a:avLst/>
            <a:gdLst/>
            <a:ahLst/>
            <a:cxnLst/>
            <a:rect l="0" t="0" r="0" b="0"/>
            <a:pathLst>
              <a:path w="8468" h="3302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313267"/>
                </a:lnTo>
                <a:lnTo>
                  <a:pt x="0" y="313267"/>
                </a:lnTo>
                <a:lnTo>
                  <a:pt x="0" y="321734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430933" y="4715933"/>
            <a:ext cx="203202" cy="389468"/>
          </a:xfrm>
          <a:custGeom>
            <a:avLst/>
            <a:gdLst/>
            <a:ahLst/>
            <a:cxnLst/>
            <a:rect l="0" t="0" r="0" b="0"/>
            <a:pathLst>
              <a:path w="203202" h="389468">
                <a:moveTo>
                  <a:pt x="194733" y="8467"/>
                </a:moveTo>
                <a:lnTo>
                  <a:pt x="194733" y="8467"/>
                </a:lnTo>
                <a:lnTo>
                  <a:pt x="194733" y="8467"/>
                </a:lnTo>
                <a:lnTo>
                  <a:pt x="203201" y="8467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0"/>
                </a:lnTo>
                <a:lnTo>
                  <a:pt x="177801" y="0"/>
                </a:lnTo>
                <a:lnTo>
                  <a:pt x="169334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1" y="16934"/>
                </a:lnTo>
                <a:lnTo>
                  <a:pt x="110067" y="16934"/>
                </a:lnTo>
                <a:lnTo>
                  <a:pt x="101601" y="16934"/>
                </a:lnTo>
                <a:lnTo>
                  <a:pt x="84667" y="25400"/>
                </a:lnTo>
                <a:lnTo>
                  <a:pt x="76200" y="25400"/>
                </a:lnTo>
                <a:lnTo>
                  <a:pt x="59267" y="33867"/>
                </a:lnTo>
                <a:lnTo>
                  <a:pt x="50801" y="33867"/>
                </a:lnTo>
                <a:lnTo>
                  <a:pt x="42333" y="42334"/>
                </a:lnTo>
                <a:lnTo>
                  <a:pt x="33867" y="42334"/>
                </a:lnTo>
                <a:lnTo>
                  <a:pt x="25401" y="50800"/>
                </a:lnTo>
                <a:lnTo>
                  <a:pt x="25401" y="59267"/>
                </a:lnTo>
                <a:lnTo>
                  <a:pt x="16934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25401" y="135467"/>
                </a:lnTo>
                <a:lnTo>
                  <a:pt x="25401" y="135467"/>
                </a:lnTo>
                <a:lnTo>
                  <a:pt x="33867" y="127000"/>
                </a:lnTo>
                <a:lnTo>
                  <a:pt x="42333" y="118534"/>
                </a:lnTo>
                <a:lnTo>
                  <a:pt x="50801" y="118534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93134" y="110067"/>
                </a:lnTo>
                <a:lnTo>
                  <a:pt x="101601" y="110067"/>
                </a:lnTo>
                <a:lnTo>
                  <a:pt x="110067" y="110067"/>
                </a:lnTo>
                <a:lnTo>
                  <a:pt x="127001" y="118534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9334" y="160867"/>
                </a:lnTo>
                <a:lnTo>
                  <a:pt x="177801" y="169334"/>
                </a:lnTo>
                <a:lnTo>
                  <a:pt x="186267" y="186267"/>
                </a:lnTo>
                <a:lnTo>
                  <a:pt x="194733" y="203200"/>
                </a:lnTo>
                <a:lnTo>
                  <a:pt x="194733" y="220134"/>
                </a:lnTo>
                <a:lnTo>
                  <a:pt x="194733" y="228600"/>
                </a:lnTo>
                <a:lnTo>
                  <a:pt x="194733" y="245534"/>
                </a:lnTo>
                <a:lnTo>
                  <a:pt x="194733" y="262467"/>
                </a:lnTo>
                <a:lnTo>
                  <a:pt x="194733" y="270934"/>
                </a:lnTo>
                <a:lnTo>
                  <a:pt x="194733" y="287867"/>
                </a:lnTo>
                <a:lnTo>
                  <a:pt x="186267" y="296334"/>
                </a:lnTo>
                <a:lnTo>
                  <a:pt x="177801" y="313267"/>
                </a:lnTo>
                <a:lnTo>
                  <a:pt x="169334" y="321734"/>
                </a:lnTo>
                <a:lnTo>
                  <a:pt x="160867" y="338667"/>
                </a:lnTo>
                <a:lnTo>
                  <a:pt x="152400" y="347134"/>
                </a:lnTo>
                <a:lnTo>
                  <a:pt x="143933" y="355600"/>
                </a:lnTo>
                <a:lnTo>
                  <a:pt x="135467" y="364067"/>
                </a:lnTo>
                <a:lnTo>
                  <a:pt x="118533" y="381000"/>
                </a:lnTo>
                <a:lnTo>
                  <a:pt x="110067" y="381000"/>
                </a:lnTo>
                <a:lnTo>
                  <a:pt x="101601" y="389467"/>
                </a:lnTo>
                <a:lnTo>
                  <a:pt x="93134" y="389467"/>
                </a:lnTo>
                <a:lnTo>
                  <a:pt x="84667" y="389467"/>
                </a:lnTo>
                <a:lnTo>
                  <a:pt x="76200" y="389467"/>
                </a:lnTo>
                <a:lnTo>
                  <a:pt x="67733" y="381000"/>
                </a:lnTo>
                <a:lnTo>
                  <a:pt x="59267" y="381000"/>
                </a:lnTo>
                <a:lnTo>
                  <a:pt x="50801" y="381000"/>
                </a:lnTo>
                <a:lnTo>
                  <a:pt x="42333" y="372534"/>
                </a:lnTo>
                <a:lnTo>
                  <a:pt x="42333" y="372534"/>
                </a:lnTo>
                <a:lnTo>
                  <a:pt x="33867" y="364067"/>
                </a:lnTo>
                <a:lnTo>
                  <a:pt x="33867" y="364067"/>
                </a:lnTo>
                <a:lnTo>
                  <a:pt x="33867" y="355600"/>
                </a:lnTo>
                <a:lnTo>
                  <a:pt x="33867" y="355600"/>
                </a:lnTo>
                <a:lnTo>
                  <a:pt x="33867" y="347134"/>
                </a:lnTo>
                <a:lnTo>
                  <a:pt x="33867" y="347134"/>
                </a:lnTo>
                <a:lnTo>
                  <a:pt x="33867" y="338667"/>
                </a:lnTo>
                <a:lnTo>
                  <a:pt x="33867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710334" y="4885267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2" y="25400"/>
                </a:lnTo>
                <a:lnTo>
                  <a:pt x="25399" y="42333"/>
                </a:lnTo>
                <a:lnTo>
                  <a:pt x="25399" y="50800"/>
                </a:lnTo>
                <a:lnTo>
                  <a:pt x="42333" y="67733"/>
                </a:lnTo>
                <a:lnTo>
                  <a:pt x="50800" y="84666"/>
                </a:lnTo>
                <a:lnTo>
                  <a:pt x="59266" y="101600"/>
                </a:lnTo>
                <a:lnTo>
                  <a:pt x="76200" y="118533"/>
                </a:lnTo>
                <a:lnTo>
                  <a:pt x="84666" y="135466"/>
                </a:lnTo>
                <a:lnTo>
                  <a:pt x="93132" y="152400"/>
                </a:lnTo>
                <a:lnTo>
                  <a:pt x="101599" y="169333"/>
                </a:lnTo>
                <a:lnTo>
                  <a:pt x="110066" y="177800"/>
                </a:lnTo>
                <a:lnTo>
                  <a:pt x="118533" y="194733"/>
                </a:lnTo>
                <a:lnTo>
                  <a:pt x="135466" y="211666"/>
                </a:lnTo>
                <a:lnTo>
                  <a:pt x="143932" y="220133"/>
                </a:lnTo>
                <a:lnTo>
                  <a:pt x="152400" y="237066"/>
                </a:lnTo>
                <a:lnTo>
                  <a:pt x="160866" y="245533"/>
                </a:lnTo>
                <a:lnTo>
                  <a:pt x="169332" y="254000"/>
                </a:lnTo>
                <a:lnTo>
                  <a:pt x="177799" y="262466"/>
                </a:lnTo>
                <a:lnTo>
                  <a:pt x="177799" y="279400"/>
                </a:lnTo>
                <a:lnTo>
                  <a:pt x="186266" y="279400"/>
                </a:lnTo>
                <a:lnTo>
                  <a:pt x="194733" y="287866"/>
                </a:lnTo>
                <a:lnTo>
                  <a:pt x="194733" y="296333"/>
                </a:lnTo>
                <a:lnTo>
                  <a:pt x="203200" y="296333"/>
                </a:lnTo>
                <a:lnTo>
                  <a:pt x="203200" y="296333"/>
                </a:lnTo>
                <a:lnTo>
                  <a:pt x="203200" y="296333"/>
                </a:lnTo>
                <a:lnTo>
                  <a:pt x="203200" y="296333"/>
                </a:lnTo>
                <a:lnTo>
                  <a:pt x="2032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0710334" y="4851400"/>
            <a:ext cx="160867" cy="270934"/>
          </a:xfrm>
          <a:custGeom>
            <a:avLst/>
            <a:gdLst/>
            <a:ahLst/>
            <a:cxnLst/>
            <a:rect l="0" t="0" r="0" b="0"/>
            <a:pathLst>
              <a:path w="160867" h="270934">
                <a:moveTo>
                  <a:pt x="160866" y="0"/>
                </a:moveTo>
                <a:lnTo>
                  <a:pt x="160866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2" y="33867"/>
                </a:lnTo>
                <a:lnTo>
                  <a:pt x="143932" y="42333"/>
                </a:lnTo>
                <a:lnTo>
                  <a:pt x="135466" y="50800"/>
                </a:lnTo>
                <a:lnTo>
                  <a:pt x="127000" y="59267"/>
                </a:lnTo>
                <a:lnTo>
                  <a:pt x="118533" y="76200"/>
                </a:lnTo>
                <a:lnTo>
                  <a:pt x="110066" y="84667"/>
                </a:lnTo>
                <a:lnTo>
                  <a:pt x="93132" y="101600"/>
                </a:lnTo>
                <a:lnTo>
                  <a:pt x="84666" y="118533"/>
                </a:lnTo>
                <a:lnTo>
                  <a:pt x="76200" y="135467"/>
                </a:lnTo>
                <a:lnTo>
                  <a:pt x="67732" y="143933"/>
                </a:lnTo>
                <a:lnTo>
                  <a:pt x="59266" y="160867"/>
                </a:lnTo>
                <a:lnTo>
                  <a:pt x="50800" y="177800"/>
                </a:lnTo>
                <a:lnTo>
                  <a:pt x="42333" y="194733"/>
                </a:lnTo>
                <a:lnTo>
                  <a:pt x="33866" y="203200"/>
                </a:lnTo>
                <a:lnTo>
                  <a:pt x="25399" y="220133"/>
                </a:lnTo>
                <a:lnTo>
                  <a:pt x="25399" y="228600"/>
                </a:lnTo>
                <a:lnTo>
                  <a:pt x="16932" y="237067"/>
                </a:lnTo>
                <a:lnTo>
                  <a:pt x="16932" y="245533"/>
                </a:lnTo>
                <a:lnTo>
                  <a:pt x="8466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728133" y="3378200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296333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0922000" y="4699000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6" y="16933"/>
                </a:lnTo>
                <a:lnTo>
                  <a:pt x="93134" y="25400"/>
                </a:lnTo>
                <a:lnTo>
                  <a:pt x="93134" y="33867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9267"/>
                </a:lnTo>
                <a:lnTo>
                  <a:pt x="93134" y="59267"/>
                </a:lnTo>
                <a:lnTo>
                  <a:pt x="93134" y="67733"/>
                </a:lnTo>
                <a:lnTo>
                  <a:pt x="84666" y="76200"/>
                </a:lnTo>
                <a:lnTo>
                  <a:pt x="76200" y="84667"/>
                </a:lnTo>
                <a:lnTo>
                  <a:pt x="67734" y="93133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33866" y="101600"/>
                </a:lnTo>
                <a:lnTo>
                  <a:pt x="33866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33866" y="110067"/>
                </a:lnTo>
                <a:lnTo>
                  <a:pt x="33866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50800" y="118533"/>
                </a:lnTo>
                <a:lnTo>
                  <a:pt x="67734" y="127000"/>
                </a:lnTo>
                <a:lnTo>
                  <a:pt x="76200" y="127000"/>
                </a:lnTo>
                <a:lnTo>
                  <a:pt x="84666" y="135467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10066" y="160867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18533" y="203200"/>
                </a:lnTo>
                <a:lnTo>
                  <a:pt x="110066" y="211667"/>
                </a:lnTo>
                <a:lnTo>
                  <a:pt x="101600" y="220133"/>
                </a:lnTo>
                <a:lnTo>
                  <a:pt x="93134" y="220133"/>
                </a:lnTo>
                <a:lnTo>
                  <a:pt x="84666" y="220133"/>
                </a:lnTo>
                <a:lnTo>
                  <a:pt x="76200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618067" y="3513667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0133" y="25400"/>
                </a:lnTo>
                <a:lnTo>
                  <a:pt x="220133" y="16933"/>
                </a:lnTo>
                <a:lnTo>
                  <a:pt x="2201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11099800" y="4936067"/>
            <a:ext cx="177801" cy="440267"/>
          </a:xfrm>
          <a:custGeom>
            <a:avLst/>
            <a:gdLst/>
            <a:ahLst/>
            <a:cxnLst/>
            <a:rect l="0" t="0" r="0" b="0"/>
            <a:pathLst>
              <a:path w="177801" h="4402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16933" y="169333"/>
                </a:lnTo>
                <a:lnTo>
                  <a:pt x="25400" y="186266"/>
                </a:lnTo>
                <a:lnTo>
                  <a:pt x="25400" y="194733"/>
                </a:lnTo>
                <a:lnTo>
                  <a:pt x="33867" y="203200"/>
                </a:lnTo>
                <a:lnTo>
                  <a:pt x="42334" y="211666"/>
                </a:lnTo>
                <a:lnTo>
                  <a:pt x="50800" y="211666"/>
                </a:lnTo>
                <a:lnTo>
                  <a:pt x="59266" y="211666"/>
                </a:lnTo>
                <a:lnTo>
                  <a:pt x="67734" y="211666"/>
                </a:lnTo>
                <a:lnTo>
                  <a:pt x="76200" y="211666"/>
                </a:lnTo>
                <a:lnTo>
                  <a:pt x="84666" y="211666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4" y="152400"/>
                </a:lnTo>
                <a:lnTo>
                  <a:pt x="118534" y="143933"/>
                </a:lnTo>
                <a:lnTo>
                  <a:pt x="127000" y="127000"/>
                </a:lnTo>
                <a:lnTo>
                  <a:pt x="127000" y="110066"/>
                </a:lnTo>
                <a:lnTo>
                  <a:pt x="127000" y="93133"/>
                </a:lnTo>
                <a:lnTo>
                  <a:pt x="135466" y="84666"/>
                </a:lnTo>
                <a:lnTo>
                  <a:pt x="135466" y="67733"/>
                </a:lnTo>
                <a:lnTo>
                  <a:pt x="135466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35466" y="127000"/>
                </a:lnTo>
                <a:lnTo>
                  <a:pt x="143934" y="143933"/>
                </a:lnTo>
                <a:lnTo>
                  <a:pt x="143934" y="160866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60866" y="228600"/>
                </a:lnTo>
                <a:lnTo>
                  <a:pt x="169333" y="245533"/>
                </a:lnTo>
                <a:lnTo>
                  <a:pt x="169333" y="270933"/>
                </a:lnTo>
                <a:lnTo>
                  <a:pt x="169333" y="287866"/>
                </a:lnTo>
                <a:lnTo>
                  <a:pt x="169333" y="304800"/>
                </a:lnTo>
                <a:lnTo>
                  <a:pt x="177800" y="330200"/>
                </a:lnTo>
                <a:lnTo>
                  <a:pt x="177800" y="347133"/>
                </a:lnTo>
                <a:lnTo>
                  <a:pt x="177800" y="364066"/>
                </a:lnTo>
                <a:lnTo>
                  <a:pt x="177800" y="372533"/>
                </a:lnTo>
                <a:lnTo>
                  <a:pt x="169333" y="389466"/>
                </a:lnTo>
                <a:lnTo>
                  <a:pt x="169333" y="397933"/>
                </a:lnTo>
                <a:lnTo>
                  <a:pt x="169333" y="414866"/>
                </a:lnTo>
                <a:lnTo>
                  <a:pt x="160866" y="423333"/>
                </a:lnTo>
                <a:lnTo>
                  <a:pt x="152400" y="431800"/>
                </a:lnTo>
                <a:lnTo>
                  <a:pt x="143934" y="431800"/>
                </a:lnTo>
                <a:lnTo>
                  <a:pt x="135466" y="440266"/>
                </a:lnTo>
                <a:lnTo>
                  <a:pt x="127000" y="440266"/>
                </a:lnTo>
                <a:lnTo>
                  <a:pt x="118534" y="440266"/>
                </a:lnTo>
                <a:lnTo>
                  <a:pt x="101600" y="440266"/>
                </a:lnTo>
                <a:lnTo>
                  <a:pt x="93133" y="440266"/>
                </a:lnTo>
                <a:lnTo>
                  <a:pt x="84666" y="431800"/>
                </a:lnTo>
                <a:lnTo>
                  <a:pt x="67734" y="423333"/>
                </a:lnTo>
                <a:lnTo>
                  <a:pt x="59266" y="414866"/>
                </a:lnTo>
                <a:lnTo>
                  <a:pt x="50800" y="406400"/>
                </a:lnTo>
                <a:lnTo>
                  <a:pt x="42334" y="397933"/>
                </a:lnTo>
                <a:lnTo>
                  <a:pt x="33867" y="389466"/>
                </a:lnTo>
                <a:lnTo>
                  <a:pt x="25400" y="381000"/>
                </a:lnTo>
                <a:lnTo>
                  <a:pt x="25400" y="364066"/>
                </a:lnTo>
                <a:lnTo>
                  <a:pt x="25400" y="364066"/>
                </a:lnTo>
                <a:lnTo>
                  <a:pt x="16933" y="347133"/>
                </a:lnTo>
                <a:lnTo>
                  <a:pt x="16933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965200" y="3479800"/>
            <a:ext cx="8468" cy="169334"/>
          </a:xfrm>
          <a:custGeom>
            <a:avLst/>
            <a:gdLst/>
            <a:ahLst/>
            <a:cxnLst/>
            <a:rect l="0" t="0" r="0" b="0"/>
            <a:pathLst>
              <a:path w="8468" h="1693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22867" y="35390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1243734" y="4715933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2" y="25400"/>
                </a:lnTo>
                <a:lnTo>
                  <a:pt x="16932" y="16934"/>
                </a:lnTo>
                <a:lnTo>
                  <a:pt x="25399" y="16934"/>
                </a:lnTo>
                <a:lnTo>
                  <a:pt x="33866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2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2" y="8467"/>
                </a:lnTo>
                <a:lnTo>
                  <a:pt x="101599" y="16934"/>
                </a:lnTo>
                <a:lnTo>
                  <a:pt x="110066" y="25400"/>
                </a:lnTo>
                <a:lnTo>
                  <a:pt x="118533" y="33867"/>
                </a:lnTo>
                <a:lnTo>
                  <a:pt x="135466" y="42334"/>
                </a:lnTo>
                <a:lnTo>
                  <a:pt x="135466" y="59267"/>
                </a:lnTo>
                <a:lnTo>
                  <a:pt x="143932" y="76200"/>
                </a:lnTo>
                <a:lnTo>
                  <a:pt x="143932" y="93134"/>
                </a:lnTo>
                <a:lnTo>
                  <a:pt x="143932" y="110067"/>
                </a:lnTo>
                <a:lnTo>
                  <a:pt x="143932" y="118534"/>
                </a:lnTo>
                <a:lnTo>
                  <a:pt x="143932" y="135467"/>
                </a:lnTo>
                <a:lnTo>
                  <a:pt x="135466" y="152400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0066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101599" y="186267"/>
                </a:lnTo>
                <a:lnTo>
                  <a:pt x="93132" y="194734"/>
                </a:lnTo>
                <a:lnTo>
                  <a:pt x="84666" y="203200"/>
                </a:lnTo>
                <a:lnTo>
                  <a:pt x="67732" y="203200"/>
                </a:lnTo>
                <a:lnTo>
                  <a:pt x="59266" y="203200"/>
                </a:lnTo>
                <a:lnTo>
                  <a:pt x="42333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25399" y="194734"/>
                </a:lnTo>
                <a:lnTo>
                  <a:pt x="16932" y="186267"/>
                </a:lnTo>
                <a:lnTo>
                  <a:pt x="8466" y="186267"/>
                </a:lnTo>
                <a:lnTo>
                  <a:pt x="8466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2" y="143934"/>
                </a:lnTo>
                <a:lnTo>
                  <a:pt x="25399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2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2" y="143934"/>
                </a:lnTo>
                <a:lnTo>
                  <a:pt x="101599" y="152400"/>
                </a:lnTo>
                <a:lnTo>
                  <a:pt x="110066" y="160867"/>
                </a:lnTo>
                <a:lnTo>
                  <a:pt x="118533" y="169334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35466" y="186267"/>
                </a:lnTo>
                <a:lnTo>
                  <a:pt x="143932" y="194734"/>
                </a:lnTo>
                <a:lnTo>
                  <a:pt x="143932" y="194734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1083733" y="34036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6934" y="110067"/>
                </a:moveTo>
                <a:lnTo>
                  <a:pt x="16934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35467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4" y="110067"/>
                </a:lnTo>
                <a:lnTo>
                  <a:pt x="110067" y="118533"/>
                </a:lnTo>
                <a:lnTo>
                  <a:pt x="101600" y="135467"/>
                </a:lnTo>
                <a:lnTo>
                  <a:pt x="93134" y="143933"/>
                </a:lnTo>
                <a:lnTo>
                  <a:pt x="84667" y="152400"/>
                </a:lnTo>
                <a:lnTo>
                  <a:pt x="76200" y="160867"/>
                </a:lnTo>
                <a:lnTo>
                  <a:pt x="67734" y="169333"/>
                </a:lnTo>
                <a:lnTo>
                  <a:pt x="59267" y="177800"/>
                </a:lnTo>
                <a:lnTo>
                  <a:pt x="50800" y="186267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03200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4" y="220133"/>
                </a:lnTo>
                <a:lnTo>
                  <a:pt x="42334" y="228600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35467" y="228600"/>
                </a:lnTo>
                <a:lnTo>
                  <a:pt x="143934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1312333" y="3302000"/>
            <a:ext cx="101601" cy="423334"/>
          </a:xfrm>
          <a:custGeom>
            <a:avLst/>
            <a:gdLst/>
            <a:ahLst/>
            <a:cxnLst/>
            <a:rect l="0" t="0" r="0" b="0"/>
            <a:pathLst>
              <a:path w="101601" h="423334">
                <a:moveTo>
                  <a:pt x="16934" y="50800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50800" y="33867"/>
                </a:lnTo>
                <a:lnTo>
                  <a:pt x="59267" y="42333"/>
                </a:lnTo>
                <a:lnTo>
                  <a:pt x="67734" y="59267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4" y="101600"/>
                </a:lnTo>
                <a:lnTo>
                  <a:pt x="93134" y="118533"/>
                </a:lnTo>
                <a:lnTo>
                  <a:pt x="93134" y="135467"/>
                </a:lnTo>
                <a:lnTo>
                  <a:pt x="101600" y="152400"/>
                </a:lnTo>
                <a:lnTo>
                  <a:pt x="101600" y="169333"/>
                </a:lnTo>
                <a:lnTo>
                  <a:pt x="101600" y="186267"/>
                </a:lnTo>
                <a:lnTo>
                  <a:pt x="101600" y="211667"/>
                </a:lnTo>
                <a:lnTo>
                  <a:pt x="93134" y="228600"/>
                </a:lnTo>
                <a:lnTo>
                  <a:pt x="93134" y="245533"/>
                </a:lnTo>
                <a:lnTo>
                  <a:pt x="84667" y="262467"/>
                </a:lnTo>
                <a:lnTo>
                  <a:pt x="84667" y="279400"/>
                </a:lnTo>
                <a:lnTo>
                  <a:pt x="76200" y="287867"/>
                </a:lnTo>
                <a:lnTo>
                  <a:pt x="76200" y="304800"/>
                </a:lnTo>
                <a:lnTo>
                  <a:pt x="67734" y="321733"/>
                </a:lnTo>
                <a:lnTo>
                  <a:pt x="67734" y="338667"/>
                </a:lnTo>
                <a:lnTo>
                  <a:pt x="67734" y="355600"/>
                </a:lnTo>
                <a:lnTo>
                  <a:pt x="59267" y="372533"/>
                </a:lnTo>
                <a:lnTo>
                  <a:pt x="50800" y="381000"/>
                </a:lnTo>
                <a:lnTo>
                  <a:pt x="42334" y="397933"/>
                </a:lnTo>
                <a:lnTo>
                  <a:pt x="33867" y="406400"/>
                </a:lnTo>
                <a:lnTo>
                  <a:pt x="25400" y="414867"/>
                </a:lnTo>
                <a:lnTo>
                  <a:pt x="25400" y="414867"/>
                </a:lnTo>
                <a:lnTo>
                  <a:pt x="25400" y="423333"/>
                </a:lnTo>
                <a:lnTo>
                  <a:pt x="254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8881534" y="4089400"/>
            <a:ext cx="575734" cy="296334"/>
          </a:xfrm>
          <a:custGeom>
            <a:avLst/>
            <a:gdLst/>
            <a:ahLst/>
            <a:cxnLst/>
            <a:rect l="0" t="0" r="0" b="0"/>
            <a:pathLst>
              <a:path w="575734" h="296334">
                <a:moveTo>
                  <a:pt x="575733" y="0"/>
                </a:moveTo>
                <a:lnTo>
                  <a:pt x="575733" y="0"/>
                </a:lnTo>
                <a:lnTo>
                  <a:pt x="575733" y="0"/>
                </a:lnTo>
                <a:lnTo>
                  <a:pt x="567266" y="0"/>
                </a:lnTo>
                <a:lnTo>
                  <a:pt x="567266" y="0"/>
                </a:lnTo>
                <a:lnTo>
                  <a:pt x="567266" y="8467"/>
                </a:lnTo>
                <a:lnTo>
                  <a:pt x="550333" y="8467"/>
                </a:lnTo>
                <a:lnTo>
                  <a:pt x="541866" y="8467"/>
                </a:lnTo>
                <a:lnTo>
                  <a:pt x="524932" y="16933"/>
                </a:lnTo>
                <a:lnTo>
                  <a:pt x="516466" y="25400"/>
                </a:lnTo>
                <a:lnTo>
                  <a:pt x="499533" y="33867"/>
                </a:lnTo>
                <a:lnTo>
                  <a:pt x="482599" y="42333"/>
                </a:lnTo>
                <a:lnTo>
                  <a:pt x="457200" y="42333"/>
                </a:lnTo>
                <a:lnTo>
                  <a:pt x="431799" y="59267"/>
                </a:lnTo>
                <a:lnTo>
                  <a:pt x="406399" y="67733"/>
                </a:lnTo>
                <a:lnTo>
                  <a:pt x="389466" y="76200"/>
                </a:lnTo>
                <a:lnTo>
                  <a:pt x="355599" y="93133"/>
                </a:lnTo>
                <a:lnTo>
                  <a:pt x="330199" y="101600"/>
                </a:lnTo>
                <a:lnTo>
                  <a:pt x="304800" y="118533"/>
                </a:lnTo>
                <a:lnTo>
                  <a:pt x="279399" y="135467"/>
                </a:lnTo>
                <a:lnTo>
                  <a:pt x="245533" y="143933"/>
                </a:lnTo>
                <a:lnTo>
                  <a:pt x="220132" y="160867"/>
                </a:lnTo>
                <a:lnTo>
                  <a:pt x="186266" y="177800"/>
                </a:lnTo>
                <a:lnTo>
                  <a:pt x="169333" y="194733"/>
                </a:lnTo>
                <a:lnTo>
                  <a:pt x="135466" y="211667"/>
                </a:lnTo>
                <a:lnTo>
                  <a:pt x="110066" y="220133"/>
                </a:lnTo>
                <a:lnTo>
                  <a:pt x="93133" y="237067"/>
                </a:lnTo>
                <a:lnTo>
                  <a:pt x="67732" y="245533"/>
                </a:lnTo>
                <a:lnTo>
                  <a:pt x="50799" y="262467"/>
                </a:lnTo>
                <a:lnTo>
                  <a:pt x="33866" y="270933"/>
                </a:lnTo>
                <a:lnTo>
                  <a:pt x="16933" y="279400"/>
                </a:lnTo>
                <a:lnTo>
                  <a:pt x="8466" y="287867"/>
                </a:lnTo>
                <a:lnTo>
                  <a:pt x="8466" y="287867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8568266" y="4182533"/>
            <a:ext cx="169335" cy="355601"/>
          </a:xfrm>
          <a:custGeom>
            <a:avLst/>
            <a:gdLst/>
            <a:ahLst/>
            <a:cxnLst/>
            <a:rect l="0" t="0" r="0" b="0"/>
            <a:pathLst>
              <a:path w="169335" h="355601">
                <a:moveTo>
                  <a:pt x="33867" y="16934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1" y="25400"/>
                </a:lnTo>
                <a:lnTo>
                  <a:pt x="25401" y="42334"/>
                </a:lnTo>
                <a:lnTo>
                  <a:pt x="16934" y="59267"/>
                </a:lnTo>
                <a:lnTo>
                  <a:pt x="16934" y="67734"/>
                </a:lnTo>
                <a:lnTo>
                  <a:pt x="8468" y="93134"/>
                </a:lnTo>
                <a:lnTo>
                  <a:pt x="8468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8468" y="194734"/>
                </a:lnTo>
                <a:lnTo>
                  <a:pt x="8468" y="194734"/>
                </a:lnTo>
                <a:lnTo>
                  <a:pt x="16934" y="194734"/>
                </a:lnTo>
                <a:lnTo>
                  <a:pt x="33867" y="194734"/>
                </a:lnTo>
                <a:lnTo>
                  <a:pt x="42334" y="194734"/>
                </a:lnTo>
                <a:lnTo>
                  <a:pt x="50801" y="194734"/>
                </a:lnTo>
                <a:lnTo>
                  <a:pt x="67734" y="194734"/>
                </a:lnTo>
                <a:lnTo>
                  <a:pt x="76200" y="194734"/>
                </a:lnTo>
                <a:lnTo>
                  <a:pt x="93134" y="186267"/>
                </a:lnTo>
                <a:lnTo>
                  <a:pt x="101601" y="177800"/>
                </a:lnTo>
                <a:lnTo>
                  <a:pt x="110067" y="177800"/>
                </a:lnTo>
                <a:lnTo>
                  <a:pt x="127001" y="169334"/>
                </a:lnTo>
                <a:lnTo>
                  <a:pt x="135467" y="160867"/>
                </a:lnTo>
                <a:lnTo>
                  <a:pt x="143934" y="160867"/>
                </a:lnTo>
                <a:lnTo>
                  <a:pt x="143934" y="152400"/>
                </a:lnTo>
                <a:lnTo>
                  <a:pt x="152400" y="143934"/>
                </a:lnTo>
                <a:lnTo>
                  <a:pt x="152400" y="135467"/>
                </a:lnTo>
                <a:lnTo>
                  <a:pt x="160868" y="135467"/>
                </a:lnTo>
                <a:lnTo>
                  <a:pt x="160868" y="118534"/>
                </a:lnTo>
                <a:lnTo>
                  <a:pt x="160868" y="110067"/>
                </a:lnTo>
                <a:lnTo>
                  <a:pt x="160868" y="101600"/>
                </a:lnTo>
                <a:lnTo>
                  <a:pt x="160868" y="84667"/>
                </a:lnTo>
                <a:lnTo>
                  <a:pt x="160868" y="76200"/>
                </a:lnTo>
                <a:lnTo>
                  <a:pt x="160868" y="67734"/>
                </a:lnTo>
                <a:lnTo>
                  <a:pt x="160868" y="50800"/>
                </a:lnTo>
                <a:lnTo>
                  <a:pt x="160868" y="42334"/>
                </a:lnTo>
                <a:lnTo>
                  <a:pt x="160868" y="33867"/>
                </a:lnTo>
                <a:lnTo>
                  <a:pt x="160868" y="25400"/>
                </a:lnTo>
                <a:lnTo>
                  <a:pt x="160868" y="25400"/>
                </a:lnTo>
                <a:lnTo>
                  <a:pt x="160868" y="25400"/>
                </a:lnTo>
                <a:lnTo>
                  <a:pt x="160868" y="25400"/>
                </a:lnTo>
                <a:lnTo>
                  <a:pt x="160868" y="25400"/>
                </a:lnTo>
                <a:lnTo>
                  <a:pt x="160868" y="25400"/>
                </a:lnTo>
                <a:lnTo>
                  <a:pt x="160868" y="33867"/>
                </a:lnTo>
                <a:lnTo>
                  <a:pt x="160868" y="42334"/>
                </a:lnTo>
                <a:lnTo>
                  <a:pt x="160868" y="50800"/>
                </a:lnTo>
                <a:lnTo>
                  <a:pt x="160868" y="67734"/>
                </a:lnTo>
                <a:lnTo>
                  <a:pt x="160868" y="84667"/>
                </a:lnTo>
                <a:lnTo>
                  <a:pt x="152400" y="110067"/>
                </a:lnTo>
                <a:lnTo>
                  <a:pt x="152400" y="135467"/>
                </a:lnTo>
                <a:lnTo>
                  <a:pt x="160868" y="160867"/>
                </a:lnTo>
                <a:lnTo>
                  <a:pt x="160868" y="194734"/>
                </a:lnTo>
                <a:lnTo>
                  <a:pt x="160868" y="220134"/>
                </a:lnTo>
                <a:lnTo>
                  <a:pt x="160868" y="245534"/>
                </a:lnTo>
                <a:lnTo>
                  <a:pt x="160868" y="270934"/>
                </a:lnTo>
                <a:lnTo>
                  <a:pt x="169334" y="287867"/>
                </a:lnTo>
                <a:lnTo>
                  <a:pt x="169334" y="304800"/>
                </a:lnTo>
                <a:lnTo>
                  <a:pt x="169334" y="321734"/>
                </a:lnTo>
                <a:lnTo>
                  <a:pt x="169334" y="330200"/>
                </a:lnTo>
                <a:lnTo>
                  <a:pt x="169334" y="347134"/>
                </a:lnTo>
                <a:lnTo>
                  <a:pt x="169334" y="347134"/>
                </a:lnTo>
                <a:lnTo>
                  <a:pt x="169334" y="355600"/>
                </a:lnTo>
                <a:lnTo>
                  <a:pt x="169334" y="355600"/>
                </a:lnTo>
                <a:lnTo>
                  <a:pt x="169334" y="355600"/>
                </a:lnTo>
                <a:lnTo>
                  <a:pt x="169334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574800" y="3454400"/>
            <a:ext cx="59268" cy="50801"/>
          </a:xfrm>
          <a:custGeom>
            <a:avLst/>
            <a:gdLst/>
            <a:ahLst/>
            <a:cxnLst/>
            <a:rect l="0" t="0" r="0" b="0"/>
            <a:pathLst>
              <a:path w="59268" h="50801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50800" y="42333"/>
                </a:lnTo>
                <a:lnTo>
                  <a:pt x="50800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0295467" y="4732867"/>
            <a:ext cx="321734" cy="262467"/>
          </a:xfrm>
          <a:custGeom>
            <a:avLst/>
            <a:gdLst/>
            <a:ahLst/>
            <a:cxnLst/>
            <a:rect l="0" t="0" r="0" b="0"/>
            <a:pathLst>
              <a:path w="321734" h="262467">
                <a:moveTo>
                  <a:pt x="321733" y="0"/>
                </a:moveTo>
                <a:lnTo>
                  <a:pt x="321733" y="0"/>
                </a:lnTo>
                <a:lnTo>
                  <a:pt x="321733" y="0"/>
                </a:lnTo>
                <a:lnTo>
                  <a:pt x="313267" y="8466"/>
                </a:lnTo>
                <a:lnTo>
                  <a:pt x="304800" y="16933"/>
                </a:lnTo>
                <a:lnTo>
                  <a:pt x="296333" y="25400"/>
                </a:lnTo>
                <a:lnTo>
                  <a:pt x="287866" y="33866"/>
                </a:lnTo>
                <a:lnTo>
                  <a:pt x="270933" y="50800"/>
                </a:lnTo>
                <a:lnTo>
                  <a:pt x="253999" y="59266"/>
                </a:lnTo>
                <a:lnTo>
                  <a:pt x="228600" y="76200"/>
                </a:lnTo>
                <a:lnTo>
                  <a:pt x="211666" y="93133"/>
                </a:lnTo>
                <a:lnTo>
                  <a:pt x="194733" y="101600"/>
                </a:lnTo>
                <a:lnTo>
                  <a:pt x="169333" y="118533"/>
                </a:lnTo>
                <a:lnTo>
                  <a:pt x="143933" y="135466"/>
                </a:lnTo>
                <a:lnTo>
                  <a:pt x="126999" y="152400"/>
                </a:lnTo>
                <a:lnTo>
                  <a:pt x="110067" y="169333"/>
                </a:lnTo>
                <a:lnTo>
                  <a:pt x="84667" y="186266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50799" y="220133"/>
                </a:lnTo>
                <a:lnTo>
                  <a:pt x="33867" y="228600"/>
                </a:lnTo>
                <a:lnTo>
                  <a:pt x="16933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0100734" y="4834467"/>
            <a:ext cx="152401" cy="296334"/>
          </a:xfrm>
          <a:custGeom>
            <a:avLst/>
            <a:gdLst/>
            <a:ahLst/>
            <a:cxnLst/>
            <a:rect l="0" t="0" r="0" b="0"/>
            <a:pathLst>
              <a:path w="152401" h="2963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399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8466"/>
                </a:lnTo>
                <a:lnTo>
                  <a:pt x="84666" y="8466"/>
                </a:lnTo>
                <a:lnTo>
                  <a:pt x="101599" y="16933"/>
                </a:lnTo>
                <a:lnTo>
                  <a:pt x="110066" y="16933"/>
                </a:lnTo>
                <a:lnTo>
                  <a:pt x="118533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0066" y="67733"/>
                </a:lnTo>
                <a:lnTo>
                  <a:pt x="101599" y="76200"/>
                </a:lnTo>
                <a:lnTo>
                  <a:pt x="93132" y="84666"/>
                </a:lnTo>
                <a:lnTo>
                  <a:pt x="84666" y="93133"/>
                </a:lnTo>
                <a:lnTo>
                  <a:pt x="76200" y="101600"/>
                </a:lnTo>
                <a:lnTo>
                  <a:pt x="59266" y="101600"/>
                </a:lnTo>
                <a:lnTo>
                  <a:pt x="59266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6" y="110066"/>
                </a:lnTo>
                <a:lnTo>
                  <a:pt x="59266" y="110066"/>
                </a:lnTo>
                <a:lnTo>
                  <a:pt x="67732" y="110066"/>
                </a:lnTo>
                <a:lnTo>
                  <a:pt x="84666" y="110066"/>
                </a:lnTo>
                <a:lnTo>
                  <a:pt x="93132" y="118533"/>
                </a:lnTo>
                <a:lnTo>
                  <a:pt x="110066" y="127000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43932" y="152400"/>
                </a:lnTo>
                <a:lnTo>
                  <a:pt x="143932" y="160866"/>
                </a:lnTo>
                <a:lnTo>
                  <a:pt x="152400" y="169333"/>
                </a:lnTo>
                <a:lnTo>
                  <a:pt x="152400" y="186266"/>
                </a:lnTo>
                <a:lnTo>
                  <a:pt x="143932" y="203200"/>
                </a:lnTo>
                <a:lnTo>
                  <a:pt x="143932" y="211666"/>
                </a:lnTo>
                <a:lnTo>
                  <a:pt x="135466" y="228600"/>
                </a:lnTo>
                <a:lnTo>
                  <a:pt x="127000" y="237066"/>
                </a:lnTo>
                <a:lnTo>
                  <a:pt x="110066" y="254000"/>
                </a:lnTo>
                <a:lnTo>
                  <a:pt x="101599" y="262466"/>
                </a:lnTo>
                <a:lnTo>
                  <a:pt x="93132" y="279400"/>
                </a:lnTo>
                <a:lnTo>
                  <a:pt x="76200" y="287866"/>
                </a:lnTo>
                <a:lnTo>
                  <a:pt x="59266" y="287866"/>
                </a:lnTo>
                <a:lnTo>
                  <a:pt x="50800" y="296333"/>
                </a:lnTo>
                <a:lnTo>
                  <a:pt x="33866" y="296333"/>
                </a:lnTo>
                <a:lnTo>
                  <a:pt x="25399" y="296333"/>
                </a:lnTo>
                <a:lnTo>
                  <a:pt x="25399" y="296333"/>
                </a:lnTo>
                <a:lnTo>
                  <a:pt x="16932" y="296333"/>
                </a:lnTo>
                <a:lnTo>
                  <a:pt x="16932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9152467" y="4834467"/>
            <a:ext cx="448734" cy="169334"/>
          </a:xfrm>
          <a:custGeom>
            <a:avLst/>
            <a:gdLst/>
            <a:ahLst/>
            <a:cxnLst/>
            <a:rect l="0" t="0" r="0" b="0"/>
            <a:pathLst>
              <a:path w="448734" h="169334">
                <a:moveTo>
                  <a:pt x="448733" y="0"/>
                </a:move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0266" y="0"/>
                </a:lnTo>
                <a:lnTo>
                  <a:pt x="440266" y="0"/>
                </a:lnTo>
                <a:lnTo>
                  <a:pt x="440266" y="0"/>
                </a:lnTo>
                <a:lnTo>
                  <a:pt x="431800" y="8466"/>
                </a:lnTo>
                <a:lnTo>
                  <a:pt x="423333" y="8466"/>
                </a:lnTo>
                <a:lnTo>
                  <a:pt x="406399" y="8466"/>
                </a:lnTo>
                <a:lnTo>
                  <a:pt x="397933" y="16933"/>
                </a:lnTo>
                <a:lnTo>
                  <a:pt x="381000" y="25400"/>
                </a:lnTo>
                <a:lnTo>
                  <a:pt x="355600" y="25400"/>
                </a:lnTo>
                <a:lnTo>
                  <a:pt x="338667" y="33866"/>
                </a:lnTo>
                <a:lnTo>
                  <a:pt x="313266" y="42333"/>
                </a:lnTo>
                <a:lnTo>
                  <a:pt x="287866" y="50800"/>
                </a:lnTo>
                <a:lnTo>
                  <a:pt x="262467" y="59266"/>
                </a:lnTo>
                <a:lnTo>
                  <a:pt x="237066" y="76200"/>
                </a:lnTo>
                <a:lnTo>
                  <a:pt x="211666" y="84666"/>
                </a:lnTo>
                <a:lnTo>
                  <a:pt x="186267" y="93133"/>
                </a:lnTo>
                <a:lnTo>
                  <a:pt x="160866" y="101600"/>
                </a:lnTo>
                <a:lnTo>
                  <a:pt x="135466" y="118533"/>
                </a:lnTo>
                <a:lnTo>
                  <a:pt x="110067" y="127000"/>
                </a:lnTo>
                <a:lnTo>
                  <a:pt x="84666" y="135466"/>
                </a:lnTo>
                <a:lnTo>
                  <a:pt x="67733" y="143933"/>
                </a:lnTo>
                <a:lnTo>
                  <a:pt x="42333" y="152400"/>
                </a:lnTo>
                <a:lnTo>
                  <a:pt x="25399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8839200" y="4758267"/>
            <a:ext cx="228601" cy="338667"/>
          </a:xfrm>
          <a:custGeom>
            <a:avLst/>
            <a:gdLst/>
            <a:ahLst/>
            <a:cxnLst/>
            <a:rect l="0" t="0" r="0" b="0"/>
            <a:pathLst>
              <a:path w="228601" h="338667">
                <a:moveTo>
                  <a:pt x="67733" y="50800"/>
                </a:moveTo>
                <a:lnTo>
                  <a:pt x="67733" y="50800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67733" y="33866"/>
                </a:lnTo>
                <a:lnTo>
                  <a:pt x="67733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0"/>
                </a:lnTo>
                <a:lnTo>
                  <a:pt x="177800" y="0"/>
                </a:lnTo>
                <a:lnTo>
                  <a:pt x="194734" y="0"/>
                </a:lnTo>
                <a:lnTo>
                  <a:pt x="211667" y="8466"/>
                </a:lnTo>
                <a:lnTo>
                  <a:pt x="220133" y="8466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25400"/>
                </a:lnTo>
                <a:lnTo>
                  <a:pt x="220133" y="42333"/>
                </a:lnTo>
                <a:lnTo>
                  <a:pt x="211667" y="50800"/>
                </a:lnTo>
                <a:lnTo>
                  <a:pt x="203200" y="59266"/>
                </a:lnTo>
                <a:lnTo>
                  <a:pt x="177800" y="67733"/>
                </a:lnTo>
                <a:lnTo>
                  <a:pt x="169333" y="76200"/>
                </a:lnTo>
                <a:lnTo>
                  <a:pt x="152400" y="84666"/>
                </a:lnTo>
                <a:lnTo>
                  <a:pt x="143933" y="93133"/>
                </a:lnTo>
                <a:lnTo>
                  <a:pt x="127000" y="101600"/>
                </a:lnTo>
                <a:lnTo>
                  <a:pt x="118534" y="110066"/>
                </a:lnTo>
                <a:lnTo>
                  <a:pt x="110066" y="110066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3" y="135466"/>
                </a:lnTo>
                <a:lnTo>
                  <a:pt x="152400" y="135466"/>
                </a:lnTo>
                <a:lnTo>
                  <a:pt x="160867" y="143933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77800" y="160866"/>
                </a:lnTo>
                <a:lnTo>
                  <a:pt x="186266" y="169333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69333" y="211666"/>
                </a:lnTo>
                <a:lnTo>
                  <a:pt x="169333" y="220133"/>
                </a:lnTo>
                <a:lnTo>
                  <a:pt x="160867" y="237066"/>
                </a:lnTo>
                <a:lnTo>
                  <a:pt x="143933" y="245533"/>
                </a:lnTo>
                <a:lnTo>
                  <a:pt x="135467" y="262466"/>
                </a:lnTo>
                <a:lnTo>
                  <a:pt x="118534" y="270933"/>
                </a:lnTo>
                <a:lnTo>
                  <a:pt x="101600" y="287866"/>
                </a:lnTo>
                <a:lnTo>
                  <a:pt x="84667" y="296333"/>
                </a:lnTo>
                <a:lnTo>
                  <a:pt x="67733" y="313266"/>
                </a:lnTo>
                <a:lnTo>
                  <a:pt x="50800" y="321733"/>
                </a:lnTo>
                <a:lnTo>
                  <a:pt x="42334" y="330200"/>
                </a:lnTo>
                <a:lnTo>
                  <a:pt x="25400" y="338666"/>
                </a:lnTo>
                <a:lnTo>
                  <a:pt x="16933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10541000" y="4080933"/>
            <a:ext cx="635001" cy="372535"/>
          </a:xfrm>
          <a:custGeom>
            <a:avLst/>
            <a:gdLst/>
            <a:ahLst/>
            <a:cxnLst/>
            <a:rect l="0" t="0" r="0" b="0"/>
            <a:pathLst>
              <a:path w="635001" h="372535">
                <a:moveTo>
                  <a:pt x="635000" y="0"/>
                </a:moveTo>
                <a:lnTo>
                  <a:pt x="635000" y="0"/>
                </a:lnTo>
                <a:lnTo>
                  <a:pt x="635000" y="0"/>
                </a:lnTo>
                <a:lnTo>
                  <a:pt x="626534" y="0"/>
                </a:lnTo>
                <a:lnTo>
                  <a:pt x="626534" y="8467"/>
                </a:lnTo>
                <a:lnTo>
                  <a:pt x="618066" y="8467"/>
                </a:lnTo>
                <a:lnTo>
                  <a:pt x="601134" y="16934"/>
                </a:lnTo>
                <a:lnTo>
                  <a:pt x="584200" y="25400"/>
                </a:lnTo>
                <a:lnTo>
                  <a:pt x="567266" y="42334"/>
                </a:lnTo>
                <a:lnTo>
                  <a:pt x="533400" y="50800"/>
                </a:lnTo>
                <a:lnTo>
                  <a:pt x="508000" y="67734"/>
                </a:lnTo>
                <a:lnTo>
                  <a:pt x="482600" y="76200"/>
                </a:lnTo>
                <a:lnTo>
                  <a:pt x="448734" y="93134"/>
                </a:lnTo>
                <a:lnTo>
                  <a:pt x="423333" y="110067"/>
                </a:lnTo>
                <a:lnTo>
                  <a:pt x="389466" y="127000"/>
                </a:lnTo>
                <a:lnTo>
                  <a:pt x="355600" y="143934"/>
                </a:lnTo>
                <a:lnTo>
                  <a:pt x="321734" y="160867"/>
                </a:lnTo>
                <a:lnTo>
                  <a:pt x="287867" y="177800"/>
                </a:lnTo>
                <a:lnTo>
                  <a:pt x="254000" y="203200"/>
                </a:lnTo>
                <a:lnTo>
                  <a:pt x="220134" y="220134"/>
                </a:lnTo>
                <a:lnTo>
                  <a:pt x="186266" y="237067"/>
                </a:lnTo>
                <a:lnTo>
                  <a:pt x="152400" y="262467"/>
                </a:lnTo>
                <a:lnTo>
                  <a:pt x="118533" y="287867"/>
                </a:lnTo>
                <a:lnTo>
                  <a:pt x="84666" y="304800"/>
                </a:lnTo>
                <a:lnTo>
                  <a:pt x="59267" y="330200"/>
                </a:lnTo>
                <a:lnTo>
                  <a:pt x="33866" y="338667"/>
                </a:lnTo>
                <a:lnTo>
                  <a:pt x="16934" y="355600"/>
                </a:lnTo>
                <a:lnTo>
                  <a:pt x="16934" y="355600"/>
                </a:lnTo>
                <a:lnTo>
                  <a:pt x="0" y="372534"/>
                </a:lnTo>
                <a:lnTo>
                  <a:pt x="0" y="372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1167534" y="4089400"/>
            <a:ext cx="287867" cy="347134"/>
          </a:xfrm>
          <a:custGeom>
            <a:avLst/>
            <a:gdLst/>
            <a:ahLst/>
            <a:cxnLst/>
            <a:rect l="0" t="0" r="0" b="0"/>
            <a:pathLst>
              <a:path w="287867" h="347134">
                <a:moveTo>
                  <a:pt x="101599" y="8467"/>
                </a:moveTo>
                <a:lnTo>
                  <a:pt x="101599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2" y="0"/>
                </a:lnTo>
                <a:lnTo>
                  <a:pt x="152400" y="0"/>
                </a:lnTo>
                <a:lnTo>
                  <a:pt x="169332" y="0"/>
                </a:lnTo>
                <a:lnTo>
                  <a:pt x="177799" y="0"/>
                </a:lnTo>
                <a:lnTo>
                  <a:pt x="186266" y="8467"/>
                </a:lnTo>
                <a:lnTo>
                  <a:pt x="203200" y="8467"/>
                </a:lnTo>
                <a:lnTo>
                  <a:pt x="211666" y="16933"/>
                </a:lnTo>
                <a:lnTo>
                  <a:pt x="220132" y="16933"/>
                </a:lnTo>
                <a:lnTo>
                  <a:pt x="237066" y="25400"/>
                </a:lnTo>
                <a:lnTo>
                  <a:pt x="245532" y="33867"/>
                </a:lnTo>
                <a:lnTo>
                  <a:pt x="262466" y="42333"/>
                </a:lnTo>
                <a:lnTo>
                  <a:pt x="270933" y="50800"/>
                </a:lnTo>
                <a:lnTo>
                  <a:pt x="270933" y="59267"/>
                </a:lnTo>
                <a:lnTo>
                  <a:pt x="279400" y="76200"/>
                </a:lnTo>
                <a:lnTo>
                  <a:pt x="279400" y="84667"/>
                </a:lnTo>
                <a:lnTo>
                  <a:pt x="279400" y="101600"/>
                </a:lnTo>
                <a:lnTo>
                  <a:pt x="279400" y="118533"/>
                </a:lnTo>
                <a:lnTo>
                  <a:pt x="279400" y="143933"/>
                </a:lnTo>
                <a:lnTo>
                  <a:pt x="270933" y="160867"/>
                </a:lnTo>
                <a:lnTo>
                  <a:pt x="262466" y="177800"/>
                </a:lnTo>
                <a:lnTo>
                  <a:pt x="253999" y="194733"/>
                </a:lnTo>
                <a:lnTo>
                  <a:pt x="245532" y="203200"/>
                </a:lnTo>
                <a:lnTo>
                  <a:pt x="237066" y="220133"/>
                </a:lnTo>
                <a:lnTo>
                  <a:pt x="220132" y="228600"/>
                </a:lnTo>
                <a:lnTo>
                  <a:pt x="211666" y="245533"/>
                </a:lnTo>
                <a:lnTo>
                  <a:pt x="203200" y="254000"/>
                </a:lnTo>
                <a:lnTo>
                  <a:pt x="194733" y="254000"/>
                </a:lnTo>
                <a:lnTo>
                  <a:pt x="186266" y="262467"/>
                </a:lnTo>
                <a:lnTo>
                  <a:pt x="177799" y="262467"/>
                </a:lnTo>
                <a:lnTo>
                  <a:pt x="169332" y="270933"/>
                </a:lnTo>
                <a:lnTo>
                  <a:pt x="169332" y="270933"/>
                </a:lnTo>
                <a:lnTo>
                  <a:pt x="160866" y="270933"/>
                </a:lnTo>
                <a:lnTo>
                  <a:pt x="160866" y="279400"/>
                </a:lnTo>
                <a:lnTo>
                  <a:pt x="152400" y="279400"/>
                </a:lnTo>
                <a:lnTo>
                  <a:pt x="143932" y="287867"/>
                </a:lnTo>
                <a:lnTo>
                  <a:pt x="135466" y="287867"/>
                </a:lnTo>
                <a:lnTo>
                  <a:pt x="135466" y="287867"/>
                </a:lnTo>
                <a:lnTo>
                  <a:pt x="127000" y="287867"/>
                </a:lnTo>
                <a:lnTo>
                  <a:pt x="118533" y="296333"/>
                </a:lnTo>
                <a:lnTo>
                  <a:pt x="110066" y="296333"/>
                </a:lnTo>
                <a:lnTo>
                  <a:pt x="110066" y="296333"/>
                </a:lnTo>
                <a:lnTo>
                  <a:pt x="101599" y="296333"/>
                </a:lnTo>
                <a:lnTo>
                  <a:pt x="93132" y="296333"/>
                </a:lnTo>
                <a:lnTo>
                  <a:pt x="84666" y="296333"/>
                </a:lnTo>
                <a:lnTo>
                  <a:pt x="76200" y="296333"/>
                </a:lnTo>
                <a:lnTo>
                  <a:pt x="67732" y="287867"/>
                </a:lnTo>
                <a:lnTo>
                  <a:pt x="59266" y="287867"/>
                </a:lnTo>
                <a:lnTo>
                  <a:pt x="50800" y="279400"/>
                </a:lnTo>
                <a:lnTo>
                  <a:pt x="33866" y="279400"/>
                </a:lnTo>
                <a:lnTo>
                  <a:pt x="25399" y="270933"/>
                </a:lnTo>
                <a:lnTo>
                  <a:pt x="16932" y="262467"/>
                </a:lnTo>
                <a:lnTo>
                  <a:pt x="16932" y="254000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94733"/>
                </a:lnTo>
                <a:lnTo>
                  <a:pt x="16932" y="186267"/>
                </a:lnTo>
                <a:lnTo>
                  <a:pt x="33866" y="186267"/>
                </a:lnTo>
                <a:lnTo>
                  <a:pt x="42333" y="177800"/>
                </a:lnTo>
                <a:lnTo>
                  <a:pt x="59266" y="177800"/>
                </a:lnTo>
                <a:lnTo>
                  <a:pt x="67732" y="177800"/>
                </a:lnTo>
                <a:lnTo>
                  <a:pt x="76200" y="177800"/>
                </a:lnTo>
                <a:lnTo>
                  <a:pt x="93132" y="177800"/>
                </a:lnTo>
                <a:lnTo>
                  <a:pt x="101599" y="186267"/>
                </a:lnTo>
                <a:lnTo>
                  <a:pt x="110066" y="186267"/>
                </a:lnTo>
                <a:lnTo>
                  <a:pt x="118533" y="194733"/>
                </a:lnTo>
                <a:lnTo>
                  <a:pt x="127000" y="211667"/>
                </a:lnTo>
                <a:lnTo>
                  <a:pt x="135466" y="220133"/>
                </a:lnTo>
                <a:lnTo>
                  <a:pt x="152400" y="228600"/>
                </a:lnTo>
                <a:lnTo>
                  <a:pt x="160866" y="245533"/>
                </a:lnTo>
                <a:lnTo>
                  <a:pt x="169332" y="262467"/>
                </a:lnTo>
                <a:lnTo>
                  <a:pt x="186266" y="270933"/>
                </a:lnTo>
                <a:lnTo>
                  <a:pt x="203200" y="287867"/>
                </a:lnTo>
                <a:lnTo>
                  <a:pt x="220132" y="304800"/>
                </a:lnTo>
                <a:lnTo>
                  <a:pt x="237066" y="321733"/>
                </a:lnTo>
                <a:lnTo>
                  <a:pt x="253999" y="330200"/>
                </a:lnTo>
                <a:lnTo>
                  <a:pt x="270933" y="338667"/>
                </a:lnTo>
                <a:lnTo>
                  <a:pt x="270933" y="338667"/>
                </a:lnTo>
                <a:lnTo>
                  <a:pt x="287866" y="347133"/>
                </a:lnTo>
                <a:lnTo>
                  <a:pt x="287866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10668000" y="4792133"/>
            <a:ext cx="347135" cy="270935"/>
          </a:xfrm>
          <a:custGeom>
            <a:avLst/>
            <a:gdLst/>
            <a:ahLst/>
            <a:cxnLst/>
            <a:rect l="0" t="0" r="0" b="0"/>
            <a:pathLst>
              <a:path w="347135" h="270935">
                <a:moveTo>
                  <a:pt x="347134" y="0"/>
                </a:move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38666" y="0"/>
                </a:lnTo>
                <a:lnTo>
                  <a:pt x="330200" y="8467"/>
                </a:lnTo>
                <a:lnTo>
                  <a:pt x="321734" y="16934"/>
                </a:lnTo>
                <a:lnTo>
                  <a:pt x="304800" y="16934"/>
                </a:lnTo>
                <a:lnTo>
                  <a:pt x="296333" y="33867"/>
                </a:lnTo>
                <a:lnTo>
                  <a:pt x="279400" y="42334"/>
                </a:lnTo>
                <a:lnTo>
                  <a:pt x="262466" y="50800"/>
                </a:lnTo>
                <a:lnTo>
                  <a:pt x="245534" y="67734"/>
                </a:lnTo>
                <a:lnTo>
                  <a:pt x="228600" y="76200"/>
                </a:lnTo>
                <a:lnTo>
                  <a:pt x="203200" y="93134"/>
                </a:lnTo>
                <a:lnTo>
                  <a:pt x="186266" y="110067"/>
                </a:lnTo>
                <a:lnTo>
                  <a:pt x="160867" y="135467"/>
                </a:lnTo>
                <a:lnTo>
                  <a:pt x="135466" y="152400"/>
                </a:lnTo>
                <a:lnTo>
                  <a:pt x="110066" y="169334"/>
                </a:lnTo>
                <a:lnTo>
                  <a:pt x="84667" y="194734"/>
                </a:lnTo>
                <a:lnTo>
                  <a:pt x="67733" y="211667"/>
                </a:lnTo>
                <a:lnTo>
                  <a:pt x="42334" y="228600"/>
                </a:lnTo>
                <a:lnTo>
                  <a:pt x="25400" y="237067"/>
                </a:lnTo>
                <a:lnTo>
                  <a:pt x="16934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10735733" y="5207000"/>
            <a:ext cx="101602" cy="211668"/>
          </a:xfrm>
          <a:custGeom>
            <a:avLst/>
            <a:gdLst/>
            <a:ahLst/>
            <a:cxnLst/>
            <a:rect l="0" t="0" r="0" b="0"/>
            <a:pathLst>
              <a:path w="101602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1" y="93133"/>
                </a:lnTo>
                <a:lnTo>
                  <a:pt x="33867" y="101600"/>
                </a:lnTo>
                <a:lnTo>
                  <a:pt x="42333" y="118533"/>
                </a:lnTo>
                <a:lnTo>
                  <a:pt x="50801" y="135467"/>
                </a:lnTo>
                <a:lnTo>
                  <a:pt x="59267" y="143933"/>
                </a:lnTo>
                <a:lnTo>
                  <a:pt x="67733" y="160867"/>
                </a:lnTo>
                <a:lnTo>
                  <a:pt x="76200" y="169333"/>
                </a:lnTo>
                <a:lnTo>
                  <a:pt x="76200" y="186267"/>
                </a:lnTo>
                <a:lnTo>
                  <a:pt x="84667" y="194733"/>
                </a:lnTo>
                <a:lnTo>
                  <a:pt x="84667" y="194733"/>
                </a:lnTo>
                <a:lnTo>
                  <a:pt x="93134" y="203200"/>
                </a:lnTo>
                <a:lnTo>
                  <a:pt x="101601" y="211667"/>
                </a:lnTo>
                <a:lnTo>
                  <a:pt x="101601" y="211667"/>
                </a:lnTo>
                <a:lnTo>
                  <a:pt x="101601" y="211667"/>
                </a:lnTo>
                <a:lnTo>
                  <a:pt x="101601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10676467" y="5240867"/>
            <a:ext cx="177800" cy="169334"/>
          </a:xfrm>
          <a:custGeom>
            <a:avLst/>
            <a:gdLst/>
            <a:ahLst/>
            <a:cxnLst/>
            <a:rect l="0" t="0" r="0" b="0"/>
            <a:pathLst>
              <a:path w="177800" h="169334">
                <a:moveTo>
                  <a:pt x="177799" y="0"/>
                </a:move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69333" y="0"/>
                </a:lnTo>
                <a:lnTo>
                  <a:pt x="169333" y="8466"/>
                </a:lnTo>
                <a:lnTo>
                  <a:pt x="160867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35466" y="50800"/>
                </a:lnTo>
                <a:lnTo>
                  <a:pt x="118533" y="67733"/>
                </a:lnTo>
                <a:lnTo>
                  <a:pt x="101599" y="76200"/>
                </a:lnTo>
                <a:lnTo>
                  <a:pt x="84667" y="93133"/>
                </a:lnTo>
                <a:lnTo>
                  <a:pt x="76200" y="101600"/>
                </a:lnTo>
                <a:lnTo>
                  <a:pt x="59266" y="118533"/>
                </a:lnTo>
                <a:lnTo>
                  <a:pt x="42333" y="127000"/>
                </a:lnTo>
                <a:lnTo>
                  <a:pt x="33867" y="143933"/>
                </a:lnTo>
                <a:lnTo>
                  <a:pt x="16933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10905067" y="5147733"/>
            <a:ext cx="135467" cy="186268"/>
          </a:xfrm>
          <a:custGeom>
            <a:avLst/>
            <a:gdLst/>
            <a:ahLst/>
            <a:cxnLst/>
            <a:rect l="0" t="0" r="0" b="0"/>
            <a:pathLst>
              <a:path w="135467" h="186268">
                <a:moveTo>
                  <a:pt x="50799" y="16934"/>
                </a:moveTo>
                <a:lnTo>
                  <a:pt x="50799" y="16934"/>
                </a:lnTo>
                <a:lnTo>
                  <a:pt x="50799" y="16934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599" y="8467"/>
                </a:lnTo>
                <a:lnTo>
                  <a:pt x="110067" y="8467"/>
                </a:lnTo>
                <a:lnTo>
                  <a:pt x="118533" y="16934"/>
                </a:lnTo>
                <a:lnTo>
                  <a:pt x="118533" y="16934"/>
                </a:lnTo>
                <a:lnTo>
                  <a:pt x="126999" y="25400"/>
                </a:lnTo>
                <a:lnTo>
                  <a:pt x="135466" y="33867"/>
                </a:lnTo>
                <a:lnTo>
                  <a:pt x="135466" y="42334"/>
                </a:lnTo>
                <a:lnTo>
                  <a:pt x="135466" y="50800"/>
                </a:lnTo>
                <a:lnTo>
                  <a:pt x="135466" y="67734"/>
                </a:lnTo>
                <a:lnTo>
                  <a:pt x="126999" y="76200"/>
                </a:lnTo>
                <a:lnTo>
                  <a:pt x="126999" y="93134"/>
                </a:lnTo>
                <a:lnTo>
                  <a:pt x="118533" y="101600"/>
                </a:lnTo>
                <a:lnTo>
                  <a:pt x="110067" y="118534"/>
                </a:lnTo>
                <a:lnTo>
                  <a:pt x="101599" y="127000"/>
                </a:lnTo>
                <a:lnTo>
                  <a:pt x="84667" y="135467"/>
                </a:lnTo>
                <a:lnTo>
                  <a:pt x="76200" y="143934"/>
                </a:lnTo>
                <a:lnTo>
                  <a:pt x="67733" y="143934"/>
                </a:lnTo>
                <a:lnTo>
                  <a:pt x="59266" y="143934"/>
                </a:lnTo>
                <a:lnTo>
                  <a:pt x="50799" y="143934"/>
                </a:lnTo>
                <a:lnTo>
                  <a:pt x="42333" y="143934"/>
                </a:lnTo>
                <a:lnTo>
                  <a:pt x="25399" y="143934"/>
                </a:lnTo>
                <a:lnTo>
                  <a:pt x="25399" y="143934"/>
                </a:lnTo>
                <a:lnTo>
                  <a:pt x="16933" y="143934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27000"/>
                </a:lnTo>
                <a:lnTo>
                  <a:pt x="0" y="118534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93134"/>
                </a:lnTo>
                <a:lnTo>
                  <a:pt x="25399" y="93134"/>
                </a:lnTo>
                <a:lnTo>
                  <a:pt x="25399" y="93134"/>
                </a:lnTo>
                <a:lnTo>
                  <a:pt x="42333" y="93134"/>
                </a:lnTo>
                <a:lnTo>
                  <a:pt x="42333" y="93134"/>
                </a:lnTo>
                <a:lnTo>
                  <a:pt x="50799" y="101600"/>
                </a:lnTo>
                <a:lnTo>
                  <a:pt x="59266" y="110067"/>
                </a:lnTo>
                <a:lnTo>
                  <a:pt x="59266" y="110067"/>
                </a:lnTo>
                <a:lnTo>
                  <a:pt x="67733" y="118534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3" y="143934"/>
                </a:lnTo>
                <a:lnTo>
                  <a:pt x="101599" y="152400"/>
                </a:lnTo>
                <a:lnTo>
                  <a:pt x="101599" y="160867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9516533" y="4207933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16934"/>
                </a:lnTo>
                <a:lnTo>
                  <a:pt x="160867" y="33867"/>
                </a:lnTo>
                <a:lnTo>
                  <a:pt x="152400" y="42334"/>
                </a:lnTo>
                <a:lnTo>
                  <a:pt x="143934" y="50800"/>
                </a:lnTo>
                <a:lnTo>
                  <a:pt x="127001" y="67734"/>
                </a:lnTo>
                <a:lnTo>
                  <a:pt x="118533" y="84667"/>
                </a:lnTo>
                <a:lnTo>
                  <a:pt x="101600" y="101600"/>
                </a:lnTo>
                <a:lnTo>
                  <a:pt x="93134" y="110067"/>
                </a:lnTo>
                <a:lnTo>
                  <a:pt x="76200" y="127000"/>
                </a:lnTo>
                <a:lnTo>
                  <a:pt x="67734" y="143934"/>
                </a:lnTo>
                <a:lnTo>
                  <a:pt x="50801" y="160867"/>
                </a:lnTo>
                <a:lnTo>
                  <a:pt x="42333" y="177800"/>
                </a:lnTo>
                <a:lnTo>
                  <a:pt x="33867" y="186267"/>
                </a:lnTo>
                <a:lnTo>
                  <a:pt x="25400" y="203200"/>
                </a:lnTo>
                <a:lnTo>
                  <a:pt x="16934" y="211667"/>
                </a:lnTo>
                <a:lnTo>
                  <a:pt x="8467" y="220134"/>
                </a:lnTo>
                <a:lnTo>
                  <a:pt x="8467" y="22013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1803400" y="3302000"/>
            <a:ext cx="25401" cy="355601"/>
          </a:xfrm>
          <a:custGeom>
            <a:avLst/>
            <a:gdLst/>
            <a:ahLst/>
            <a:cxnLst/>
            <a:rect l="0" t="0" r="0" b="0"/>
            <a:pathLst>
              <a:path w="25401" h="355601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9736667" y="4055533"/>
            <a:ext cx="338668" cy="516468"/>
          </a:xfrm>
          <a:custGeom>
            <a:avLst/>
            <a:gdLst/>
            <a:ahLst/>
            <a:cxnLst/>
            <a:rect l="0" t="0" r="0" b="0"/>
            <a:pathLst>
              <a:path w="338668" h="516468">
                <a:moveTo>
                  <a:pt x="338667" y="0"/>
                </a:moveTo>
                <a:lnTo>
                  <a:pt x="338667" y="0"/>
                </a:lnTo>
                <a:lnTo>
                  <a:pt x="338667" y="0"/>
                </a:lnTo>
                <a:lnTo>
                  <a:pt x="338667" y="0"/>
                </a:lnTo>
                <a:lnTo>
                  <a:pt x="338667" y="8467"/>
                </a:lnTo>
                <a:lnTo>
                  <a:pt x="338667" y="8467"/>
                </a:lnTo>
                <a:lnTo>
                  <a:pt x="330200" y="16934"/>
                </a:lnTo>
                <a:lnTo>
                  <a:pt x="321733" y="16934"/>
                </a:lnTo>
                <a:lnTo>
                  <a:pt x="313266" y="33867"/>
                </a:lnTo>
                <a:lnTo>
                  <a:pt x="304799" y="42334"/>
                </a:lnTo>
                <a:lnTo>
                  <a:pt x="287867" y="59267"/>
                </a:lnTo>
                <a:lnTo>
                  <a:pt x="279399" y="84667"/>
                </a:lnTo>
                <a:lnTo>
                  <a:pt x="262467" y="110067"/>
                </a:lnTo>
                <a:lnTo>
                  <a:pt x="237066" y="127000"/>
                </a:lnTo>
                <a:lnTo>
                  <a:pt x="220133" y="152400"/>
                </a:lnTo>
                <a:lnTo>
                  <a:pt x="203199" y="186267"/>
                </a:lnTo>
                <a:lnTo>
                  <a:pt x="186267" y="211667"/>
                </a:lnTo>
                <a:lnTo>
                  <a:pt x="169333" y="245534"/>
                </a:lnTo>
                <a:lnTo>
                  <a:pt x="152399" y="270934"/>
                </a:lnTo>
                <a:lnTo>
                  <a:pt x="135467" y="296334"/>
                </a:lnTo>
                <a:lnTo>
                  <a:pt x="118533" y="321734"/>
                </a:lnTo>
                <a:lnTo>
                  <a:pt x="101600" y="347134"/>
                </a:lnTo>
                <a:lnTo>
                  <a:pt x="84666" y="364067"/>
                </a:lnTo>
                <a:lnTo>
                  <a:pt x="76199" y="381000"/>
                </a:lnTo>
                <a:lnTo>
                  <a:pt x="67733" y="406400"/>
                </a:lnTo>
                <a:lnTo>
                  <a:pt x="59267" y="414867"/>
                </a:lnTo>
                <a:lnTo>
                  <a:pt x="50799" y="431800"/>
                </a:lnTo>
                <a:lnTo>
                  <a:pt x="42333" y="440267"/>
                </a:lnTo>
                <a:lnTo>
                  <a:pt x="33867" y="457200"/>
                </a:lnTo>
                <a:lnTo>
                  <a:pt x="25400" y="465667"/>
                </a:lnTo>
                <a:lnTo>
                  <a:pt x="25400" y="482600"/>
                </a:lnTo>
                <a:lnTo>
                  <a:pt x="16933" y="491067"/>
                </a:lnTo>
                <a:lnTo>
                  <a:pt x="8466" y="499534"/>
                </a:lnTo>
                <a:lnTo>
                  <a:pt x="8466" y="508000"/>
                </a:lnTo>
                <a:lnTo>
                  <a:pt x="8466" y="516467"/>
                </a:lnTo>
                <a:lnTo>
                  <a:pt x="0" y="516467"/>
                </a:lnTo>
                <a:lnTo>
                  <a:pt x="8466" y="516467"/>
                </a:lnTo>
                <a:lnTo>
                  <a:pt x="8466" y="516467"/>
                </a:lnTo>
                <a:lnTo>
                  <a:pt x="8466" y="516467"/>
                </a:lnTo>
                <a:lnTo>
                  <a:pt x="8466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1913467" y="3335867"/>
            <a:ext cx="177801" cy="287867"/>
          </a:xfrm>
          <a:custGeom>
            <a:avLst/>
            <a:gdLst/>
            <a:ahLst/>
            <a:cxnLst/>
            <a:rect l="0" t="0" r="0" b="0"/>
            <a:pathLst>
              <a:path w="177801" h="2878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35466"/>
                </a:lnTo>
                <a:lnTo>
                  <a:pt x="16933" y="143933"/>
                </a:lnTo>
                <a:lnTo>
                  <a:pt x="25400" y="143933"/>
                </a:lnTo>
                <a:lnTo>
                  <a:pt x="42333" y="143933"/>
                </a:lnTo>
                <a:lnTo>
                  <a:pt x="59266" y="143933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600" y="152400"/>
                </a:lnTo>
                <a:lnTo>
                  <a:pt x="110066" y="160866"/>
                </a:lnTo>
                <a:lnTo>
                  <a:pt x="118533" y="160866"/>
                </a:lnTo>
                <a:lnTo>
                  <a:pt x="127000" y="160866"/>
                </a:lnTo>
                <a:lnTo>
                  <a:pt x="127000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35466" y="143933"/>
                </a:lnTo>
                <a:lnTo>
                  <a:pt x="143933" y="143933"/>
                </a:lnTo>
                <a:lnTo>
                  <a:pt x="143933" y="135466"/>
                </a:lnTo>
                <a:lnTo>
                  <a:pt x="143933" y="127000"/>
                </a:lnTo>
                <a:lnTo>
                  <a:pt x="143933" y="118533"/>
                </a:lnTo>
                <a:lnTo>
                  <a:pt x="143933" y="110066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60866" y="84666"/>
                </a:lnTo>
                <a:lnTo>
                  <a:pt x="160866" y="76200"/>
                </a:lnTo>
                <a:lnTo>
                  <a:pt x="160866" y="67733"/>
                </a:lnTo>
                <a:lnTo>
                  <a:pt x="169333" y="59266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6"/>
                </a:lnTo>
                <a:lnTo>
                  <a:pt x="169333" y="25400"/>
                </a:lnTo>
                <a:lnTo>
                  <a:pt x="177800" y="25400"/>
                </a:lnTo>
                <a:lnTo>
                  <a:pt x="177800" y="16933"/>
                </a:lnTo>
                <a:lnTo>
                  <a:pt x="177800" y="8466"/>
                </a:lnTo>
                <a:lnTo>
                  <a:pt x="1778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0866" y="16933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0866" y="42333"/>
                </a:lnTo>
                <a:lnTo>
                  <a:pt x="160866" y="50800"/>
                </a:lnTo>
                <a:lnTo>
                  <a:pt x="160866" y="59266"/>
                </a:lnTo>
                <a:lnTo>
                  <a:pt x="160866" y="67733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0066"/>
                </a:lnTo>
                <a:lnTo>
                  <a:pt x="143933" y="127000"/>
                </a:lnTo>
                <a:lnTo>
                  <a:pt x="143933" y="135466"/>
                </a:lnTo>
                <a:lnTo>
                  <a:pt x="143933" y="152400"/>
                </a:lnTo>
                <a:lnTo>
                  <a:pt x="143933" y="160866"/>
                </a:lnTo>
                <a:lnTo>
                  <a:pt x="143933" y="177800"/>
                </a:lnTo>
                <a:lnTo>
                  <a:pt x="143933" y="186266"/>
                </a:lnTo>
                <a:lnTo>
                  <a:pt x="143933" y="194733"/>
                </a:lnTo>
                <a:lnTo>
                  <a:pt x="143933" y="211666"/>
                </a:lnTo>
                <a:lnTo>
                  <a:pt x="143933" y="220133"/>
                </a:lnTo>
                <a:lnTo>
                  <a:pt x="143933" y="228600"/>
                </a:lnTo>
                <a:lnTo>
                  <a:pt x="143933" y="237066"/>
                </a:lnTo>
                <a:lnTo>
                  <a:pt x="143933" y="245533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54000"/>
                </a:lnTo>
                <a:lnTo>
                  <a:pt x="143933" y="262466"/>
                </a:lnTo>
                <a:lnTo>
                  <a:pt x="143933" y="270933"/>
                </a:lnTo>
                <a:lnTo>
                  <a:pt x="143933" y="270933"/>
                </a:lnTo>
                <a:lnTo>
                  <a:pt x="143933" y="279400"/>
                </a:lnTo>
                <a:lnTo>
                  <a:pt x="143933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79400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62466"/>
                </a:lnTo>
                <a:lnTo>
                  <a:pt x="169333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2184400" y="3208867"/>
            <a:ext cx="169334" cy="558801"/>
          </a:xfrm>
          <a:custGeom>
            <a:avLst/>
            <a:gdLst/>
            <a:ahLst/>
            <a:cxnLst/>
            <a:rect l="0" t="0" r="0" b="0"/>
            <a:pathLst>
              <a:path w="169334" h="558801">
                <a:moveTo>
                  <a:pt x="101600" y="8466"/>
                </a:move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6"/>
                </a:lnTo>
                <a:lnTo>
                  <a:pt x="93133" y="42333"/>
                </a:lnTo>
                <a:lnTo>
                  <a:pt x="84667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84666"/>
                </a:lnTo>
                <a:lnTo>
                  <a:pt x="59267" y="101600"/>
                </a:lnTo>
                <a:lnTo>
                  <a:pt x="50800" y="110066"/>
                </a:lnTo>
                <a:lnTo>
                  <a:pt x="42333" y="118533"/>
                </a:lnTo>
                <a:lnTo>
                  <a:pt x="33867" y="135466"/>
                </a:lnTo>
                <a:lnTo>
                  <a:pt x="33867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11666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54000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47133"/>
                </a:lnTo>
                <a:lnTo>
                  <a:pt x="0" y="355600"/>
                </a:lnTo>
                <a:lnTo>
                  <a:pt x="0" y="372533"/>
                </a:lnTo>
                <a:lnTo>
                  <a:pt x="8467" y="381000"/>
                </a:lnTo>
                <a:lnTo>
                  <a:pt x="8467" y="397933"/>
                </a:lnTo>
                <a:lnTo>
                  <a:pt x="8467" y="414866"/>
                </a:lnTo>
                <a:lnTo>
                  <a:pt x="16933" y="423333"/>
                </a:lnTo>
                <a:lnTo>
                  <a:pt x="25400" y="431800"/>
                </a:lnTo>
                <a:lnTo>
                  <a:pt x="25400" y="448733"/>
                </a:lnTo>
                <a:lnTo>
                  <a:pt x="33867" y="457200"/>
                </a:lnTo>
                <a:lnTo>
                  <a:pt x="42333" y="465666"/>
                </a:lnTo>
                <a:lnTo>
                  <a:pt x="50800" y="474133"/>
                </a:lnTo>
                <a:lnTo>
                  <a:pt x="59267" y="482600"/>
                </a:lnTo>
                <a:lnTo>
                  <a:pt x="67733" y="491066"/>
                </a:lnTo>
                <a:lnTo>
                  <a:pt x="67733" y="508000"/>
                </a:lnTo>
                <a:lnTo>
                  <a:pt x="76200" y="516466"/>
                </a:lnTo>
                <a:lnTo>
                  <a:pt x="84667" y="516466"/>
                </a:lnTo>
                <a:lnTo>
                  <a:pt x="93133" y="524933"/>
                </a:lnTo>
                <a:lnTo>
                  <a:pt x="101600" y="533400"/>
                </a:lnTo>
                <a:lnTo>
                  <a:pt x="110067" y="541866"/>
                </a:lnTo>
                <a:lnTo>
                  <a:pt x="118533" y="541866"/>
                </a:lnTo>
                <a:lnTo>
                  <a:pt x="127000" y="541866"/>
                </a:lnTo>
                <a:lnTo>
                  <a:pt x="127000" y="550333"/>
                </a:lnTo>
                <a:lnTo>
                  <a:pt x="135467" y="550333"/>
                </a:lnTo>
                <a:lnTo>
                  <a:pt x="143933" y="550333"/>
                </a:lnTo>
                <a:lnTo>
                  <a:pt x="143933" y="558800"/>
                </a:lnTo>
                <a:lnTo>
                  <a:pt x="152400" y="558800"/>
                </a:lnTo>
                <a:lnTo>
                  <a:pt x="160867" y="558800"/>
                </a:lnTo>
                <a:lnTo>
                  <a:pt x="160867" y="558800"/>
                </a:lnTo>
                <a:lnTo>
                  <a:pt x="160867" y="558800"/>
                </a:lnTo>
                <a:lnTo>
                  <a:pt x="169333" y="550333"/>
                </a:lnTo>
                <a:lnTo>
                  <a:pt x="169333" y="550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9999134" y="4241800"/>
            <a:ext cx="143934" cy="355601"/>
          </a:xfrm>
          <a:custGeom>
            <a:avLst/>
            <a:gdLst/>
            <a:ahLst/>
            <a:cxnLst/>
            <a:rect l="0" t="0" r="0" b="0"/>
            <a:pathLst>
              <a:path w="143934" h="355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16932" y="93133"/>
                </a:lnTo>
                <a:lnTo>
                  <a:pt x="16932" y="101600"/>
                </a:lnTo>
                <a:lnTo>
                  <a:pt x="25400" y="118533"/>
                </a:lnTo>
                <a:lnTo>
                  <a:pt x="33866" y="127000"/>
                </a:lnTo>
                <a:lnTo>
                  <a:pt x="42332" y="127000"/>
                </a:lnTo>
                <a:lnTo>
                  <a:pt x="50799" y="135467"/>
                </a:lnTo>
                <a:lnTo>
                  <a:pt x="59266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6" y="127000"/>
                </a:lnTo>
                <a:lnTo>
                  <a:pt x="93132" y="118533"/>
                </a:lnTo>
                <a:lnTo>
                  <a:pt x="101600" y="101600"/>
                </a:lnTo>
                <a:lnTo>
                  <a:pt x="110066" y="93133"/>
                </a:lnTo>
                <a:lnTo>
                  <a:pt x="126999" y="84667"/>
                </a:lnTo>
                <a:lnTo>
                  <a:pt x="126999" y="67733"/>
                </a:lnTo>
                <a:lnTo>
                  <a:pt x="135466" y="50800"/>
                </a:lnTo>
                <a:lnTo>
                  <a:pt x="143933" y="42333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35466" y="25400"/>
                </a:lnTo>
                <a:lnTo>
                  <a:pt x="126999" y="42333"/>
                </a:lnTo>
                <a:lnTo>
                  <a:pt x="126999" y="59267"/>
                </a:lnTo>
                <a:lnTo>
                  <a:pt x="126999" y="76200"/>
                </a:lnTo>
                <a:lnTo>
                  <a:pt x="126999" y="93133"/>
                </a:lnTo>
                <a:lnTo>
                  <a:pt x="126999" y="118533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43933" y="211667"/>
                </a:lnTo>
                <a:lnTo>
                  <a:pt x="143933" y="228600"/>
                </a:lnTo>
                <a:lnTo>
                  <a:pt x="143933" y="245533"/>
                </a:lnTo>
                <a:lnTo>
                  <a:pt x="143933" y="262467"/>
                </a:lnTo>
                <a:lnTo>
                  <a:pt x="143933" y="279400"/>
                </a:lnTo>
                <a:lnTo>
                  <a:pt x="143933" y="287867"/>
                </a:lnTo>
                <a:lnTo>
                  <a:pt x="135466" y="304800"/>
                </a:lnTo>
                <a:lnTo>
                  <a:pt x="126999" y="313267"/>
                </a:lnTo>
                <a:lnTo>
                  <a:pt x="118532" y="321733"/>
                </a:lnTo>
                <a:lnTo>
                  <a:pt x="110066" y="338667"/>
                </a:lnTo>
                <a:lnTo>
                  <a:pt x="101600" y="338667"/>
                </a:lnTo>
                <a:lnTo>
                  <a:pt x="93132" y="347133"/>
                </a:lnTo>
                <a:lnTo>
                  <a:pt x="76200" y="355600"/>
                </a:lnTo>
                <a:lnTo>
                  <a:pt x="67733" y="355600"/>
                </a:lnTo>
                <a:lnTo>
                  <a:pt x="59266" y="355600"/>
                </a:lnTo>
                <a:lnTo>
                  <a:pt x="50799" y="355600"/>
                </a:lnTo>
                <a:lnTo>
                  <a:pt x="50799" y="355600"/>
                </a:lnTo>
                <a:lnTo>
                  <a:pt x="42332" y="355600"/>
                </a:lnTo>
                <a:lnTo>
                  <a:pt x="33866" y="347133"/>
                </a:lnTo>
                <a:lnTo>
                  <a:pt x="33866" y="347133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2413000" y="3327400"/>
            <a:ext cx="42334" cy="296334"/>
          </a:xfrm>
          <a:custGeom>
            <a:avLst/>
            <a:gdLst/>
            <a:ahLst/>
            <a:cxnLst/>
            <a:rect l="0" t="0" r="0" b="0"/>
            <a:pathLst>
              <a:path w="42334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25400" y="220133"/>
                </a:lnTo>
                <a:lnTo>
                  <a:pt x="25400" y="237067"/>
                </a:lnTo>
                <a:lnTo>
                  <a:pt x="33867" y="245533"/>
                </a:lnTo>
                <a:lnTo>
                  <a:pt x="33867" y="254000"/>
                </a:lnTo>
                <a:lnTo>
                  <a:pt x="42333" y="262467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87867"/>
                </a:lnTo>
                <a:lnTo>
                  <a:pt x="42333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2328333" y="3479800"/>
            <a:ext cx="245535" cy="16934"/>
          </a:xfrm>
          <a:custGeom>
            <a:avLst/>
            <a:gdLst/>
            <a:ahLst/>
            <a:cxnLst/>
            <a:rect l="0" t="0" r="0" b="0"/>
            <a:pathLst>
              <a:path w="245535" h="16934">
                <a:moveTo>
                  <a:pt x="0" y="8467"/>
                </a:move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35467" y="0"/>
                </a:lnTo>
                <a:lnTo>
                  <a:pt x="143934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11116733" y="4749800"/>
            <a:ext cx="287868" cy="567268"/>
          </a:xfrm>
          <a:custGeom>
            <a:avLst/>
            <a:gdLst/>
            <a:ahLst/>
            <a:cxnLst/>
            <a:rect l="0" t="0" r="0" b="0"/>
            <a:pathLst>
              <a:path w="287868" h="567268">
                <a:moveTo>
                  <a:pt x="287867" y="0"/>
                </a:move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79401" y="0"/>
                </a:lnTo>
                <a:lnTo>
                  <a:pt x="279401" y="0"/>
                </a:lnTo>
                <a:lnTo>
                  <a:pt x="279401" y="0"/>
                </a:lnTo>
                <a:lnTo>
                  <a:pt x="279401" y="0"/>
                </a:lnTo>
                <a:lnTo>
                  <a:pt x="279401" y="0"/>
                </a:lnTo>
                <a:lnTo>
                  <a:pt x="279401" y="8467"/>
                </a:lnTo>
                <a:lnTo>
                  <a:pt x="270933" y="25400"/>
                </a:lnTo>
                <a:lnTo>
                  <a:pt x="270933" y="33867"/>
                </a:lnTo>
                <a:lnTo>
                  <a:pt x="262467" y="50800"/>
                </a:lnTo>
                <a:lnTo>
                  <a:pt x="254001" y="76200"/>
                </a:lnTo>
                <a:lnTo>
                  <a:pt x="254001" y="84667"/>
                </a:lnTo>
                <a:lnTo>
                  <a:pt x="254001" y="84667"/>
                </a:lnTo>
                <a:lnTo>
                  <a:pt x="254001" y="84667"/>
                </a:lnTo>
                <a:lnTo>
                  <a:pt x="254001" y="84667"/>
                </a:lnTo>
                <a:lnTo>
                  <a:pt x="254001" y="84667"/>
                </a:lnTo>
                <a:lnTo>
                  <a:pt x="254001" y="84667"/>
                </a:lnTo>
                <a:lnTo>
                  <a:pt x="254001" y="84667"/>
                </a:lnTo>
                <a:lnTo>
                  <a:pt x="245534" y="93133"/>
                </a:lnTo>
                <a:lnTo>
                  <a:pt x="228600" y="118533"/>
                </a:lnTo>
                <a:lnTo>
                  <a:pt x="211667" y="152400"/>
                </a:lnTo>
                <a:lnTo>
                  <a:pt x="194733" y="177800"/>
                </a:lnTo>
                <a:lnTo>
                  <a:pt x="177801" y="203200"/>
                </a:lnTo>
                <a:lnTo>
                  <a:pt x="160867" y="237067"/>
                </a:lnTo>
                <a:lnTo>
                  <a:pt x="143933" y="262467"/>
                </a:lnTo>
                <a:lnTo>
                  <a:pt x="127001" y="296333"/>
                </a:lnTo>
                <a:lnTo>
                  <a:pt x="110067" y="321733"/>
                </a:lnTo>
                <a:lnTo>
                  <a:pt x="84667" y="355600"/>
                </a:lnTo>
                <a:lnTo>
                  <a:pt x="76200" y="381000"/>
                </a:lnTo>
                <a:lnTo>
                  <a:pt x="59267" y="406400"/>
                </a:lnTo>
                <a:lnTo>
                  <a:pt x="50801" y="431800"/>
                </a:lnTo>
                <a:lnTo>
                  <a:pt x="33867" y="457200"/>
                </a:lnTo>
                <a:lnTo>
                  <a:pt x="25401" y="474133"/>
                </a:lnTo>
                <a:lnTo>
                  <a:pt x="16934" y="499533"/>
                </a:lnTo>
                <a:lnTo>
                  <a:pt x="8467" y="508000"/>
                </a:lnTo>
                <a:lnTo>
                  <a:pt x="0" y="524933"/>
                </a:lnTo>
                <a:lnTo>
                  <a:pt x="0" y="541867"/>
                </a:lnTo>
                <a:lnTo>
                  <a:pt x="0" y="550333"/>
                </a:lnTo>
                <a:lnTo>
                  <a:pt x="0" y="558800"/>
                </a:lnTo>
                <a:lnTo>
                  <a:pt x="0" y="567267"/>
                </a:lnTo>
                <a:lnTo>
                  <a:pt x="0" y="567267"/>
                </a:lnTo>
                <a:lnTo>
                  <a:pt x="0" y="567267"/>
                </a:lnTo>
                <a:lnTo>
                  <a:pt x="0" y="567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2658533" y="3505200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43934" y="16933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2853267" y="3318933"/>
            <a:ext cx="42334" cy="42335"/>
          </a:xfrm>
          <a:custGeom>
            <a:avLst/>
            <a:gdLst/>
            <a:ahLst/>
            <a:cxnLst/>
            <a:rect l="0" t="0" r="0" b="0"/>
            <a:pathLst>
              <a:path w="42334" h="42335">
                <a:moveTo>
                  <a:pt x="16933" y="42334"/>
                </a:move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2819400" y="3276600"/>
            <a:ext cx="110068" cy="414868"/>
          </a:xfrm>
          <a:custGeom>
            <a:avLst/>
            <a:gdLst/>
            <a:ahLst/>
            <a:cxnLst/>
            <a:rect l="0" t="0" r="0" b="0"/>
            <a:pathLst>
              <a:path w="110068" h="414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50800"/>
                </a:lnTo>
                <a:lnTo>
                  <a:pt x="33867" y="59267"/>
                </a:lnTo>
                <a:lnTo>
                  <a:pt x="42333" y="59267"/>
                </a:lnTo>
                <a:lnTo>
                  <a:pt x="42333" y="67733"/>
                </a:lnTo>
                <a:lnTo>
                  <a:pt x="50800" y="76200"/>
                </a:lnTo>
                <a:lnTo>
                  <a:pt x="50800" y="84667"/>
                </a:lnTo>
                <a:lnTo>
                  <a:pt x="50800" y="93133"/>
                </a:lnTo>
                <a:lnTo>
                  <a:pt x="59267" y="101600"/>
                </a:lnTo>
                <a:lnTo>
                  <a:pt x="59267" y="118533"/>
                </a:lnTo>
                <a:lnTo>
                  <a:pt x="59267" y="127000"/>
                </a:lnTo>
                <a:lnTo>
                  <a:pt x="59267" y="135467"/>
                </a:lnTo>
                <a:lnTo>
                  <a:pt x="59267" y="152400"/>
                </a:lnTo>
                <a:lnTo>
                  <a:pt x="59267" y="160867"/>
                </a:lnTo>
                <a:lnTo>
                  <a:pt x="59267" y="177800"/>
                </a:lnTo>
                <a:lnTo>
                  <a:pt x="59267" y="194733"/>
                </a:lnTo>
                <a:lnTo>
                  <a:pt x="59267" y="203200"/>
                </a:lnTo>
                <a:lnTo>
                  <a:pt x="59267" y="220133"/>
                </a:lnTo>
                <a:lnTo>
                  <a:pt x="59267" y="228600"/>
                </a:lnTo>
                <a:lnTo>
                  <a:pt x="59267" y="245533"/>
                </a:lnTo>
                <a:lnTo>
                  <a:pt x="59267" y="254000"/>
                </a:lnTo>
                <a:lnTo>
                  <a:pt x="59267" y="270933"/>
                </a:lnTo>
                <a:lnTo>
                  <a:pt x="59267" y="287867"/>
                </a:lnTo>
                <a:lnTo>
                  <a:pt x="59267" y="296333"/>
                </a:lnTo>
                <a:lnTo>
                  <a:pt x="59267" y="313267"/>
                </a:lnTo>
                <a:lnTo>
                  <a:pt x="59267" y="321733"/>
                </a:lnTo>
                <a:lnTo>
                  <a:pt x="67733" y="330200"/>
                </a:lnTo>
                <a:lnTo>
                  <a:pt x="67733" y="347133"/>
                </a:lnTo>
                <a:lnTo>
                  <a:pt x="67733" y="355600"/>
                </a:lnTo>
                <a:lnTo>
                  <a:pt x="67733" y="364067"/>
                </a:lnTo>
                <a:lnTo>
                  <a:pt x="67733" y="372533"/>
                </a:lnTo>
                <a:lnTo>
                  <a:pt x="67733" y="389467"/>
                </a:lnTo>
                <a:lnTo>
                  <a:pt x="67733" y="397933"/>
                </a:lnTo>
                <a:lnTo>
                  <a:pt x="67733" y="397933"/>
                </a:lnTo>
                <a:lnTo>
                  <a:pt x="67733" y="406400"/>
                </a:lnTo>
                <a:lnTo>
                  <a:pt x="76200" y="406400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76200" y="406400"/>
                </a:lnTo>
                <a:lnTo>
                  <a:pt x="76200" y="397933"/>
                </a:lnTo>
                <a:lnTo>
                  <a:pt x="76200" y="389467"/>
                </a:lnTo>
                <a:lnTo>
                  <a:pt x="76200" y="381000"/>
                </a:lnTo>
                <a:lnTo>
                  <a:pt x="76200" y="364067"/>
                </a:lnTo>
                <a:lnTo>
                  <a:pt x="76200" y="355600"/>
                </a:lnTo>
                <a:lnTo>
                  <a:pt x="76200" y="338667"/>
                </a:lnTo>
                <a:lnTo>
                  <a:pt x="76200" y="321733"/>
                </a:lnTo>
                <a:lnTo>
                  <a:pt x="76200" y="313267"/>
                </a:lnTo>
                <a:lnTo>
                  <a:pt x="76200" y="296333"/>
                </a:lnTo>
                <a:lnTo>
                  <a:pt x="76200" y="279400"/>
                </a:lnTo>
                <a:lnTo>
                  <a:pt x="76200" y="262467"/>
                </a:lnTo>
                <a:lnTo>
                  <a:pt x="76200" y="237067"/>
                </a:lnTo>
                <a:lnTo>
                  <a:pt x="76200" y="220133"/>
                </a:lnTo>
                <a:lnTo>
                  <a:pt x="76200" y="203200"/>
                </a:lnTo>
                <a:lnTo>
                  <a:pt x="67733" y="186267"/>
                </a:lnTo>
                <a:lnTo>
                  <a:pt x="67733" y="169333"/>
                </a:lnTo>
                <a:lnTo>
                  <a:pt x="67733" y="152400"/>
                </a:lnTo>
                <a:lnTo>
                  <a:pt x="67733" y="127000"/>
                </a:lnTo>
                <a:lnTo>
                  <a:pt x="67733" y="110067"/>
                </a:lnTo>
                <a:lnTo>
                  <a:pt x="59267" y="101600"/>
                </a:lnTo>
                <a:lnTo>
                  <a:pt x="59267" y="84667"/>
                </a:lnTo>
                <a:lnTo>
                  <a:pt x="59267" y="67733"/>
                </a:lnTo>
                <a:lnTo>
                  <a:pt x="59267" y="59267"/>
                </a:lnTo>
                <a:lnTo>
                  <a:pt x="59267" y="42333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67733"/>
                </a:lnTo>
                <a:lnTo>
                  <a:pt x="50800" y="84667"/>
                </a:lnTo>
                <a:lnTo>
                  <a:pt x="50800" y="101600"/>
                </a:lnTo>
                <a:lnTo>
                  <a:pt x="50800" y="118533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9333"/>
                </a:lnTo>
                <a:lnTo>
                  <a:pt x="50800" y="194733"/>
                </a:lnTo>
                <a:lnTo>
                  <a:pt x="50800" y="211667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70933"/>
                </a:lnTo>
                <a:lnTo>
                  <a:pt x="50800" y="287867"/>
                </a:lnTo>
                <a:lnTo>
                  <a:pt x="59267" y="304800"/>
                </a:lnTo>
                <a:lnTo>
                  <a:pt x="59267" y="321733"/>
                </a:lnTo>
                <a:lnTo>
                  <a:pt x="59267" y="338667"/>
                </a:lnTo>
                <a:lnTo>
                  <a:pt x="67733" y="347133"/>
                </a:lnTo>
                <a:lnTo>
                  <a:pt x="67733" y="364067"/>
                </a:lnTo>
                <a:lnTo>
                  <a:pt x="67733" y="372533"/>
                </a:lnTo>
                <a:lnTo>
                  <a:pt x="76200" y="389467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06400"/>
                </a:lnTo>
                <a:lnTo>
                  <a:pt x="84667" y="414867"/>
                </a:lnTo>
                <a:lnTo>
                  <a:pt x="84667" y="414867"/>
                </a:lnTo>
                <a:lnTo>
                  <a:pt x="84667" y="414867"/>
                </a:lnTo>
                <a:lnTo>
                  <a:pt x="84667" y="414867"/>
                </a:lnTo>
                <a:lnTo>
                  <a:pt x="93133" y="414867"/>
                </a:lnTo>
                <a:lnTo>
                  <a:pt x="93133" y="414867"/>
                </a:lnTo>
                <a:lnTo>
                  <a:pt x="101600" y="406400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10067" y="389467"/>
                </a:lnTo>
                <a:lnTo>
                  <a:pt x="110067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3014133" y="3183467"/>
            <a:ext cx="186268" cy="711201"/>
          </a:xfrm>
          <a:custGeom>
            <a:avLst/>
            <a:gdLst/>
            <a:ahLst/>
            <a:cxnLst/>
            <a:rect l="0" t="0" r="0" b="0"/>
            <a:pathLst>
              <a:path w="186268" h="711201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4" y="33866"/>
                </a:lnTo>
                <a:lnTo>
                  <a:pt x="50800" y="42333"/>
                </a:lnTo>
                <a:lnTo>
                  <a:pt x="59267" y="50800"/>
                </a:lnTo>
                <a:lnTo>
                  <a:pt x="67734" y="59266"/>
                </a:lnTo>
                <a:lnTo>
                  <a:pt x="76200" y="67733"/>
                </a:lnTo>
                <a:lnTo>
                  <a:pt x="93134" y="76200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8534" y="118533"/>
                </a:lnTo>
                <a:lnTo>
                  <a:pt x="127000" y="135466"/>
                </a:lnTo>
                <a:lnTo>
                  <a:pt x="143934" y="152400"/>
                </a:lnTo>
                <a:lnTo>
                  <a:pt x="152400" y="169333"/>
                </a:lnTo>
                <a:lnTo>
                  <a:pt x="160867" y="194733"/>
                </a:lnTo>
                <a:lnTo>
                  <a:pt x="160867" y="211666"/>
                </a:lnTo>
                <a:lnTo>
                  <a:pt x="169334" y="237066"/>
                </a:lnTo>
                <a:lnTo>
                  <a:pt x="177800" y="262466"/>
                </a:lnTo>
                <a:lnTo>
                  <a:pt x="177800" y="287866"/>
                </a:lnTo>
                <a:lnTo>
                  <a:pt x="186267" y="304800"/>
                </a:lnTo>
                <a:lnTo>
                  <a:pt x="186267" y="330200"/>
                </a:lnTo>
                <a:lnTo>
                  <a:pt x="186267" y="355600"/>
                </a:lnTo>
                <a:lnTo>
                  <a:pt x="186267" y="381000"/>
                </a:lnTo>
                <a:lnTo>
                  <a:pt x="177800" y="406400"/>
                </a:lnTo>
                <a:lnTo>
                  <a:pt x="177800" y="431800"/>
                </a:lnTo>
                <a:lnTo>
                  <a:pt x="177800" y="457200"/>
                </a:lnTo>
                <a:lnTo>
                  <a:pt x="169334" y="474133"/>
                </a:lnTo>
                <a:lnTo>
                  <a:pt x="160867" y="499533"/>
                </a:lnTo>
                <a:lnTo>
                  <a:pt x="152400" y="516466"/>
                </a:lnTo>
                <a:lnTo>
                  <a:pt x="152400" y="541866"/>
                </a:lnTo>
                <a:lnTo>
                  <a:pt x="143934" y="558800"/>
                </a:lnTo>
                <a:lnTo>
                  <a:pt x="135467" y="584200"/>
                </a:lnTo>
                <a:lnTo>
                  <a:pt x="127000" y="601133"/>
                </a:lnTo>
                <a:lnTo>
                  <a:pt x="118534" y="618066"/>
                </a:lnTo>
                <a:lnTo>
                  <a:pt x="110067" y="635000"/>
                </a:lnTo>
                <a:lnTo>
                  <a:pt x="101600" y="651933"/>
                </a:lnTo>
                <a:lnTo>
                  <a:pt x="93134" y="660400"/>
                </a:lnTo>
                <a:lnTo>
                  <a:pt x="93134" y="668866"/>
                </a:lnTo>
                <a:lnTo>
                  <a:pt x="84667" y="677333"/>
                </a:lnTo>
                <a:lnTo>
                  <a:pt x="76200" y="685800"/>
                </a:lnTo>
                <a:lnTo>
                  <a:pt x="76200" y="694266"/>
                </a:lnTo>
                <a:lnTo>
                  <a:pt x="67734" y="702733"/>
                </a:lnTo>
                <a:lnTo>
                  <a:pt x="67734" y="702733"/>
                </a:lnTo>
                <a:lnTo>
                  <a:pt x="59267" y="711200"/>
                </a:lnTo>
                <a:lnTo>
                  <a:pt x="59267" y="711200"/>
                </a:lnTo>
                <a:lnTo>
                  <a:pt x="59267" y="711200"/>
                </a:lnTo>
                <a:lnTo>
                  <a:pt x="59267" y="711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7857067" y="4699000"/>
            <a:ext cx="347134" cy="465668"/>
          </a:xfrm>
          <a:custGeom>
            <a:avLst/>
            <a:gdLst/>
            <a:ahLst/>
            <a:cxnLst/>
            <a:rect l="0" t="0" r="0" b="0"/>
            <a:pathLst>
              <a:path w="347134" h="465668">
                <a:moveTo>
                  <a:pt x="296333" y="50800"/>
                </a:moveTo>
                <a:lnTo>
                  <a:pt x="296333" y="50800"/>
                </a:lnTo>
                <a:lnTo>
                  <a:pt x="296333" y="50800"/>
                </a:lnTo>
                <a:lnTo>
                  <a:pt x="296333" y="50800"/>
                </a:lnTo>
                <a:lnTo>
                  <a:pt x="287866" y="42333"/>
                </a:lnTo>
                <a:lnTo>
                  <a:pt x="287866" y="33867"/>
                </a:lnTo>
                <a:lnTo>
                  <a:pt x="279400" y="33867"/>
                </a:lnTo>
                <a:lnTo>
                  <a:pt x="270933" y="25400"/>
                </a:lnTo>
                <a:lnTo>
                  <a:pt x="262467" y="16933"/>
                </a:lnTo>
                <a:lnTo>
                  <a:pt x="245533" y="16933"/>
                </a:lnTo>
                <a:lnTo>
                  <a:pt x="228600" y="8467"/>
                </a:lnTo>
                <a:lnTo>
                  <a:pt x="211666" y="0"/>
                </a:lnTo>
                <a:lnTo>
                  <a:pt x="203200" y="0"/>
                </a:lnTo>
                <a:lnTo>
                  <a:pt x="177799" y="0"/>
                </a:lnTo>
                <a:lnTo>
                  <a:pt x="160866" y="0"/>
                </a:lnTo>
                <a:lnTo>
                  <a:pt x="143933" y="8467"/>
                </a:lnTo>
                <a:lnTo>
                  <a:pt x="127000" y="8467"/>
                </a:lnTo>
                <a:lnTo>
                  <a:pt x="101599" y="16933"/>
                </a:lnTo>
                <a:lnTo>
                  <a:pt x="84666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25399" y="59267"/>
                </a:lnTo>
                <a:lnTo>
                  <a:pt x="16933" y="76200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52400"/>
                </a:lnTo>
                <a:lnTo>
                  <a:pt x="25399" y="169333"/>
                </a:lnTo>
                <a:lnTo>
                  <a:pt x="33867" y="177800"/>
                </a:lnTo>
                <a:lnTo>
                  <a:pt x="50800" y="194733"/>
                </a:lnTo>
                <a:lnTo>
                  <a:pt x="67733" y="203200"/>
                </a:lnTo>
                <a:lnTo>
                  <a:pt x="84666" y="220133"/>
                </a:lnTo>
                <a:lnTo>
                  <a:pt x="101599" y="228600"/>
                </a:lnTo>
                <a:lnTo>
                  <a:pt x="127000" y="245533"/>
                </a:lnTo>
                <a:lnTo>
                  <a:pt x="152400" y="262467"/>
                </a:lnTo>
                <a:lnTo>
                  <a:pt x="169333" y="270933"/>
                </a:lnTo>
                <a:lnTo>
                  <a:pt x="186267" y="287867"/>
                </a:lnTo>
                <a:lnTo>
                  <a:pt x="211666" y="304800"/>
                </a:lnTo>
                <a:lnTo>
                  <a:pt x="237066" y="321733"/>
                </a:lnTo>
                <a:lnTo>
                  <a:pt x="253999" y="338667"/>
                </a:lnTo>
                <a:lnTo>
                  <a:pt x="270933" y="364067"/>
                </a:lnTo>
                <a:lnTo>
                  <a:pt x="287866" y="381000"/>
                </a:lnTo>
                <a:lnTo>
                  <a:pt x="313266" y="406400"/>
                </a:lnTo>
                <a:lnTo>
                  <a:pt x="321733" y="423333"/>
                </a:lnTo>
                <a:lnTo>
                  <a:pt x="338667" y="448733"/>
                </a:lnTo>
                <a:lnTo>
                  <a:pt x="338667" y="448733"/>
                </a:lnTo>
                <a:lnTo>
                  <a:pt x="347133" y="465667"/>
                </a:lnTo>
                <a:lnTo>
                  <a:pt x="347133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8229600" y="5232400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7907867" y="4732867"/>
            <a:ext cx="304801" cy="694267"/>
          </a:xfrm>
          <a:custGeom>
            <a:avLst/>
            <a:gdLst/>
            <a:ahLst/>
            <a:cxnLst/>
            <a:rect l="0" t="0" r="0" b="0"/>
            <a:pathLst>
              <a:path w="304801" h="694267">
                <a:moveTo>
                  <a:pt x="304800" y="601133"/>
                </a:moveTo>
                <a:lnTo>
                  <a:pt x="296333" y="601133"/>
                </a:lnTo>
                <a:lnTo>
                  <a:pt x="287867" y="618066"/>
                </a:lnTo>
                <a:lnTo>
                  <a:pt x="279399" y="626533"/>
                </a:lnTo>
                <a:lnTo>
                  <a:pt x="262466" y="643466"/>
                </a:lnTo>
                <a:lnTo>
                  <a:pt x="245533" y="660400"/>
                </a:lnTo>
                <a:lnTo>
                  <a:pt x="228600" y="668866"/>
                </a:lnTo>
                <a:lnTo>
                  <a:pt x="211667" y="677333"/>
                </a:lnTo>
                <a:lnTo>
                  <a:pt x="194733" y="685800"/>
                </a:lnTo>
                <a:lnTo>
                  <a:pt x="177800" y="694266"/>
                </a:lnTo>
                <a:lnTo>
                  <a:pt x="160866" y="694266"/>
                </a:lnTo>
                <a:lnTo>
                  <a:pt x="143933" y="694266"/>
                </a:lnTo>
                <a:lnTo>
                  <a:pt x="118533" y="694266"/>
                </a:lnTo>
                <a:lnTo>
                  <a:pt x="101600" y="694266"/>
                </a:lnTo>
                <a:lnTo>
                  <a:pt x="84666" y="685800"/>
                </a:lnTo>
                <a:lnTo>
                  <a:pt x="67733" y="677333"/>
                </a:lnTo>
                <a:lnTo>
                  <a:pt x="59267" y="668866"/>
                </a:lnTo>
                <a:lnTo>
                  <a:pt x="50799" y="660400"/>
                </a:lnTo>
                <a:lnTo>
                  <a:pt x="33866" y="643466"/>
                </a:lnTo>
                <a:lnTo>
                  <a:pt x="25400" y="626533"/>
                </a:lnTo>
                <a:lnTo>
                  <a:pt x="16933" y="609600"/>
                </a:lnTo>
                <a:lnTo>
                  <a:pt x="8466" y="592666"/>
                </a:lnTo>
                <a:lnTo>
                  <a:pt x="8466" y="575733"/>
                </a:lnTo>
                <a:lnTo>
                  <a:pt x="0" y="550333"/>
                </a:lnTo>
                <a:lnTo>
                  <a:pt x="0" y="533400"/>
                </a:lnTo>
                <a:lnTo>
                  <a:pt x="0" y="516466"/>
                </a:lnTo>
                <a:lnTo>
                  <a:pt x="0" y="491066"/>
                </a:lnTo>
                <a:lnTo>
                  <a:pt x="8466" y="474133"/>
                </a:lnTo>
                <a:lnTo>
                  <a:pt x="16933" y="457200"/>
                </a:lnTo>
                <a:lnTo>
                  <a:pt x="25400" y="431800"/>
                </a:lnTo>
                <a:lnTo>
                  <a:pt x="33866" y="414866"/>
                </a:lnTo>
                <a:lnTo>
                  <a:pt x="42333" y="397933"/>
                </a:lnTo>
                <a:lnTo>
                  <a:pt x="50799" y="381000"/>
                </a:lnTo>
                <a:lnTo>
                  <a:pt x="67733" y="364066"/>
                </a:lnTo>
                <a:lnTo>
                  <a:pt x="84666" y="347133"/>
                </a:lnTo>
                <a:lnTo>
                  <a:pt x="101600" y="338666"/>
                </a:lnTo>
                <a:lnTo>
                  <a:pt x="110066" y="321733"/>
                </a:lnTo>
                <a:lnTo>
                  <a:pt x="126999" y="304800"/>
                </a:lnTo>
                <a:lnTo>
                  <a:pt x="143933" y="287866"/>
                </a:lnTo>
                <a:lnTo>
                  <a:pt x="160866" y="270933"/>
                </a:lnTo>
                <a:lnTo>
                  <a:pt x="169333" y="262466"/>
                </a:lnTo>
                <a:lnTo>
                  <a:pt x="177800" y="245533"/>
                </a:lnTo>
                <a:lnTo>
                  <a:pt x="194733" y="228600"/>
                </a:lnTo>
                <a:lnTo>
                  <a:pt x="203199" y="211666"/>
                </a:lnTo>
                <a:lnTo>
                  <a:pt x="211667" y="194733"/>
                </a:lnTo>
                <a:lnTo>
                  <a:pt x="220133" y="177800"/>
                </a:lnTo>
                <a:lnTo>
                  <a:pt x="220133" y="160866"/>
                </a:lnTo>
                <a:lnTo>
                  <a:pt x="228600" y="143933"/>
                </a:lnTo>
                <a:lnTo>
                  <a:pt x="228600" y="127000"/>
                </a:lnTo>
                <a:lnTo>
                  <a:pt x="228600" y="101600"/>
                </a:lnTo>
                <a:lnTo>
                  <a:pt x="228600" y="93133"/>
                </a:lnTo>
                <a:lnTo>
                  <a:pt x="220133" y="67733"/>
                </a:lnTo>
                <a:lnTo>
                  <a:pt x="220133" y="59266"/>
                </a:lnTo>
                <a:lnTo>
                  <a:pt x="220133" y="42333"/>
                </a:lnTo>
                <a:lnTo>
                  <a:pt x="211667" y="25400"/>
                </a:lnTo>
                <a:lnTo>
                  <a:pt x="203199" y="16933"/>
                </a:lnTo>
                <a:lnTo>
                  <a:pt x="203199" y="8466"/>
                </a:lnTo>
                <a:lnTo>
                  <a:pt x="203199" y="8466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8161867" y="5130800"/>
            <a:ext cx="59267" cy="211668"/>
          </a:xfrm>
          <a:custGeom>
            <a:avLst/>
            <a:gdLst/>
            <a:ahLst/>
            <a:cxnLst/>
            <a:rect l="0" t="0" r="0" b="0"/>
            <a:pathLst>
              <a:path w="59267" h="211668">
                <a:moveTo>
                  <a:pt x="8466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399" y="25400"/>
                </a:lnTo>
                <a:lnTo>
                  <a:pt x="25399" y="33867"/>
                </a:lnTo>
                <a:lnTo>
                  <a:pt x="33867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50800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59266" y="93133"/>
                </a:lnTo>
                <a:lnTo>
                  <a:pt x="59266" y="101600"/>
                </a:lnTo>
                <a:lnTo>
                  <a:pt x="59266" y="110067"/>
                </a:lnTo>
                <a:lnTo>
                  <a:pt x="59266" y="118533"/>
                </a:lnTo>
                <a:lnTo>
                  <a:pt x="50800" y="127000"/>
                </a:lnTo>
                <a:lnTo>
                  <a:pt x="50800" y="135467"/>
                </a:lnTo>
                <a:lnTo>
                  <a:pt x="50800" y="143933"/>
                </a:lnTo>
                <a:lnTo>
                  <a:pt x="42333" y="152400"/>
                </a:lnTo>
                <a:lnTo>
                  <a:pt x="42333" y="160867"/>
                </a:lnTo>
                <a:lnTo>
                  <a:pt x="33867" y="160867"/>
                </a:lnTo>
                <a:lnTo>
                  <a:pt x="33867" y="169333"/>
                </a:lnTo>
                <a:lnTo>
                  <a:pt x="25399" y="177800"/>
                </a:lnTo>
                <a:lnTo>
                  <a:pt x="25399" y="186267"/>
                </a:lnTo>
                <a:lnTo>
                  <a:pt x="16933" y="186267"/>
                </a:lnTo>
                <a:lnTo>
                  <a:pt x="16933" y="194733"/>
                </a:lnTo>
                <a:lnTo>
                  <a:pt x="16933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7476067" y="5418667"/>
            <a:ext cx="1397000" cy="110067"/>
          </a:xfrm>
          <a:custGeom>
            <a:avLst/>
            <a:gdLst/>
            <a:ahLst/>
            <a:cxnLst/>
            <a:rect l="0" t="0" r="0" b="0"/>
            <a:pathLst>
              <a:path w="1397000" h="110067">
                <a:moveTo>
                  <a:pt x="8466" y="0"/>
                </a:move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33866"/>
                </a:lnTo>
                <a:lnTo>
                  <a:pt x="127000" y="33866"/>
                </a:lnTo>
                <a:lnTo>
                  <a:pt x="143933" y="33866"/>
                </a:lnTo>
                <a:lnTo>
                  <a:pt x="169333" y="33866"/>
                </a:lnTo>
                <a:lnTo>
                  <a:pt x="186267" y="42333"/>
                </a:lnTo>
                <a:lnTo>
                  <a:pt x="211666" y="42333"/>
                </a:lnTo>
                <a:lnTo>
                  <a:pt x="237066" y="42333"/>
                </a:lnTo>
                <a:lnTo>
                  <a:pt x="262467" y="50800"/>
                </a:lnTo>
                <a:lnTo>
                  <a:pt x="279400" y="50800"/>
                </a:lnTo>
                <a:lnTo>
                  <a:pt x="304800" y="50800"/>
                </a:lnTo>
                <a:lnTo>
                  <a:pt x="338667" y="50800"/>
                </a:lnTo>
                <a:lnTo>
                  <a:pt x="364066" y="50800"/>
                </a:lnTo>
                <a:lnTo>
                  <a:pt x="389466" y="59266"/>
                </a:lnTo>
                <a:lnTo>
                  <a:pt x="414867" y="59266"/>
                </a:lnTo>
                <a:lnTo>
                  <a:pt x="448733" y="59266"/>
                </a:lnTo>
                <a:lnTo>
                  <a:pt x="474133" y="67733"/>
                </a:lnTo>
                <a:lnTo>
                  <a:pt x="508000" y="67733"/>
                </a:lnTo>
                <a:lnTo>
                  <a:pt x="541866" y="67733"/>
                </a:lnTo>
                <a:lnTo>
                  <a:pt x="567267" y="67733"/>
                </a:lnTo>
                <a:lnTo>
                  <a:pt x="601133" y="76200"/>
                </a:lnTo>
                <a:lnTo>
                  <a:pt x="626533" y="76200"/>
                </a:lnTo>
                <a:lnTo>
                  <a:pt x="660400" y="76200"/>
                </a:lnTo>
                <a:lnTo>
                  <a:pt x="694266" y="84666"/>
                </a:lnTo>
                <a:lnTo>
                  <a:pt x="728133" y="84666"/>
                </a:lnTo>
                <a:lnTo>
                  <a:pt x="762000" y="84666"/>
                </a:lnTo>
                <a:lnTo>
                  <a:pt x="787399" y="84666"/>
                </a:lnTo>
                <a:lnTo>
                  <a:pt x="821266" y="84666"/>
                </a:lnTo>
                <a:lnTo>
                  <a:pt x="863599" y="84666"/>
                </a:lnTo>
                <a:lnTo>
                  <a:pt x="889000" y="84666"/>
                </a:lnTo>
                <a:lnTo>
                  <a:pt x="922866" y="84666"/>
                </a:lnTo>
                <a:lnTo>
                  <a:pt x="965200" y="84666"/>
                </a:lnTo>
                <a:lnTo>
                  <a:pt x="990600" y="84666"/>
                </a:lnTo>
                <a:lnTo>
                  <a:pt x="1024467" y="84666"/>
                </a:lnTo>
                <a:lnTo>
                  <a:pt x="1058333" y="84666"/>
                </a:lnTo>
                <a:lnTo>
                  <a:pt x="1092199" y="84666"/>
                </a:lnTo>
                <a:lnTo>
                  <a:pt x="1117600" y="93133"/>
                </a:lnTo>
                <a:lnTo>
                  <a:pt x="1151466" y="93133"/>
                </a:lnTo>
                <a:lnTo>
                  <a:pt x="1176867" y="93133"/>
                </a:lnTo>
                <a:lnTo>
                  <a:pt x="1202266" y="93133"/>
                </a:lnTo>
                <a:lnTo>
                  <a:pt x="1227666" y="93133"/>
                </a:lnTo>
                <a:lnTo>
                  <a:pt x="1253067" y="93133"/>
                </a:lnTo>
                <a:lnTo>
                  <a:pt x="1278466" y="93133"/>
                </a:lnTo>
                <a:lnTo>
                  <a:pt x="1295400" y="93133"/>
                </a:lnTo>
                <a:lnTo>
                  <a:pt x="1312333" y="101600"/>
                </a:lnTo>
                <a:lnTo>
                  <a:pt x="1337733" y="101600"/>
                </a:lnTo>
                <a:lnTo>
                  <a:pt x="1354666" y="101600"/>
                </a:lnTo>
                <a:lnTo>
                  <a:pt x="1363133" y="101600"/>
                </a:lnTo>
                <a:lnTo>
                  <a:pt x="1371600" y="101600"/>
                </a:lnTo>
                <a:lnTo>
                  <a:pt x="1380066" y="110066"/>
                </a:lnTo>
                <a:lnTo>
                  <a:pt x="1388533" y="110066"/>
                </a:lnTo>
                <a:lnTo>
                  <a:pt x="1396999" y="110066"/>
                </a:lnTo>
                <a:lnTo>
                  <a:pt x="1396999" y="110066"/>
                </a:lnTo>
                <a:lnTo>
                  <a:pt x="1396999" y="110066"/>
                </a:lnTo>
                <a:lnTo>
                  <a:pt x="1396999" y="110066"/>
                </a:lnTo>
                <a:lnTo>
                  <a:pt x="1388533" y="110066"/>
                </a:lnTo>
                <a:lnTo>
                  <a:pt x="1388533" y="101600"/>
                </a:lnTo>
                <a:lnTo>
                  <a:pt x="1380066" y="101600"/>
                </a:lnTo>
                <a:lnTo>
                  <a:pt x="1363133" y="93133"/>
                </a:lnTo>
                <a:lnTo>
                  <a:pt x="1363133" y="93133"/>
                </a:lnTo>
                <a:lnTo>
                  <a:pt x="1354666" y="93133"/>
                </a:lnTo>
                <a:lnTo>
                  <a:pt x="1354666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372533" y="4809067"/>
            <a:ext cx="279401" cy="516467"/>
          </a:xfrm>
          <a:custGeom>
            <a:avLst/>
            <a:gdLst/>
            <a:ahLst/>
            <a:cxnLst/>
            <a:rect l="0" t="0" r="0" b="0"/>
            <a:pathLst>
              <a:path w="279401" h="516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9334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94734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0134" y="8466"/>
                </a:lnTo>
                <a:lnTo>
                  <a:pt x="228600" y="8466"/>
                </a:lnTo>
                <a:lnTo>
                  <a:pt x="237067" y="8466"/>
                </a:lnTo>
                <a:lnTo>
                  <a:pt x="237067" y="8466"/>
                </a:lnTo>
                <a:lnTo>
                  <a:pt x="245534" y="8466"/>
                </a:lnTo>
                <a:lnTo>
                  <a:pt x="254000" y="8466"/>
                </a:lnTo>
                <a:lnTo>
                  <a:pt x="254000" y="8466"/>
                </a:lnTo>
                <a:lnTo>
                  <a:pt x="262467" y="8466"/>
                </a:lnTo>
                <a:lnTo>
                  <a:pt x="262467" y="8466"/>
                </a:lnTo>
                <a:lnTo>
                  <a:pt x="262467" y="8466"/>
                </a:lnTo>
                <a:lnTo>
                  <a:pt x="270934" y="8466"/>
                </a:lnTo>
                <a:lnTo>
                  <a:pt x="270934" y="8466"/>
                </a:lnTo>
                <a:lnTo>
                  <a:pt x="270934" y="8466"/>
                </a:lnTo>
                <a:lnTo>
                  <a:pt x="270934" y="8466"/>
                </a:lnTo>
                <a:lnTo>
                  <a:pt x="270934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16933"/>
                </a:lnTo>
                <a:lnTo>
                  <a:pt x="270934" y="16933"/>
                </a:lnTo>
                <a:lnTo>
                  <a:pt x="270934" y="16933"/>
                </a:lnTo>
                <a:lnTo>
                  <a:pt x="270934" y="25400"/>
                </a:lnTo>
                <a:lnTo>
                  <a:pt x="270934" y="25400"/>
                </a:lnTo>
                <a:lnTo>
                  <a:pt x="270934" y="33866"/>
                </a:lnTo>
                <a:lnTo>
                  <a:pt x="270934" y="42333"/>
                </a:lnTo>
                <a:lnTo>
                  <a:pt x="270934" y="50800"/>
                </a:lnTo>
                <a:lnTo>
                  <a:pt x="262467" y="59266"/>
                </a:lnTo>
                <a:lnTo>
                  <a:pt x="262467" y="76200"/>
                </a:lnTo>
                <a:lnTo>
                  <a:pt x="262467" y="84666"/>
                </a:lnTo>
                <a:lnTo>
                  <a:pt x="262467" y="101600"/>
                </a:lnTo>
                <a:lnTo>
                  <a:pt x="254000" y="118533"/>
                </a:lnTo>
                <a:lnTo>
                  <a:pt x="254000" y="127000"/>
                </a:lnTo>
                <a:lnTo>
                  <a:pt x="254000" y="143933"/>
                </a:lnTo>
                <a:lnTo>
                  <a:pt x="245534" y="169333"/>
                </a:lnTo>
                <a:lnTo>
                  <a:pt x="245534" y="186266"/>
                </a:lnTo>
                <a:lnTo>
                  <a:pt x="237067" y="203200"/>
                </a:lnTo>
                <a:lnTo>
                  <a:pt x="237067" y="228600"/>
                </a:lnTo>
                <a:lnTo>
                  <a:pt x="228600" y="245533"/>
                </a:lnTo>
                <a:lnTo>
                  <a:pt x="228600" y="270933"/>
                </a:lnTo>
                <a:lnTo>
                  <a:pt x="220134" y="296333"/>
                </a:lnTo>
                <a:lnTo>
                  <a:pt x="211667" y="313266"/>
                </a:lnTo>
                <a:lnTo>
                  <a:pt x="211667" y="338666"/>
                </a:lnTo>
                <a:lnTo>
                  <a:pt x="203200" y="355600"/>
                </a:lnTo>
                <a:lnTo>
                  <a:pt x="203200" y="381000"/>
                </a:lnTo>
                <a:lnTo>
                  <a:pt x="203200" y="397933"/>
                </a:lnTo>
                <a:lnTo>
                  <a:pt x="203200" y="414866"/>
                </a:lnTo>
                <a:lnTo>
                  <a:pt x="203200" y="431800"/>
                </a:lnTo>
                <a:lnTo>
                  <a:pt x="203200" y="448733"/>
                </a:lnTo>
                <a:lnTo>
                  <a:pt x="194734" y="465666"/>
                </a:lnTo>
                <a:lnTo>
                  <a:pt x="194734" y="474133"/>
                </a:lnTo>
                <a:lnTo>
                  <a:pt x="194734" y="491066"/>
                </a:lnTo>
                <a:lnTo>
                  <a:pt x="194734" y="499533"/>
                </a:lnTo>
                <a:lnTo>
                  <a:pt x="203200" y="508000"/>
                </a:lnTo>
                <a:lnTo>
                  <a:pt x="203200" y="508000"/>
                </a:lnTo>
                <a:lnTo>
                  <a:pt x="203200" y="516466"/>
                </a:lnTo>
                <a:lnTo>
                  <a:pt x="203200" y="516466"/>
                </a:lnTo>
                <a:lnTo>
                  <a:pt x="203200" y="516466"/>
                </a:lnTo>
                <a:lnTo>
                  <a:pt x="203200" y="516466"/>
                </a:lnTo>
                <a:lnTo>
                  <a:pt x="203200" y="516466"/>
                </a:lnTo>
                <a:lnTo>
                  <a:pt x="203200" y="508000"/>
                </a:lnTo>
                <a:lnTo>
                  <a:pt x="203200" y="508000"/>
                </a:lnTo>
                <a:lnTo>
                  <a:pt x="203200" y="499533"/>
                </a:lnTo>
                <a:lnTo>
                  <a:pt x="203200" y="499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8297333" y="4969933"/>
            <a:ext cx="270934" cy="448735"/>
          </a:xfrm>
          <a:custGeom>
            <a:avLst/>
            <a:gdLst/>
            <a:ahLst/>
            <a:cxnLst/>
            <a:rect l="0" t="0" r="0" b="0"/>
            <a:pathLst>
              <a:path w="270934" h="448735">
                <a:moveTo>
                  <a:pt x="16934" y="50800"/>
                </a:moveTo>
                <a:lnTo>
                  <a:pt x="16934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4" y="203200"/>
                </a:lnTo>
                <a:lnTo>
                  <a:pt x="25400" y="220134"/>
                </a:lnTo>
                <a:lnTo>
                  <a:pt x="33867" y="228600"/>
                </a:lnTo>
                <a:lnTo>
                  <a:pt x="42333" y="237067"/>
                </a:lnTo>
                <a:lnTo>
                  <a:pt x="59267" y="237067"/>
                </a:lnTo>
                <a:lnTo>
                  <a:pt x="67734" y="237067"/>
                </a:lnTo>
                <a:lnTo>
                  <a:pt x="84667" y="237067"/>
                </a:lnTo>
                <a:lnTo>
                  <a:pt x="93134" y="237067"/>
                </a:lnTo>
                <a:lnTo>
                  <a:pt x="101600" y="228600"/>
                </a:lnTo>
                <a:lnTo>
                  <a:pt x="118533" y="220134"/>
                </a:lnTo>
                <a:lnTo>
                  <a:pt x="127001" y="211667"/>
                </a:lnTo>
                <a:lnTo>
                  <a:pt x="143934" y="194734"/>
                </a:lnTo>
                <a:lnTo>
                  <a:pt x="152400" y="186267"/>
                </a:lnTo>
                <a:lnTo>
                  <a:pt x="160867" y="160867"/>
                </a:lnTo>
                <a:lnTo>
                  <a:pt x="169334" y="143934"/>
                </a:lnTo>
                <a:lnTo>
                  <a:pt x="177800" y="127000"/>
                </a:lnTo>
                <a:lnTo>
                  <a:pt x="194733" y="110067"/>
                </a:lnTo>
                <a:lnTo>
                  <a:pt x="194733" y="93134"/>
                </a:lnTo>
                <a:lnTo>
                  <a:pt x="203201" y="76200"/>
                </a:lnTo>
                <a:lnTo>
                  <a:pt x="203201" y="50800"/>
                </a:lnTo>
                <a:lnTo>
                  <a:pt x="203201" y="42334"/>
                </a:lnTo>
                <a:lnTo>
                  <a:pt x="211667" y="25400"/>
                </a:lnTo>
                <a:lnTo>
                  <a:pt x="211667" y="16934"/>
                </a:lnTo>
                <a:lnTo>
                  <a:pt x="203201" y="8467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8467"/>
                </a:lnTo>
                <a:lnTo>
                  <a:pt x="203201" y="16934"/>
                </a:lnTo>
                <a:lnTo>
                  <a:pt x="203201" y="33867"/>
                </a:lnTo>
                <a:lnTo>
                  <a:pt x="203201" y="42334"/>
                </a:lnTo>
                <a:lnTo>
                  <a:pt x="211667" y="59267"/>
                </a:lnTo>
                <a:lnTo>
                  <a:pt x="211667" y="76200"/>
                </a:lnTo>
                <a:lnTo>
                  <a:pt x="220134" y="101600"/>
                </a:lnTo>
                <a:lnTo>
                  <a:pt x="228600" y="118534"/>
                </a:lnTo>
                <a:lnTo>
                  <a:pt x="228600" y="143934"/>
                </a:lnTo>
                <a:lnTo>
                  <a:pt x="237067" y="169334"/>
                </a:lnTo>
                <a:lnTo>
                  <a:pt x="245534" y="194734"/>
                </a:lnTo>
                <a:lnTo>
                  <a:pt x="254000" y="220134"/>
                </a:lnTo>
                <a:lnTo>
                  <a:pt x="262467" y="254000"/>
                </a:lnTo>
                <a:lnTo>
                  <a:pt x="262467" y="279400"/>
                </a:lnTo>
                <a:lnTo>
                  <a:pt x="270933" y="304800"/>
                </a:lnTo>
                <a:lnTo>
                  <a:pt x="270933" y="330200"/>
                </a:lnTo>
                <a:lnTo>
                  <a:pt x="270933" y="355600"/>
                </a:lnTo>
                <a:lnTo>
                  <a:pt x="270933" y="381000"/>
                </a:lnTo>
                <a:lnTo>
                  <a:pt x="270933" y="397934"/>
                </a:lnTo>
                <a:lnTo>
                  <a:pt x="270933" y="423334"/>
                </a:lnTo>
                <a:lnTo>
                  <a:pt x="262467" y="440267"/>
                </a:lnTo>
                <a:lnTo>
                  <a:pt x="262467" y="440267"/>
                </a:lnTo>
                <a:lnTo>
                  <a:pt x="254000" y="448734"/>
                </a:lnTo>
                <a:lnTo>
                  <a:pt x="254000" y="448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795867" y="4749800"/>
            <a:ext cx="228601" cy="694268"/>
          </a:xfrm>
          <a:custGeom>
            <a:avLst/>
            <a:gdLst/>
            <a:ahLst/>
            <a:cxnLst/>
            <a:rect l="0" t="0" r="0" b="0"/>
            <a:pathLst>
              <a:path w="228601" h="694268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6" y="33867"/>
                </a:lnTo>
                <a:lnTo>
                  <a:pt x="110066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93133" y="59267"/>
                </a:lnTo>
                <a:lnTo>
                  <a:pt x="84666" y="67733"/>
                </a:lnTo>
                <a:lnTo>
                  <a:pt x="76200" y="76200"/>
                </a:lnTo>
                <a:lnTo>
                  <a:pt x="76200" y="84667"/>
                </a:lnTo>
                <a:lnTo>
                  <a:pt x="59266" y="93133"/>
                </a:lnTo>
                <a:lnTo>
                  <a:pt x="59266" y="101600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6" y="143933"/>
                </a:lnTo>
                <a:lnTo>
                  <a:pt x="33866" y="160867"/>
                </a:lnTo>
                <a:lnTo>
                  <a:pt x="25400" y="169333"/>
                </a:lnTo>
                <a:lnTo>
                  <a:pt x="25400" y="194733"/>
                </a:lnTo>
                <a:lnTo>
                  <a:pt x="16933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8466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7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7"/>
                </a:lnTo>
                <a:lnTo>
                  <a:pt x="0" y="381000"/>
                </a:lnTo>
                <a:lnTo>
                  <a:pt x="8466" y="406400"/>
                </a:lnTo>
                <a:lnTo>
                  <a:pt x="8466" y="423333"/>
                </a:lnTo>
                <a:lnTo>
                  <a:pt x="8466" y="440267"/>
                </a:lnTo>
                <a:lnTo>
                  <a:pt x="16933" y="457200"/>
                </a:lnTo>
                <a:lnTo>
                  <a:pt x="25400" y="474133"/>
                </a:lnTo>
                <a:lnTo>
                  <a:pt x="33866" y="491067"/>
                </a:lnTo>
                <a:lnTo>
                  <a:pt x="33866" y="508000"/>
                </a:lnTo>
                <a:lnTo>
                  <a:pt x="42333" y="516467"/>
                </a:lnTo>
                <a:lnTo>
                  <a:pt x="59266" y="533400"/>
                </a:lnTo>
                <a:lnTo>
                  <a:pt x="67733" y="550333"/>
                </a:lnTo>
                <a:lnTo>
                  <a:pt x="76200" y="558800"/>
                </a:lnTo>
                <a:lnTo>
                  <a:pt x="84666" y="575733"/>
                </a:lnTo>
                <a:lnTo>
                  <a:pt x="101600" y="584200"/>
                </a:lnTo>
                <a:lnTo>
                  <a:pt x="110066" y="601133"/>
                </a:lnTo>
                <a:lnTo>
                  <a:pt x="118533" y="609600"/>
                </a:lnTo>
                <a:lnTo>
                  <a:pt x="135466" y="618067"/>
                </a:lnTo>
                <a:lnTo>
                  <a:pt x="143933" y="626533"/>
                </a:lnTo>
                <a:lnTo>
                  <a:pt x="152400" y="643467"/>
                </a:lnTo>
                <a:lnTo>
                  <a:pt x="160866" y="651933"/>
                </a:lnTo>
                <a:lnTo>
                  <a:pt x="169333" y="660400"/>
                </a:lnTo>
                <a:lnTo>
                  <a:pt x="186266" y="660400"/>
                </a:lnTo>
                <a:lnTo>
                  <a:pt x="194733" y="668867"/>
                </a:lnTo>
                <a:lnTo>
                  <a:pt x="203200" y="677333"/>
                </a:lnTo>
                <a:lnTo>
                  <a:pt x="203200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11666" y="685800"/>
                </a:lnTo>
                <a:lnTo>
                  <a:pt x="220133" y="685800"/>
                </a:lnTo>
                <a:lnTo>
                  <a:pt x="220133" y="694267"/>
                </a:lnTo>
                <a:lnTo>
                  <a:pt x="220133" y="694267"/>
                </a:lnTo>
                <a:lnTo>
                  <a:pt x="228600" y="694267"/>
                </a:lnTo>
                <a:lnTo>
                  <a:pt x="228600" y="694267"/>
                </a:lnTo>
                <a:lnTo>
                  <a:pt x="228600" y="685800"/>
                </a:lnTo>
                <a:lnTo>
                  <a:pt x="228600" y="685800"/>
                </a:lnTo>
                <a:lnTo>
                  <a:pt x="228600" y="685800"/>
                </a:lnTo>
                <a:lnTo>
                  <a:pt x="228600" y="677333"/>
                </a:lnTo>
                <a:lnTo>
                  <a:pt x="228600" y="677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8288867" y="5418667"/>
            <a:ext cx="228601" cy="59267"/>
          </a:xfrm>
          <a:custGeom>
            <a:avLst/>
            <a:gdLst/>
            <a:ahLst/>
            <a:cxnLst/>
            <a:rect l="0" t="0" r="0" b="0"/>
            <a:pathLst>
              <a:path w="228601" h="59267">
                <a:moveTo>
                  <a:pt x="228600" y="42333"/>
                </a:moveTo>
                <a:lnTo>
                  <a:pt x="228600" y="42333"/>
                </a:lnTo>
                <a:lnTo>
                  <a:pt x="220133" y="50800"/>
                </a:lnTo>
                <a:lnTo>
                  <a:pt x="203199" y="50800"/>
                </a:lnTo>
                <a:lnTo>
                  <a:pt x="186266" y="59266"/>
                </a:lnTo>
                <a:lnTo>
                  <a:pt x="169333" y="59266"/>
                </a:lnTo>
                <a:lnTo>
                  <a:pt x="152400" y="59266"/>
                </a:lnTo>
                <a:lnTo>
                  <a:pt x="126999" y="59266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01600" y="50800"/>
                </a:lnTo>
                <a:lnTo>
                  <a:pt x="76200" y="42333"/>
                </a:lnTo>
                <a:lnTo>
                  <a:pt x="67733" y="33866"/>
                </a:lnTo>
                <a:lnTo>
                  <a:pt x="42333" y="25400"/>
                </a:lnTo>
                <a:lnTo>
                  <a:pt x="33866" y="16933"/>
                </a:lnTo>
                <a:lnTo>
                  <a:pt x="16933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8475133" y="5359400"/>
            <a:ext cx="59268" cy="93134"/>
          </a:xfrm>
          <a:custGeom>
            <a:avLst/>
            <a:gdLst/>
            <a:ahLst/>
            <a:cxnLst/>
            <a:rect l="0" t="0" r="0" b="0"/>
            <a:pathLst>
              <a:path w="59268" h="93134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7"/>
                </a:lnTo>
                <a:lnTo>
                  <a:pt x="42334" y="42333"/>
                </a:lnTo>
                <a:lnTo>
                  <a:pt x="42334" y="42333"/>
                </a:lnTo>
                <a:lnTo>
                  <a:pt x="33867" y="50800"/>
                </a:lnTo>
                <a:lnTo>
                  <a:pt x="33867" y="59267"/>
                </a:lnTo>
                <a:lnTo>
                  <a:pt x="25401" y="67733"/>
                </a:lnTo>
                <a:lnTo>
                  <a:pt x="25401" y="76200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134533" y="4826000"/>
            <a:ext cx="16935" cy="524934"/>
          </a:xfrm>
          <a:custGeom>
            <a:avLst/>
            <a:gdLst/>
            <a:ahLst/>
            <a:cxnLst/>
            <a:rect l="0" t="0" r="0" b="0"/>
            <a:pathLst>
              <a:path w="16935" h="5249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38667"/>
                </a:lnTo>
                <a:lnTo>
                  <a:pt x="8467" y="355600"/>
                </a:lnTo>
                <a:lnTo>
                  <a:pt x="8467" y="372533"/>
                </a:lnTo>
                <a:lnTo>
                  <a:pt x="8467" y="389467"/>
                </a:lnTo>
                <a:lnTo>
                  <a:pt x="8467" y="414867"/>
                </a:lnTo>
                <a:lnTo>
                  <a:pt x="8467" y="423333"/>
                </a:lnTo>
                <a:lnTo>
                  <a:pt x="8467" y="440267"/>
                </a:lnTo>
                <a:lnTo>
                  <a:pt x="8467" y="457200"/>
                </a:lnTo>
                <a:lnTo>
                  <a:pt x="8467" y="474133"/>
                </a:lnTo>
                <a:lnTo>
                  <a:pt x="8467" y="482600"/>
                </a:lnTo>
                <a:lnTo>
                  <a:pt x="8467" y="491067"/>
                </a:lnTo>
                <a:lnTo>
                  <a:pt x="8467" y="508000"/>
                </a:lnTo>
                <a:lnTo>
                  <a:pt x="8467" y="516467"/>
                </a:lnTo>
                <a:lnTo>
                  <a:pt x="8467" y="516467"/>
                </a:lnTo>
                <a:lnTo>
                  <a:pt x="8467" y="524933"/>
                </a:lnTo>
                <a:lnTo>
                  <a:pt x="8467" y="524933"/>
                </a:lnTo>
                <a:lnTo>
                  <a:pt x="8467" y="524933"/>
                </a:lnTo>
                <a:lnTo>
                  <a:pt x="8467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8458200" y="5393267"/>
            <a:ext cx="76201" cy="93134"/>
          </a:xfrm>
          <a:custGeom>
            <a:avLst/>
            <a:gdLst/>
            <a:ahLst/>
            <a:cxnLst/>
            <a:rect l="0" t="0" r="0" b="0"/>
            <a:pathLst>
              <a:path w="76201" h="93134">
                <a:moveTo>
                  <a:pt x="76200" y="0"/>
                </a:move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7" y="33866"/>
                </a:lnTo>
                <a:lnTo>
                  <a:pt x="59267" y="42333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6" y="59266"/>
                </a:lnTo>
                <a:lnTo>
                  <a:pt x="25400" y="67733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84666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016000" y="5054600"/>
            <a:ext cx="270934" cy="16934"/>
          </a:xfrm>
          <a:custGeom>
            <a:avLst/>
            <a:gdLst/>
            <a:ahLst/>
            <a:cxnLst/>
            <a:rect l="0" t="0" r="0" b="0"/>
            <a:pathLst>
              <a:path w="270934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62467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09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1447800" y="50546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1727200" y="4851400"/>
            <a:ext cx="33868" cy="389468"/>
          </a:xfrm>
          <a:custGeom>
            <a:avLst/>
            <a:gdLst/>
            <a:ahLst/>
            <a:cxnLst/>
            <a:rect l="0" t="0" r="0" b="0"/>
            <a:pathLst>
              <a:path w="33868" h="389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3"/>
                </a:lnTo>
                <a:lnTo>
                  <a:pt x="8467" y="313267"/>
                </a:lnTo>
                <a:lnTo>
                  <a:pt x="16933" y="321733"/>
                </a:lnTo>
                <a:lnTo>
                  <a:pt x="16933" y="338667"/>
                </a:lnTo>
                <a:lnTo>
                  <a:pt x="16933" y="347133"/>
                </a:lnTo>
                <a:lnTo>
                  <a:pt x="25400" y="364067"/>
                </a:lnTo>
                <a:lnTo>
                  <a:pt x="25400" y="372533"/>
                </a:lnTo>
                <a:lnTo>
                  <a:pt x="33867" y="381000"/>
                </a:lnTo>
                <a:lnTo>
                  <a:pt x="33867" y="381000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9467"/>
                </a:lnTo>
                <a:lnTo>
                  <a:pt x="33867" y="381000"/>
                </a:lnTo>
                <a:lnTo>
                  <a:pt x="33867" y="381000"/>
                </a:lnTo>
                <a:lnTo>
                  <a:pt x="33867" y="372533"/>
                </a:lnTo>
                <a:lnTo>
                  <a:pt x="33867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913467" y="4758267"/>
            <a:ext cx="177801" cy="728134"/>
          </a:xfrm>
          <a:custGeom>
            <a:avLst/>
            <a:gdLst/>
            <a:ahLst/>
            <a:cxnLst/>
            <a:rect l="0" t="0" r="0" b="0"/>
            <a:pathLst>
              <a:path w="177801" h="728134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25400"/>
                </a:lnTo>
                <a:lnTo>
                  <a:pt x="50800" y="33866"/>
                </a:lnTo>
                <a:lnTo>
                  <a:pt x="59266" y="42333"/>
                </a:lnTo>
                <a:lnTo>
                  <a:pt x="59266" y="50800"/>
                </a:lnTo>
                <a:lnTo>
                  <a:pt x="67733" y="67733"/>
                </a:lnTo>
                <a:lnTo>
                  <a:pt x="76200" y="76200"/>
                </a:lnTo>
                <a:lnTo>
                  <a:pt x="84666" y="84666"/>
                </a:lnTo>
                <a:lnTo>
                  <a:pt x="93133" y="101600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27000" y="169333"/>
                </a:lnTo>
                <a:lnTo>
                  <a:pt x="135466" y="186266"/>
                </a:lnTo>
                <a:lnTo>
                  <a:pt x="143933" y="203200"/>
                </a:lnTo>
                <a:lnTo>
                  <a:pt x="152400" y="220133"/>
                </a:lnTo>
                <a:lnTo>
                  <a:pt x="160866" y="237066"/>
                </a:lnTo>
                <a:lnTo>
                  <a:pt x="169333" y="262466"/>
                </a:lnTo>
                <a:lnTo>
                  <a:pt x="169333" y="279400"/>
                </a:lnTo>
                <a:lnTo>
                  <a:pt x="177800" y="296333"/>
                </a:lnTo>
                <a:lnTo>
                  <a:pt x="177800" y="321733"/>
                </a:lnTo>
                <a:lnTo>
                  <a:pt x="177800" y="338666"/>
                </a:lnTo>
                <a:lnTo>
                  <a:pt x="177800" y="355600"/>
                </a:lnTo>
                <a:lnTo>
                  <a:pt x="177800" y="381000"/>
                </a:lnTo>
                <a:lnTo>
                  <a:pt x="177800" y="397933"/>
                </a:lnTo>
                <a:lnTo>
                  <a:pt x="177800" y="423333"/>
                </a:lnTo>
                <a:lnTo>
                  <a:pt x="169333" y="440266"/>
                </a:lnTo>
                <a:lnTo>
                  <a:pt x="169333" y="465666"/>
                </a:lnTo>
                <a:lnTo>
                  <a:pt x="160866" y="482600"/>
                </a:lnTo>
                <a:lnTo>
                  <a:pt x="160866" y="499533"/>
                </a:lnTo>
                <a:lnTo>
                  <a:pt x="152400" y="516466"/>
                </a:lnTo>
                <a:lnTo>
                  <a:pt x="143933" y="533400"/>
                </a:lnTo>
                <a:lnTo>
                  <a:pt x="135466" y="550333"/>
                </a:lnTo>
                <a:lnTo>
                  <a:pt x="127000" y="567266"/>
                </a:lnTo>
                <a:lnTo>
                  <a:pt x="118533" y="584200"/>
                </a:lnTo>
                <a:lnTo>
                  <a:pt x="110066" y="592666"/>
                </a:lnTo>
                <a:lnTo>
                  <a:pt x="101600" y="609600"/>
                </a:lnTo>
                <a:lnTo>
                  <a:pt x="93133" y="626533"/>
                </a:lnTo>
                <a:lnTo>
                  <a:pt x="84666" y="635000"/>
                </a:lnTo>
                <a:lnTo>
                  <a:pt x="76200" y="643466"/>
                </a:lnTo>
                <a:lnTo>
                  <a:pt x="67733" y="660400"/>
                </a:lnTo>
                <a:lnTo>
                  <a:pt x="59266" y="668866"/>
                </a:lnTo>
                <a:lnTo>
                  <a:pt x="50800" y="677333"/>
                </a:lnTo>
                <a:lnTo>
                  <a:pt x="42333" y="685800"/>
                </a:lnTo>
                <a:lnTo>
                  <a:pt x="33866" y="694266"/>
                </a:lnTo>
                <a:lnTo>
                  <a:pt x="25400" y="702733"/>
                </a:lnTo>
                <a:lnTo>
                  <a:pt x="16933" y="711200"/>
                </a:lnTo>
                <a:lnTo>
                  <a:pt x="16933" y="711200"/>
                </a:lnTo>
                <a:lnTo>
                  <a:pt x="8466" y="719666"/>
                </a:lnTo>
                <a:lnTo>
                  <a:pt x="8466" y="719666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  <a:lnTo>
                  <a:pt x="0" y="719666"/>
                </a:lnTo>
                <a:lnTo>
                  <a:pt x="0" y="719666"/>
                </a:lnTo>
                <a:lnTo>
                  <a:pt x="0" y="719666"/>
                </a:lnTo>
                <a:lnTo>
                  <a:pt x="0" y="719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7662334" y="5528733"/>
            <a:ext cx="304801" cy="677335"/>
          </a:xfrm>
          <a:custGeom>
            <a:avLst/>
            <a:gdLst/>
            <a:ahLst/>
            <a:cxnLst/>
            <a:rect l="0" t="0" r="0" b="0"/>
            <a:pathLst>
              <a:path w="304801" h="677335">
                <a:moveTo>
                  <a:pt x="287866" y="135467"/>
                </a:moveTo>
                <a:lnTo>
                  <a:pt x="296332" y="135467"/>
                </a:lnTo>
                <a:lnTo>
                  <a:pt x="296332" y="135467"/>
                </a:lnTo>
                <a:lnTo>
                  <a:pt x="304800" y="135467"/>
                </a:lnTo>
                <a:lnTo>
                  <a:pt x="304800" y="135467"/>
                </a:lnTo>
                <a:lnTo>
                  <a:pt x="304800" y="135467"/>
                </a:lnTo>
                <a:lnTo>
                  <a:pt x="304800" y="135467"/>
                </a:lnTo>
                <a:lnTo>
                  <a:pt x="304800" y="135467"/>
                </a:lnTo>
                <a:lnTo>
                  <a:pt x="304800" y="135467"/>
                </a:lnTo>
                <a:lnTo>
                  <a:pt x="304800" y="127000"/>
                </a:lnTo>
                <a:lnTo>
                  <a:pt x="304800" y="127000"/>
                </a:lnTo>
                <a:lnTo>
                  <a:pt x="304800" y="118534"/>
                </a:lnTo>
                <a:lnTo>
                  <a:pt x="304800" y="110067"/>
                </a:lnTo>
                <a:lnTo>
                  <a:pt x="296332" y="101600"/>
                </a:lnTo>
                <a:lnTo>
                  <a:pt x="287866" y="93134"/>
                </a:lnTo>
                <a:lnTo>
                  <a:pt x="287866" y="76200"/>
                </a:lnTo>
                <a:lnTo>
                  <a:pt x="279399" y="67734"/>
                </a:lnTo>
                <a:lnTo>
                  <a:pt x="270933" y="50800"/>
                </a:lnTo>
                <a:lnTo>
                  <a:pt x="262466" y="42334"/>
                </a:lnTo>
                <a:lnTo>
                  <a:pt x="253999" y="33867"/>
                </a:lnTo>
                <a:lnTo>
                  <a:pt x="245533" y="16934"/>
                </a:lnTo>
                <a:lnTo>
                  <a:pt x="237066" y="16934"/>
                </a:lnTo>
                <a:lnTo>
                  <a:pt x="220132" y="8467"/>
                </a:lnTo>
                <a:lnTo>
                  <a:pt x="211666" y="0"/>
                </a:lnTo>
                <a:lnTo>
                  <a:pt x="203199" y="0"/>
                </a:lnTo>
                <a:lnTo>
                  <a:pt x="186266" y="0"/>
                </a:lnTo>
                <a:lnTo>
                  <a:pt x="169333" y="0"/>
                </a:lnTo>
                <a:lnTo>
                  <a:pt x="152400" y="0"/>
                </a:lnTo>
                <a:lnTo>
                  <a:pt x="143932" y="8467"/>
                </a:lnTo>
                <a:lnTo>
                  <a:pt x="126999" y="16934"/>
                </a:lnTo>
                <a:lnTo>
                  <a:pt x="110066" y="33867"/>
                </a:lnTo>
                <a:lnTo>
                  <a:pt x="93133" y="50800"/>
                </a:lnTo>
                <a:lnTo>
                  <a:pt x="76200" y="59267"/>
                </a:lnTo>
                <a:lnTo>
                  <a:pt x="59266" y="84667"/>
                </a:lnTo>
                <a:lnTo>
                  <a:pt x="50799" y="101600"/>
                </a:lnTo>
                <a:lnTo>
                  <a:pt x="33866" y="127000"/>
                </a:lnTo>
                <a:lnTo>
                  <a:pt x="25399" y="152400"/>
                </a:lnTo>
                <a:lnTo>
                  <a:pt x="16933" y="169334"/>
                </a:lnTo>
                <a:lnTo>
                  <a:pt x="8466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8466" y="287867"/>
                </a:lnTo>
                <a:lnTo>
                  <a:pt x="16933" y="313267"/>
                </a:lnTo>
                <a:lnTo>
                  <a:pt x="25399" y="330200"/>
                </a:lnTo>
                <a:lnTo>
                  <a:pt x="33866" y="347134"/>
                </a:lnTo>
                <a:lnTo>
                  <a:pt x="50799" y="364067"/>
                </a:lnTo>
                <a:lnTo>
                  <a:pt x="67732" y="372534"/>
                </a:lnTo>
                <a:lnTo>
                  <a:pt x="84666" y="381000"/>
                </a:lnTo>
                <a:lnTo>
                  <a:pt x="101599" y="381000"/>
                </a:lnTo>
                <a:lnTo>
                  <a:pt x="118533" y="381000"/>
                </a:lnTo>
                <a:lnTo>
                  <a:pt x="135466" y="381000"/>
                </a:lnTo>
                <a:lnTo>
                  <a:pt x="152400" y="372534"/>
                </a:lnTo>
                <a:lnTo>
                  <a:pt x="169333" y="364067"/>
                </a:lnTo>
                <a:lnTo>
                  <a:pt x="186266" y="355600"/>
                </a:lnTo>
                <a:lnTo>
                  <a:pt x="203199" y="338667"/>
                </a:lnTo>
                <a:lnTo>
                  <a:pt x="220132" y="321734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20132" y="313267"/>
                </a:lnTo>
                <a:lnTo>
                  <a:pt x="237066" y="304800"/>
                </a:lnTo>
                <a:lnTo>
                  <a:pt x="245533" y="279400"/>
                </a:lnTo>
                <a:lnTo>
                  <a:pt x="253999" y="262467"/>
                </a:lnTo>
                <a:lnTo>
                  <a:pt x="262466" y="237067"/>
                </a:lnTo>
                <a:lnTo>
                  <a:pt x="270933" y="211667"/>
                </a:lnTo>
                <a:lnTo>
                  <a:pt x="279399" y="194734"/>
                </a:lnTo>
                <a:lnTo>
                  <a:pt x="287866" y="169334"/>
                </a:lnTo>
                <a:lnTo>
                  <a:pt x="287866" y="143934"/>
                </a:lnTo>
                <a:lnTo>
                  <a:pt x="287866" y="127000"/>
                </a:lnTo>
                <a:lnTo>
                  <a:pt x="296332" y="110067"/>
                </a:lnTo>
                <a:lnTo>
                  <a:pt x="296332" y="101600"/>
                </a:lnTo>
                <a:lnTo>
                  <a:pt x="287866" y="93134"/>
                </a:lnTo>
                <a:lnTo>
                  <a:pt x="287866" y="84667"/>
                </a:lnTo>
                <a:lnTo>
                  <a:pt x="287866" y="84667"/>
                </a:lnTo>
                <a:lnTo>
                  <a:pt x="287866" y="84667"/>
                </a:lnTo>
                <a:lnTo>
                  <a:pt x="287866" y="84667"/>
                </a:lnTo>
                <a:lnTo>
                  <a:pt x="287866" y="84667"/>
                </a:lnTo>
                <a:lnTo>
                  <a:pt x="287866" y="93134"/>
                </a:lnTo>
                <a:lnTo>
                  <a:pt x="287866" y="101600"/>
                </a:lnTo>
                <a:lnTo>
                  <a:pt x="287866" y="118534"/>
                </a:lnTo>
                <a:lnTo>
                  <a:pt x="287866" y="135467"/>
                </a:lnTo>
                <a:lnTo>
                  <a:pt x="287866" y="160867"/>
                </a:lnTo>
                <a:lnTo>
                  <a:pt x="287866" y="177800"/>
                </a:lnTo>
                <a:lnTo>
                  <a:pt x="287866" y="211667"/>
                </a:lnTo>
                <a:lnTo>
                  <a:pt x="287866" y="237067"/>
                </a:lnTo>
                <a:lnTo>
                  <a:pt x="287866" y="262467"/>
                </a:lnTo>
                <a:lnTo>
                  <a:pt x="287866" y="296334"/>
                </a:lnTo>
                <a:lnTo>
                  <a:pt x="287866" y="330200"/>
                </a:lnTo>
                <a:lnTo>
                  <a:pt x="287866" y="364067"/>
                </a:lnTo>
                <a:lnTo>
                  <a:pt x="296332" y="389467"/>
                </a:lnTo>
                <a:lnTo>
                  <a:pt x="287866" y="423334"/>
                </a:lnTo>
                <a:lnTo>
                  <a:pt x="287866" y="457200"/>
                </a:lnTo>
                <a:lnTo>
                  <a:pt x="287866" y="482600"/>
                </a:lnTo>
                <a:lnTo>
                  <a:pt x="287866" y="516467"/>
                </a:lnTo>
                <a:lnTo>
                  <a:pt x="287866" y="541867"/>
                </a:lnTo>
                <a:lnTo>
                  <a:pt x="287866" y="567267"/>
                </a:lnTo>
                <a:lnTo>
                  <a:pt x="279399" y="592667"/>
                </a:lnTo>
                <a:lnTo>
                  <a:pt x="279399" y="618067"/>
                </a:lnTo>
                <a:lnTo>
                  <a:pt x="270933" y="635000"/>
                </a:lnTo>
                <a:lnTo>
                  <a:pt x="270933" y="651934"/>
                </a:lnTo>
                <a:lnTo>
                  <a:pt x="270933" y="668867"/>
                </a:lnTo>
                <a:lnTo>
                  <a:pt x="270933" y="668867"/>
                </a:lnTo>
                <a:lnTo>
                  <a:pt x="270933" y="677334"/>
                </a:lnTo>
                <a:lnTo>
                  <a:pt x="270933" y="668867"/>
                </a:lnTo>
                <a:lnTo>
                  <a:pt x="279399" y="660400"/>
                </a:lnTo>
                <a:lnTo>
                  <a:pt x="287866" y="651934"/>
                </a:lnTo>
                <a:lnTo>
                  <a:pt x="287866" y="635000"/>
                </a:lnTo>
                <a:lnTo>
                  <a:pt x="287866" y="635000"/>
                </a:lnTo>
                <a:lnTo>
                  <a:pt x="296332" y="626534"/>
                </a:lnTo>
                <a:lnTo>
                  <a:pt x="296332" y="626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8077200" y="5825067"/>
            <a:ext cx="228601" cy="397934"/>
          </a:xfrm>
          <a:custGeom>
            <a:avLst/>
            <a:gdLst/>
            <a:ahLst/>
            <a:cxnLst/>
            <a:rect l="0" t="0" r="0" b="0"/>
            <a:pathLst>
              <a:path w="228601" h="397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6" y="59266"/>
                </a:lnTo>
                <a:lnTo>
                  <a:pt x="42334" y="67733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3" y="118533"/>
                </a:lnTo>
                <a:lnTo>
                  <a:pt x="84667" y="135466"/>
                </a:lnTo>
                <a:lnTo>
                  <a:pt x="93133" y="152400"/>
                </a:lnTo>
                <a:lnTo>
                  <a:pt x="110066" y="169333"/>
                </a:lnTo>
                <a:lnTo>
                  <a:pt x="118534" y="194733"/>
                </a:lnTo>
                <a:lnTo>
                  <a:pt x="135467" y="211666"/>
                </a:lnTo>
                <a:lnTo>
                  <a:pt x="152400" y="228600"/>
                </a:lnTo>
                <a:lnTo>
                  <a:pt x="160867" y="254000"/>
                </a:lnTo>
                <a:lnTo>
                  <a:pt x="177800" y="279400"/>
                </a:lnTo>
                <a:lnTo>
                  <a:pt x="186266" y="296333"/>
                </a:lnTo>
                <a:lnTo>
                  <a:pt x="194734" y="321733"/>
                </a:lnTo>
                <a:lnTo>
                  <a:pt x="203200" y="330200"/>
                </a:lnTo>
                <a:lnTo>
                  <a:pt x="211667" y="347133"/>
                </a:lnTo>
                <a:lnTo>
                  <a:pt x="220133" y="364066"/>
                </a:lnTo>
                <a:lnTo>
                  <a:pt x="220133" y="381000"/>
                </a:lnTo>
                <a:lnTo>
                  <a:pt x="220133" y="389466"/>
                </a:lnTo>
                <a:lnTo>
                  <a:pt x="228600" y="389466"/>
                </a:lnTo>
                <a:lnTo>
                  <a:pt x="228600" y="397933"/>
                </a:lnTo>
                <a:lnTo>
                  <a:pt x="220133" y="397933"/>
                </a:lnTo>
                <a:lnTo>
                  <a:pt x="220133" y="389466"/>
                </a:lnTo>
                <a:lnTo>
                  <a:pt x="220133" y="389466"/>
                </a:lnTo>
                <a:lnTo>
                  <a:pt x="220133" y="389466"/>
                </a:lnTo>
                <a:lnTo>
                  <a:pt x="211667" y="381000"/>
                </a:lnTo>
                <a:lnTo>
                  <a:pt x="211667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8144933" y="5774267"/>
            <a:ext cx="110068" cy="364067"/>
          </a:xfrm>
          <a:custGeom>
            <a:avLst/>
            <a:gdLst/>
            <a:ahLst/>
            <a:cxnLst/>
            <a:rect l="0" t="0" r="0" b="0"/>
            <a:pathLst>
              <a:path w="110068" h="3640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01600" y="33866"/>
                </a:lnTo>
                <a:lnTo>
                  <a:pt x="101600" y="42333"/>
                </a:lnTo>
                <a:lnTo>
                  <a:pt x="93134" y="59266"/>
                </a:lnTo>
                <a:lnTo>
                  <a:pt x="84667" y="76200"/>
                </a:lnTo>
                <a:lnTo>
                  <a:pt x="84667" y="93133"/>
                </a:lnTo>
                <a:lnTo>
                  <a:pt x="76200" y="110066"/>
                </a:lnTo>
                <a:lnTo>
                  <a:pt x="67734" y="127000"/>
                </a:lnTo>
                <a:lnTo>
                  <a:pt x="59267" y="143933"/>
                </a:lnTo>
                <a:lnTo>
                  <a:pt x="59267" y="160866"/>
                </a:lnTo>
                <a:lnTo>
                  <a:pt x="50801" y="177800"/>
                </a:lnTo>
                <a:lnTo>
                  <a:pt x="50801" y="203200"/>
                </a:lnTo>
                <a:lnTo>
                  <a:pt x="42333" y="220133"/>
                </a:lnTo>
                <a:lnTo>
                  <a:pt x="33867" y="237066"/>
                </a:lnTo>
                <a:lnTo>
                  <a:pt x="33867" y="254000"/>
                </a:lnTo>
                <a:lnTo>
                  <a:pt x="33867" y="270933"/>
                </a:lnTo>
                <a:lnTo>
                  <a:pt x="25400" y="279400"/>
                </a:lnTo>
                <a:lnTo>
                  <a:pt x="25400" y="296333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0200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8322733" y="5571067"/>
            <a:ext cx="245534" cy="330201"/>
          </a:xfrm>
          <a:custGeom>
            <a:avLst/>
            <a:gdLst/>
            <a:ahLst/>
            <a:cxnLst/>
            <a:rect l="0" t="0" r="0" b="0"/>
            <a:pathLst>
              <a:path w="245534" h="330201">
                <a:moveTo>
                  <a:pt x="25401" y="33866"/>
                </a:moveTo>
                <a:lnTo>
                  <a:pt x="25401" y="33866"/>
                </a:lnTo>
                <a:lnTo>
                  <a:pt x="25401" y="33866"/>
                </a:lnTo>
                <a:lnTo>
                  <a:pt x="25401" y="33866"/>
                </a:lnTo>
                <a:lnTo>
                  <a:pt x="25401" y="33866"/>
                </a:lnTo>
                <a:lnTo>
                  <a:pt x="25401" y="25400"/>
                </a:lnTo>
                <a:lnTo>
                  <a:pt x="25401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3" y="0"/>
                </a:lnTo>
                <a:lnTo>
                  <a:pt x="101601" y="0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43934" y="25400"/>
                </a:lnTo>
                <a:lnTo>
                  <a:pt x="160867" y="33866"/>
                </a:lnTo>
                <a:lnTo>
                  <a:pt x="169333" y="42333"/>
                </a:lnTo>
                <a:lnTo>
                  <a:pt x="177801" y="59266"/>
                </a:lnTo>
                <a:lnTo>
                  <a:pt x="186267" y="67733"/>
                </a:lnTo>
                <a:lnTo>
                  <a:pt x="194734" y="84666"/>
                </a:lnTo>
                <a:lnTo>
                  <a:pt x="194734" y="101600"/>
                </a:lnTo>
                <a:lnTo>
                  <a:pt x="194734" y="118533"/>
                </a:lnTo>
                <a:lnTo>
                  <a:pt x="194734" y="135466"/>
                </a:lnTo>
                <a:lnTo>
                  <a:pt x="194734" y="152400"/>
                </a:lnTo>
                <a:lnTo>
                  <a:pt x="194734" y="169333"/>
                </a:lnTo>
                <a:lnTo>
                  <a:pt x="186267" y="177800"/>
                </a:lnTo>
                <a:lnTo>
                  <a:pt x="177801" y="194733"/>
                </a:lnTo>
                <a:lnTo>
                  <a:pt x="169333" y="211666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43934" y="254000"/>
                </a:lnTo>
                <a:lnTo>
                  <a:pt x="135467" y="262466"/>
                </a:lnTo>
                <a:lnTo>
                  <a:pt x="118534" y="279400"/>
                </a:lnTo>
                <a:lnTo>
                  <a:pt x="110067" y="287866"/>
                </a:lnTo>
                <a:lnTo>
                  <a:pt x="93133" y="296333"/>
                </a:lnTo>
                <a:lnTo>
                  <a:pt x="84667" y="296333"/>
                </a:lnTo>
                <a:lnTo>
                  <a:pt x="76200" y="304800"/>
                </a:lnTo>
                <a:lnTo>
                  <a:pt x="59267" y="304800"/>
                </a:lnTo>
                <a:lnTo>
                  <a:pt x="50800" y="304800"/>
                </a:lnTo>
                <a:lnTo>
                  <a:pt x="42334" y="304800"/>
                </a:lnTo>
                <a:lnTo>
                  <a:pt x="33867" y="304800"/>
                </a:lnTo>
                <a:lnTo>
                  <a:pt x="25401" y="296333"/>
                </a:lnTo>
                <a:lnTo>
                  <a:pt x="16933" y="296333"/>
                </a:lnTo>
                <a:lnTo>
                  <a:pt x="16933" y="287866"/>
                </a:lnTo>
                <a:lnTo>
                  <a:pt x="8467" y="279400"/>
                </a:lnTo>
                <a:lnTo>
                  <a:pt x="8467" y="270933"/>
                </a:lnTo>
                <a:lnTo>
                  <a:pt x="8467" y="262466"/>
                </a:lnTo>
                <a:lnTo>
                  <a:pt x="0" y="254000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16933" y="203200"/>
                </a:lnTo>
                <a:lnTo>
                  <a:pt x="16933" y="194733"/>
                </a:lnTo>
                <a:lnTo>
                  <a:pt x="25401" y="186266"/>
                </a:lnTo>
                <a:lnTo>
                  <a:pt x="33867" y="177800"/>
                </a:lnTo>
                <a:lnTo>
                  <a:pt x="42334" y="177800"/>
                </a:lnTo>
                <a:lnTo>
                  <a:pt x="50800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93133" y="169333"/>
                </a:lnTo>
                <a:lnTo>
                  <a:pt x="101601" y="169333"/>
                </a:lnTo>
                <a:lnTo>
                  <a:pt x="118534" y="177800"/>
                </a:lnTo>
                <a:lnTo>
                  <a:pt x="127000" y="186266"/>
                </a:lnTo>
                <a:lnTo>
                  <a:pt x="135467" y="194733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60867" y="237066"/>
                </a:lnTo>
                <a:lnTo>
                  <a:pt x="169333" y="245533"/>
                </a:lnTo>
                <a:lnTo>
                  <a:pt x="177801" y="262466"/>
                </a:lnTo>
                <a:lnTo>
                  <a:pt x="186267" y="270933"/>
                </a:lnTo>
                <a:lnTo>
                  <a:pt x="194734" y="279400"/>
                </a:lnTo>
                <a:lnTo>
                  <a:pt x="203200" y="296333"/>
                </a:lnTo>
                <a:lnTo>
                  <a:pt x="211667" y="304800"/>
                </a:lnTo>
                <a:lnTo>
                  <a:pt x="220134" y="313266"/>
                </a:lnTo>
                <a:lnTo>
                  <a:pt x="228600" y="321733"/>
                </a:lnTo>
                <a:lnTo>
                  <a:pt x="237067" y="330200"/>
                </a:lnTo>
                <a:lnTo>
                  <a:pt x="237067" y="330200"/>
                </a:lnTo>
                <a:lnTo>
                  <a:pt x="245533" y="330200"/>
                </a:lnTo>
                <a:lnTo>
                  <a:pt x="2455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2260600" y="4978400"/>
            <a:ext cx="50801" cy="59268"/>
          </a:xfrm>
          <a:custGeom>
            <a:avLst/>
            <a:gdLst/>
            <a:ahLst/>
            <a:cxnLst/>
            <a:rect l="0" t="0" r="0" b="0"/>
            <a:pathLst>
              <a:path w="50801" h="59268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7213600" y="4588933"/>
            <a:ext cx="1778001" cy="1930402"/>
          </a:xfrm>
          <a:custGeom>
            <a:avLst/>
            <a:gdLst/>
            <a:ahLst/>
            <a:cxnLst/>
            <a:rect l="0" t="0" r="0" b="0"/>
            <a:pathLst>
              <a:path w="1778001" h="1930402">
                <a:moveTo>
                  <a:pt x="1464733" y="203200"/>
                </a:moveTo>
                <a:lnTo>
                  <a:pt x="1464733" y="203200"/>
                </a:lnTo>
                <a:lnTo>
                  <a:pt x="1456267" y="194734"/>
                </a:lnTo>
                <a:lnTo>
                  <a:pt x="1456267" y="194734"/>
                </a:lnTo>
                <a:lnTo>
                  <a:pt x="1456267" y="186267"/>
                </a:lnTo>
                <a:lnTo>
                  <a:pt x="1447800" y="177800"/>
                </a:lnTo>
                <a:lnTo>
                  <a:pt x="1439334" y="169334"/>
                </a:lnTo>
                <a:lnTo>
                  <a:pt x="1430866" y="160867"/>
                </a:lnTo>
                <a:lnTo>
                  <a:pt x="1422400" y="152400"/>
                </a:lnTo>
                <a:lnTo>
                  <a:pt x="1413933" y="143934"/>
                </a:lnTo>
                <a:lnTo>
                  <a:pt x="1397000" y="127000"/>
                </a:lnTo>
                <a:lnTo>
                  <a:pt x="1380067" y="118534"/>
                </a:lnTo>
                <a:lnTo>
                  <a:pt x="1363134" y="110067"/>
                </a:lnTo>
                <a:lnTo>
                  <a:pt x="1354666" y="101600"/>
                </a:lnTo>
                <a:lnTo>
                  <a:pt x="1337733" y="93134"/>
                </a:lnTo>
                <a:lnTo>
                  <a:pt x="1312333" y="84667"/>
                </a:lnTo>
                <a:lnTo>
                  <a:pt x="1295400" y="76200"/>
                </a:lnTo>
                <a:lnTo>
                  <a:pt x="1278466" y="67734"/>
                </a:lnTo>
                <a:lnTo>
                  <a:pt x="1253067" y="59267"/>
                </a:lnTo>
                <a:lnTo>
                  <a:pt x="1236133" y="59267"/>
                </a:lnTo>
                <a:lnTo>
                  <a:pt x="1210734" y="50800"/>
                </a:lnTo>
                <a:lnTo>
                  <a:pt x="1185333" y="42334"/>
                </a:lnTo>
                <a:lnTo>
                  <a:pt x="1159933" y="33867"/>
                </a:lnTo>
                <a:lnTo>
                  <a:pt x="1134534" y="25400"/>
                </a:lnTo>
                <a:lnTo>
                  <a:pt x="1109133" y="25400"/>
                </a:lnTo>
                <a:lnTo>
                  <a:pt x="1083733" y="16934"/>
                </a:lnTo>
                <a:lnTo>
                  <a:pt x="1049866" y="16934"/>
                </a:lnTo>
                <a:lnTo>
                  <a:pt x="1024467" y="8467"/>
                </a:lnTo>
                <a:lnTo>
                  <a:pt x="990600" y="0"/>
                </a:lnTo>
                <a:lnTo>
                  <a:pt x="965200" y="0"/>
                </a:lnTo>
                <a:lnTo>
                  <a:pt x="931333" y="0"/>
                </a:lnTo>
                <a:lnTo>
                  <a:pt x="897466" y="0"/>
                </a:lnTo>
                <a:lnTo>
                  <a:pt x="863600" y="0"/>
                </a:lnTo>
                <a:lnTo>
                  <a:pt x="829734" y="0"/>
                </a:lnTo>
                <a:lnTo>
                  <a:pt x="795867" y="0"/>
                </a:lnTo>
                <a:lnTo>
                  <a:pt x="762000" y="0"/>
                </a:lnTo>
                <a:lnTo>
                  <a:pt x="728133" y="8467"/>
                </a:lnTo>
                <a:lnTo>
                  <a:pt x="685800" y="16934"/>
                </a:lnTo>
                <a:lnTo>
                  <a:pt x="651933" y="16934"/>
                </a:lnTo>
                <a:lnTo>
                  <a:pt x="626533" y="25400"/>
                </a:lnTo>
                <a:lnTo>
                  <a:pt x="592666" y="33867"/>
                </a:lnTo>
                <a:lnTo>
                  <a:pt x="550333" y="42334"/>
                </a:lnTo>
                <a:lnTo>
                  <a:pt x="524934" y="50800"/>
                </a:lnTo>
                <a:lnTo>
                  <a:pt x="491067" y="59267"/>
                </a:lnTo>
                <a:lnTo>
                  <a:pt x="457200" y="67734"/>
                </a:lnTo>
                <a:lnTo>
                  <a:pt x="423333" y="84667"/>
                </a:lnTo>
                <a:lnTo>
                  <a:pt x="389467" y="93134"/>
                </a:lnTo>
                <a:lnTo>
                  <a:pt x="364066" y="101600"/>
                </a:lnTo>
                <a:lnTo>
                  <a:pt x="338667" y="118534"/>
                </a:lnTo>
                <a:lnTo>
                  <a:pt x="313267" y="127000"/>
                </a:lnTo>
                <a:lnTo>
                  <a:pt x="279400" y="135467"/>
                </a:lnTo>
                <a:lnTo>
                  <a:pt x="262467" y="152400"/>
                </a:lnTo>
                <a:lnTo>
                  <a:pt x="237067" y="160867"/>
                </a:lnTo>
                <a:lnTo>
                  <a:pt x="220134" y="177800"/>
                </a:lnTo>
                <a:lnTo>
                  <a:pt x="194733" y="194734"/>
                </a:lnTo>
                <a:lnTo>
                  <a:pt x="177800" y="203200"/>
                </a:lnTo>
                <a:lnTo>
                  <a:pt x="160867" y="220134"/>
                </a:lnTo>
                <a:lnTo>
                  <a:pt x="152400" y="237067"/>
                </a:lnTo>
                <a:lnTo>
                  <a:pt x="135466" y="254000"/>
                </a:lnTo>
                <a:lnTo>
                  <a:pt x="127000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8533" y="279400"/>
                </a:lnTo>
                <a:lnTo>
                  <a:pt x="110067" y="296334"/>
                </a:lnTo>
                <a:lnTo>
                  <a:pt x="101600" y="321734"/>
                </a:lnTo>
                <a:lnTo>
                  <a:pt x="93133" y="338667"/>
                </a:lnTo>
                <a:lnTo>
                  <a:pt x="84667" y="364067"/>
                </a:lnTo>
                <a:lnTo>
                  <a:pt x="76200" y="389467"/>
                </a:lnTo>
                <a:lnTo>
                  <a:pt x="67734" y="414867"/>
                </a:lnTo>
                <a:lnTo>
                  <a:pt x="59266" y="440267"/>
                </a:lnTo>
                <a:lnTo>
                  <a:pt x="59266" y="465667"/>
                </a:lnTo>
                <a:lnTo>
                  <a:pt x="50800" y="499534"/>
                </a:lnTo>
                <a:lnTo>
                  <a:pt x="42333" y="524934"/>
                </a:lnTo>
                <a:lnTo>
                  <a:pt x="42333" y="558800"/>
                </a:lnTo>
                <a:lnTo>
                  <a:pt x="33867" y="592667"/>
                </a:lnTo>
                <a:lnTo>
                  <a:pt x="33867" y="626534"/>
                </a:lnTo>
                <a:lnTo>
                  <a:pt x="25400" y="660400"/>
                </a:lnTo>
                <a:lnTo>
                  <a:pt x="25400" y="694267"/>
                </a:lnTo>
                <a:lnTo>
                  <a:pt x="16933" y="728134"/>
                </a:lnTo>
                <a:lnTo>
                  <a:pt x="16933" y="770467"/>
                </a:lnTo>
                <a:lnTo>
                  <a:pt x="16933" y="804334"/>
                </a:lnTo>
                <a:lnTo>
                  <a:pt x="16933" y="838200"/>
                </a:lnTo>
                <a:lnTo>
                  <a:pt x="8467" y="872067"/>
                </a:lnTo>
                <a:lnTo>
                  <a:pt x="8467" y="905934"/>
                </a:lnTo>
                <a:lnTo>
                  <a:pt x="8467" y="948267"/>
                </a:lnTo>
                <a:lnTo>
                  <a:pt x="8467" y="982134"/>
                </a:lnTo>
                <a:lnTo>
                  <a:pt x="0" y="1024467"/>
                </a:lnTo>
                <a:lnTo>
                  <a:pt x="0" y="1058334"/>
                </a:lnTo>
                <a:lnTo>
                  <a:pt x="8467" y="1100667"/>
                </a:lnTo>
                <a:lnTo>
                  <a:pt x="0" y="1134534"/>
                </a:lnTo>
                <a:lnTo>
                  <a:pt x="0" y="1176867"/>
                </a:lnTo>
                <a:lnTo>
                  <a:pt x="0" y="1210734"/>
                </a:lnTo>
                <a:lnTo>
                  <a:pt x="8467" y="1244600"/>
                </a:lnTo>
                <a:lnTo>
                  <a:pt x="8467" y="1278467"/>
                </a:lnTo>
                <a:lnTo>
                  <a:pt x="8467" y="1320800"/>
                </a:lnTo>
                <a:lnTo>
                  <a:pt x="16933" y="1346200"/>
                </a:lnTo>
                <a:lnTo>
                  <a:pt x="25400" y="1380067"/>
                </a:lnTo>
                <a:lnTo>
                  <a:pt x="33867" y="1413934"/>
                </a:lnTo>
                <a:lnTo>
                  <a:pt x="33867" y="1439334"/>
                </a:lnTo>
                <a:lnTo>
                  <a:pt x="42333" y="1473200"/>
                </a:lnTo>
                <a:lnTo>
                  <a:pt x="50800" y="1498600"/>
                </a:lnTo>
                <a:lnTo>
                  <a:pt x="67734" y="1524000"/>
                </a:lnTo>
                <a:lnTo>
                  <a:pt x="84667" y="1549400"/>
                </a:lnTo>
                <a:lnTo>
                  <a:pt x="93133" y="1574800"/>
                </a:lnTo>
                <a:lnTo>
                  <a:pt x="110067" y="1600200"/>
                </a:lnTo>
                <a:lnTo>
                  <a:pt x="118533" y="1617134"/>
                </a:lnTo>
                <a:lnTo>
                  <a:pt x="135466" y="1642534"/>
                </a:lnTo>
                <a:lnTo>
                  <a:pt x="152400" y="1659467"/>
                </a:lnTo>
                <a:lnTo>
                  <a:pt x="169333" y="1676400"/>
                </a:lnTo>
                <a:lnTo>
                  <a:pt x="194733" y="1701800"/>
                </a:lnTo>
                <a:lnTo>
                  <a:pt x="211666" y="1718734"/>
                </a:lnTo>
                <a:lnTo>
                  <a:pt x="237067" y="1735667"/>
                </a:lnTo>
                <a:lnTo>
                  <a:pt x="262467" y="1752600"/>
                </a:lnTo>
                <a:lnTo>
                  <a:pt x="279400" y="1769534"/>
                </a:lnTo>
                <a:lnTo>
                  <a:pt x="304800" y="1786467"/>
                </a:lnTo>
                <a:lnTo>
                  <a:pt x="330200" y="1803400"/>
                </a:lnTo>
                <a:lnTo>
                  <a:pt x="355600" y="1820334"/>
                </a:lnTo>
                <a:lnTo>
                  <a:pt x="381000" y="1828800"/>
                </a:lnTo>
                <a:lnTo>
                  <a:pt x="414867" y="1845734"/>
                </a:lnTo>
                <a:lnTo>
                  <a:pt x="440266" y="1854200"/>
                </a:lnTo>
                <a:lnTo>
                  <a:pt x="465667" y="1871134"/>
                </a:lnTo>
                <a:lnTo>
                  <a:pt x="499533" y="1879600"/>
                </a:lnTo>
                <a:lnTo>
                  <a:pt x="533400" y="1879600"/>
                </a:lnTo>
                <a:lnTo>
                  <a:pt x="558800" y="1896534"/>
                </a:lnTo>
                <a:lnTo>
                  <a:pt x="592666" y="1896534"/>
                </a:lnTo>
                <a:lnTo>
                  <a:pt x="626533" y="1905000"/>
                </a:lnTo>
                <a:lnTo>
                  <a:pt x="660400" y="1913467"/>
                </a:lnTo>
                <a:lnTo>
                  <a:pt x="694267" y="1913467"/>
                </a:lnTo>
                <a:lnTo>
                  <a:pt x="728133" y="1921933"/>
                </a:lnTo>
                <a:lnTo>
                  <a:pt x="762000" y="1921933"/>
                </a:lnTo>
                <a:lnTo>
                  <a:pt x="795867" y="1930401"/>
                </a:lnTo>
                <a:lnTo>
                  <a:pt x="829734" y="1930401"/>
                </a:lnTo>
                <a:lnTo>
                  <a:pt x="863600" y="1930401"/>
                </a:lnTo>
                <a:lnTo>
                  <a:pt x="897466" y="1930401"/>
                </a:lnTo>
                <a:lnTo>
                  <a:pt x="931333" y="1930401"/>
                </a:lnTo>
                <a:lnTo>
                  <a:pt x="973666" y="1930401"/>
                </a:lnTo>
                <a:lnTo>
                  <a:pt x="1007533" y="1930401"/>
                </a:lnTo>
                <a:lnTo>
                  <a:pt x="1041400" y="1930401"/>
                </a:lnTo>
                <a:lnTo>
                  <a:pt x="1075267" y="1930401"/>
                </a:lnTo>
                <a:lnTo>
                  <a:pt x="1109133" y="1930401"/>
                </a:lnTo>
                <a:lnTo>
                  <a:pt x="1143000" y="1921933"/>
                </a:lnTo>
                <a:lnTo>
                  <a:pt x="1176867" y="1921933"/>
                </a:lnTo>
                <a:lnTo>
                  <a:pt x="1210734" y="1913467"/>
                </a:lnTo>
                <a:lnTo>
                  <a:pt x="1244600" y="1913467"/>
                </a:lnTo>
                <a:lnTo>
                  <a:pt x="1278466" y="1905000"/>
                </a:lnTo>
                <a:lnTo>
                  <a:pt x="1303867" y="1896534"/>
                </a:lnTo>
                <a:lnTo>
                  <a:pt x="1337733" y="1896534"/>
                </a:lnTo>
                <a:lnTo>
                  <a:pt x="1363134" y="1879600"/>
                </a:lnTo>
                <a:lnTo>
                  <a:pt x="1397000" y="1871134"/>
                </a:lnTo>
                <a:lnTo>
                  <a:pt x="1422400" y="1862667"/>
                </a:lnTo>
                <a:lnTo>
                  <a:pt x="1447800" y="1854200"/>
                </a:lnTo>
                <a:lnTo>
                  <a:pt x="1481667" y="1837267"/>
                </a:lnTo>
                <a:lnTo>
                  <a:pt x="1507066" y="1828800"/>
                </a:lnTo>
                <a:lnTo>
                  <a:pt x="1532467" y="1811867"/>
                </a:lnTo>
                <a:lnTo>
                  <a:pt x="1557867" y="1794934"/>
                </a:lnTo>
                <a:lnTo>
                  <a:pt x="1574800" y="1786467"/>
                </a:lnTo>
                <a:lnTo>
                  <a:pt x="1600200" y="1761067"/>
                </a:lnTo>
                <a:lnTo>
                  <a:pt x="1625600" y="1744134"/>
                </a:lnTo>
                <a:lnTo>
                  <a:pt x="1642533" y="1727200"/>
                </a:lnTo>
                <a:lnTo>
                  <a:pt x="1659466" y="1701800"/>
                </a:lnTo>
                <a:lnTo>
                  <a:pt x="1676400" y="1676400"/>
                </a:lnTo>
                <a:lnTo>
                  <a:pt x="1684867" y="1659467"/>
                </a:lnTo>
                <a:lnTo>
                  <a:pt x="1701800" y="1634067"/>
                </a:lnTo>
                <a:lnTo>
                  <a:pt x="1718733" y="1608667"/>
                </a:lnTo>
                <a:lnTo>
                  <a:pt x="1727200" y="1583267"/>
                </a:lnTo>
                <a:lnTo>
                  <a:pt x="1735666" y="1549400"/>
                </a:lnTo>
                <a:lnTo>
                  <a:pt x="1744134" y="1524000"/>
                </a:lnTo>
                <a:lnTo>
                  <a:pt x="1752600" y="1490134"/>
                </a:lnTo>
                <a:lnTo>
                  <a:pt x="1752600" y="1456267"/>
                </a:lnTo>
                <a:lnTo>
                  <a:pt x="1761067" y="1422400"/>
                </a:lnTo>
                <a:lnTo>
                  <a:pt x="1769533" y="1388534"/>
                </a:lnTo>
                <a:lnTo>
                  <a:pt x="1769533" y="1354667"/>
                </a:lnTo>
                <a:lnTo>
                  <a:pt x="1778000" y="1320800"/>
                </a:lnTo>
                <a:lnTo>
                  <a:pt x="1778000" y="1278467"/>
                </a:lnTo>
                <a:lnTo>
                  <a:pt x="1778000" y="1244600"/>
                </a:lnTo>
                <a:lnTo>
                  <a:pt x="1778000" y="1210734"/>
                </a:lnTo>
                <a:lnTo>
                  <a:pt x="1778000" y="1168400"/>
                </a:lnTo>
                <a:lnTo>
                  <a:pt x="1778000" y="1134534"/>
                </a:lnTo>
                <a:lnTo>
                  <a:pt x="1778000" y="1092200"/>
                </a:lnTo>
                <a:lnTo>
                  <a:pt x="1778000" y="1058334"/>
                </a:lnTo>
                <a:lnTo>
                  <a:pt x="1769533" y="1016000"/>
                </a:lnTo>
                <a:lnTo>
                  <a:pt x="1769533" y="973667"/>
                </a:lnTo>
                <a:lnTo>
                  <a:pt x="1761067" y="939800"/>
                </a:lnTo>
                <a:lnTo>
                  <a:pt x="1752600" y="897467"/>
                </a:lnTo>
                <a:lnTo>
                  <a:pt x="1744134" y="863600"/>
                </a:lnTo>
                <a:lnTo>
                  <a:pt x="1735666" y="829734"/>
                </a:lnTo>
                <a:lnTo>
                  <a:pt x="1727200" y="787400"/>
                </a:lnTo>
                <a:lnTo>
                  <a:pt x="1718733" y="753534"/>
                </a:lnTo>
                <a:lnTo>
                  <a:pt x="1701800" y="711200"/>
                </a:lnTo>
                <a:lnTo>
                  <a:pt x="1693333" y="677334"/>
                </a:lnTo>
                <a:lnTo>
                  <a:pt x="1676400" y="643467"/>
                </a:lnTo>
                <a:lnTo>
                  <a:pt x="1659466" y="609600"/>
                </a:lnTo>
                <a:lnTo>
                  <a:pt x="1642533" y="575734"/>
                </a:lnTo>
                <a:lnTo>
                  <a:pt x="1625600" y="541867"/>
                </a:lnTo>
                <a:lnTo>
                  <a:pt x="1608667" y="499534"/>
                </a:lnTo>
                <a:lnTo>
                  <a:pt x="1583266" y="465667"/>
                </a:lnTo>
                <a:lnTo>
                  <a:pt x="1566333" y="431800"/>
                </a:lnTo>
                <a:lnTo>
                  <a:pt x="1549400" y="397934"/>
                </a:lnTo>
                <a:lnTo>
                  <a:pt x="1524000" y="372534"/>
                </a:lnTo>
                <a:lnTo>
                  <a:pt x="1507066" y="338667"/>
                </a:lnTo>
                <a:lnTo>
                  <a:pt x="1481667" y="304800"/>
                </a:lnTo>
                <a:lnTo>
                  <a:pt x="1456267" y="270934"/>
                </a:lnTo>
                <a:lnTo>
                  <a:pt x="1430866" y="237067"/>
                </a:lnTo>
                <a:lnTo>
                  <a:pt x="1405467" y="211667"/>
                </a:lnTo>
                <a:lnTo>
                  <a:pt x="1388533" y="186267"/>
                </a:lnTo>
                <a:lnTo>
                  <a:pt x="1354666" y="160867"/>
                </a:lnTo>
                <a:lnTo>
                  <a:pt x="1320800" y="135467"/>
                </a:lnTo>
                <a:lnTo>
                  <a:pt x="1295400" y="118534"/>
                </a:lnTo>
                <a:lnTo>
                  <a:pt x="1253067" y="93134"/>
                </a:lnTo>
                <a:lnTo>
                  <a:pt x="1219200" y="84667"/>
                </a:lnTo>
                <a:lnTo>
                  <a:pt x="1176867" y="76200"/>
                </a:lnTo>
                <a:lnTo>
                  <a:pt x="1176867" y="76200"/>
                </a:lnTo>
                <a:lnTo>
                  <a:pt x="1143000" y="67734"/>
                </a:lnTo>
                <a:lnTo>
                  <a:pt x="1143000" y="67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2438400" y="4707467"/>
            <a:ext cx="228601" cy="516467"/>
          </a:xfrm>
          <a:custGeom>
            <a:avLst/>
            <a:gdLst/>
            <a:ahLst/>
            <a:cxnLst/>
            <a:rect l="0" t="0" r="0" b="0"/>
            <a:pathLst>
              <a:path w="228601" h="516467">
                <a:moveTo>
                  <a:pt x="220133" y="16933"/>
                </a:moveTo>
                <a:lnTo>
                  <a:pt x="220133" y="16933"/>
                </a:lnTo>
                <a:lnTo>
                  <a:pt x="220133" y="16933"/>
                </a:lnTo>
                <a:lnTo>
                  <a:pt x="211667" y="16933"/>
                </a:lnTo>
                <a:lnTo>
                  <a:pt x="211667" y="16933"/>
                </a:lnTo>
                <a:lnTo>
                  <a:pt x="211667" y="16933"/>
                </a:lnTo>
                <a:lnTo>
                  <a:pt x="211667" y="16933"/>
                </a:lnTo>
                <a:lnTo>
                  <a:pt x="211667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86267" y="8466"/>
                </a:lnTo>
                <a:lnTo>
                  <a:pt x="177800" y="8466"/>
                </a:lnTo>
                <a:lnTo>
                  <a:pt x="169333" y="8466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43933" y="160866"/>
                </a:lnTo>
                <a:lnTo>
                  <a:pt x="160867" y="169333"/>
                </a:lnTo>
                <a:lnTo>
                  <a:pt x="169333" y="177800"/>
                </a:lnTo>
                <a:lnTo>
                  <a:pt x="177800" y="177800"/>
                </a:lnTo>
                <a:lnTo>
                  <a:pt x="186267" y="194733"/>
                </a:lnTo>
                <a:lnTo>
                  <a:pt x="194733" y="203200"/>
                </a:lnTo>
                <a:lnTo>
                  <a:pt x="203200" y="211666"/>
                </a:lnTo>
                <a:lnTo>
                  <a:pt x="211667" y="228600"/>
                </a:lnTo>
                <a:lnTo>
                  <a:pt x="220133" y="245533"/>
                </a:lnTo>
                <a:lnTo>
                  <a:pt x="220133" y="262466"/>
                </a:lnTo>
                <a:lnTo>
                  <a:pt x="228600" y="279400"/>
                </a:lnTo>
                <a:lnTo>
                  <a:pt x="228600" y="296333"/>
                </a:lnTo>
                <a:lnTo>
                  <a:pt x="228600" y="313266"/>
                </a:lnTo>
                <a:lnTo>
                  <a:pt x="228600" y="330200"/>
                </a:lnTo>
                <a:lnTo>
                  <a:pt x="220133" y="347133"/>
                </a:lnTo>
                <a:lnTo>
                  <a:pt x="220133" y="364066"/>
                </a:lnTo>
                <a:lnTo>
                  <a:pt x="211667" y="381000"/>
                </a:lnTo>
                <a:lnTo>
                  <a:pt x="211667" y="397933"/>
                </a:lnTo>
                <a:lnTo>
                  <a:pt x="203200" y="414866"/>
                </a:lnTo>
                <a:lnTo>
                  <a:pt x="194733" y="431800"/>
                </a:lnTo>
                <a:lnTo>
                  <a:pt x="186267" y="440266"/>
                </a:lnTo>
                <a:lnTo>
                  <a:pt x="177800" y="457200"/>
                </a:lnTo>
                <a:lnTo>
                  <a:pt x="169333" y="465666"/>
                </a:lnTo>
                <a:lnTo>
                  <a:pt x="160867" y="474133"/>
                </a:lnTo>
                <a:lnTo>
                  <a:pt x="152400" y="482600"/>
                </a:lnTo>
                <a:lnTo>
                  <a:pt x="143933" y="491066"/>
                </a:lnTo>
                <a:lnTo>
                  <a:pt x="135467" y="499533"/>
                </a:lnTo>
                <a:lnTo>
                  <a:pt x="127000" y="508000"/>
                </a:lnTo>
                <a:lnTo>
                  <a:pt x="118533" y="508000"/>
                </a:lnTo>
                <a:lnTo>
                  <a:pt x="110067" y="516466"/>
                </a:lnTo>
                <a:lnTo>
                  <a:pt x="101600" y="516466"/>
                </a:lnTo>
                <a:lnTo>
                  <a:pt x="101600" y="508000"/>
                </a:lnTo>
                <a:lnTo>
                  <a:pt x="93133" y="508000"/>
                </a:lnTo>
                <a:lnTo>
                  <a:pt x="84667" y="499533"/>
                </a:lnTo>
                <a:lnTo>
                  <a:pt x="84667" y="499533"/>
                </a:lnTo>
                <a:lnTo>
                  <a:pt x="84667" y="499533"/>
                </a:lnTo>
                <a:lnTo>
                  <a:pt x="84667" y="499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2777067" y="4699000"/>
            <a:ext cx="135467" cy="609601"/>
          </a:xfrm>
          <a:custGeom>
            <a:avLst/>
            <a:gdLst/>
            <a:ahLst/>
            <a:cxnLst/>
            <a:rect l="0" t="0" r="0" b="0"/>
            <a:pathLst>
              <a:path w="135467" h="6096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6" y="67733"/>
                </a:lnTo>
                <a:lnTo>
                  <a:pt x="59266" y="76200"/>
                </a:lnTo>
                <a:lnTo>
                  <a:pt x="50800" y="93133"/>
                </a:lnTo>
                <a:lnTo>
                  <a:pt x="42333" y="110067"/>
                </a:lnTo>
                <a:lnTo>
                  <a:pt x="33866" y="127000"/>
                </a:lnTo>
                <a:lnTo>
                  <a:pt x="33866" y="135467"/>
                </a:lnTo>
                <a:lnTo>
                  <a:pt x="25400" y="160867"/>
                </a:lnTo>
                <a:lnTo>
                  <a:pt x="16933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47133"/>
                </a:lnTo>
                <a:lnTo>
                  <a:pt x="8466" y="372533"/>
                </a:lnTo>
                <a:lnTo>
                  <a:pt x="16933" y="397933"/>
                </a:lnTo>
                <a:lnTo>
                  <a:pt x="16933" y="423333"/>
                </a:lnTo>
                <a:lnTo>
                  <a:pt x="25400" y="448733"/>
                </a:lnTo>
                <a:lnTo>
                  <a:pt x="42333" y="474133"/>
                </a:lnTo>
                <a:lnTo>
                  <a:pt x="50800" y="499533"/>
                </a:lnTo>
                <a:lnTo>
                  <a:pt x="59266" y="524933"/>
                </a:lnTo>
                <a:lnTo>
                  <a:pt x="76200" y="541867"/>
                </a:lnTo>
                <a:lnTo>
                  <a:pt x="84666" y="558800"/>
                </a:lnTo>
                <a:lnTo>
                  <a:pt x="93133" y="575733"/>
                </a:lnTo>
                <a:lnTo>
                  <a:pt x="110066" y="584200"/>
                </a:lnTo>
                <a:lnTo>
                  <a:pt x="118533" y="592667"/>
                </a:lnTo>
                <a:lnTo>
                  <a:pt x="127000" y="601133"/>
                </a:lnTo>
                <a:lnTo>
                  <a:pt x="127000" y="601133"/>
                </a:lnTo>
                <a:lnTo>
                  <a:pt x="135466" y="609600"/>
                </a:lnTo>
                <a:lnTo>
                  <a:pt x="135466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3124200" y="4775200"/>
            <a:ext cx="25401" cy="423334"/>
          </a:xfrm>
          <a:custGeom>
            <a:avLst/>
            <a:gdLst/>
            <a:ahLst/>
            <a:cxnLst/>
            <a:rect l="0" t="0" r="0" b="0"/>
            <a:pathLst>
              <a:path w="25401" h="423334">
                <a:moveTo>
                  <a:pt x="8467" y="16933"/>
                </a:move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38667"/>
                </a:lnTo>
                <a:lnTo>
                  <a:pt x="8467" y="355600"/>
                </a:lnTo>
                <a:lnTo>
                  <a:pt x="8467" y="381000"/>
                </a:lnTo>
                <a:lnTo>
                  <a:pt x="8467" y="389467"/>
                </a:lnTo>
                <a:lnTo>
                  <a:pt x="0" y="406400"/>
                </a:lnTo>
                <a:lnTo>
                  <a:pt x="0" y="414867"/>
                </a:lnTo>
                <a:lnTo>
                  <a:pt x="0" y="414867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2963333" y="4919133"/>
            <a:ext cx="347135" cy="50801"/>
          </a:xfrm>
          <a:custGeom>
            <a:avLst/>
            <a:gdLst/>
            <a:ahLst/>
            <a:cxnLst/>
            <a:rect l="0" t="0" r="0" b="0"/>
            <a:pathLst>
              <a:path w="347135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42334"/>
                </a:lnTo>
                <a:lnTo>
                  <a:pt x="42334" y="42334"/>
                </a:lnTo>
                <a:lnTo>
                  <a:pt x="50800" y="42334"/>
                </a:lnTo>
                <a:lnTo>
                  <a:pt x="67734" y="42334"/>
                </a:lnTo>
                <a:lnTo>
                  <a:pt x="84667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35467" y="50800"/>
                </a:lnTo>
                <a:lnTo>
                  <a:pt x="152400" y="50800"/>
                </a:lnTo>
                <a:lnTo>
                  <a:pt x="169334" y="50800"/>
                </a:lnTo>
                <a:lnTo>
                  <a:pt x="194734" y="50800"/>
                </a:lnTo>
                <a:lnTo>
                  <a:pt x="203200" y="50800"/>
                </a:lnTo>
                <a:lnTo>
                  <a:pt x="220134" y="50800"/>
                </a:lnTo>
                <a:lnTo>
                  <a:pt x="237067" y="50800"/>
                </a:lnTo>
                <a:lnTo>
                  <a:pt x="254000" y="50800"/>
                </a:lnTo>
                <a:lnTo>
                  <a:pt x="262467" y="50800"/>
                </a:lnTo>
                <a:lnTo>
                  <a:pt x="279400" y="50800"/>
                </a:lnTo>
                <a:lnTo>
                  <a:pt x="287867" y="50800"/>
                </a:lnTo>
                <a:lnTo>
                  <a:pt x="296334" y="50800"/>
                </a:lnTo>
                <a:lnTo>
                  <a:pt x="304800" y="50800"/>
                </a:lnTo>
                <a:lnTo>
                  <a:pt x="313267" y="50800"/>
                </a:lnTo>
                <a:lnTo>
                  <a:pt x="321734" y="50800"/>
                </a:lnTo>
                <a:lnTo>
                  <a:pt x="330200" y="50800"/>
                </a:lnTo>
                <a:lnTo>
                  <a:pt x="330200" y="50800"/>
                </a:lnTo>
                <a:lnTo>
                  <a:pt x="330200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50800"/>
                </a:lnTo>
                <a:lnTo>
                  <a:pt x="347134" y="42334"/>
                </a:lnTo>
                <a:lnTo>
                  <a:pt x="347134" y="42334"/>
                </a:lnTo>
                <a:lnTo>
                  <a:pt x="338667" y="42334"/>
                </a:lnTo>
                <a:lnTo>
                  <a:pt x="338667" y="42334"/>
                </a:lnTo>
                <a:lnTo>
                  <a:pt x="338667" y="42334"/>
                </a:lnTo>
                <a:lnTo>
                  <a:pt x="338667" y="42334"/>
                </a:lnTo>
                <a:lnTo>
                  <a:pt x="338667" y="42334"/>
                </a:lnTo>
                <a:lnTo>
                  <a:pt x="338667" y="33867"/>
                </a:lnTo>
                <a:lnTo>
                  <a:pt x="338667" y="33867"/>
                </a:lnTo>
                <a:lnTo>
                  <a:pt x="338667" y="33867"/>
                </a:lnTo>
                <a:lnTo>
                  <a:pt x="330200" y="33867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0200" y="25400"/>
                </a:lnTo>
                <a:lnTo>
                  <a:pt x="321734" y="25400"/>
                </a:lnTo>
                <a:lnTo>
                  <a:pt x="321734" y="16934"/>
                </a:lnTo>
                <a:lnTo>
                  <a:pt x="321734" y="16934"/>
                </a:lnTo>
                <a:lnTo>
                  <a:pt x="321734" y="16934"/>
                </a:lnTo>
                <a:lnTo>
                  <a:pt x="321734" y="16934"/>
                </a:lnTo>
                <a:lnTo>
                  <a:pt x="321734" y="16934"/>
                </a:lnTo>
                <a:lnTo>
                  <a:pt x="321734" y="8467"/>
                </a:lnTo>
                <a:lnTo>
                  <a:pt x="321734" y="8467"/>
                </a:lnTo>
                <a:lnTo>
                  <a:pt x="321734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8467"/>
                </a:ln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3445933" y="4842933"/>
            <a:ext cx="50801" cy="304801"/>
          </a:xfrm>
          <a:custGeom>
            <a:avLst/>
            <a:gdLst/>
            <a:ahLst/>
            <a:cxnLst/>
            <a:rect l="0" t="0" r="0" b="0"/>
            <a:pathLst>
              <a:path w="50801" h="3048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9267"/>
                </a:lnTo>
                <a:lnTo>
                  <a:pt x="50800" y="67734"/>
                </a:lnTo>
                <a:lnTo>
                  <a:pt x="50800" y="84667"/>
                </a:lnTo>
                <a:lnTo>
                  <a:pt x="42334" y="93134"/>
                </a:lnTo>
                <a:lnTo>
                  <a:pt x="42334" y="110067"/>
                </a:lnTo>
                <a:lnTo>
                  <a:pt x="42334" y="127000"/>
                </a:lnTo>
                <a:lnTo>
                  <a:pt x="42334" y="143934"/>
                </a:lnTo>
                <a:lnTo>
                  <a:pt x="33867" y="160867"/>
                </a:lnTo>
                <a:lnTo>
                  <a:pt x="25400" y="177800"/>
                </a:lnTo>
                <a:lnTo>
                  <a:pt x="25400" y="194734"/>
                </a:lnTo>
                <a:lnTo>
                  <a:pt x="25400" y="211667"/>
                </a:lnTo>
                <a:lnTo>
                  <a:pt x="16934" y="237067"/>
                </a:lnTo>
                <a:lnTo>
                  <a:pt x="16934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8467" y="296334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3378200" y="4961467"/>
            <a:ext cx="186268" cy="42334"/>
          </a:xfrm>
          <a:custGeom>
            <a:avLst/>
            <a:gdLst/>
            <a:ahLst/>
            <a:cxnLst/>
            <a:rect l="0" t="0" r="0" b="0"/>
            <a:pathLst>
              <a:path w="186268" h="423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25400"/>
                </a:lnTo>
                <a:lnTo>
                  <a:pt x="143933" y="33866"/>
                </a:lnTo>
                <a:lnTo>
                  <a:pt x="152400" y="33866"/>
                </a:lnTo>
                <a:lnTo>
                  <a:pt x="160867" y="33866"/>
                </a:lnTo>
                <a:lnTo>
                  <a:pt x="169333" y="33866"/>
                </a:lnTo>
                <a:lnTo>
                  <a:pt x="177800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3598333" y="4775200"/>
            <a:ext cx="270935" cy="372534"/>
          </a:xfrm>
          <a:custGeom>
            <a:avLst/>
            <a:gdLst/>
            <a:ahLst/>
            <a:cxnLst/>
            <a:rect l="0" t="0" r="0" b="0"/>
            <a:pathLst>
              <a:path w="270935" h="372534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16933"/>
                </a:lnTo>
                <a:lnTo>
                  <a:pt x="160867" y="16933"/>
                </a:lnTo>
                <a:lnTo>
                  <a:pt x="160867" y="25400"/>
                </a:lnTo>
                <a:lnTo>
                  <a:pt x="169334" y="33867"/>
                </a:lnTo>
                <a:lnTo>
                  <a:pt x="177800" y="42333"/>
                </a:lnTo>
                <a:lnTo>
                  <a:pt x="177800" y="50800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93133"/>
                </a:lnTo>
                <a:lnTo>
                  <a:pt x="169334" y="110067"/>
                </a:lnTo>
                <a:lnTo>
                  <a:pt x="169334" y="118533"/>
                </a:lnTo>
                <a:lnTo>
                  <a:pt x="169334" y="135467"/>
                </a:lnTo>
                <a:lnTo>
                  <a:pt x="160867" y="143933"/>
                </a:lnTo>
                <a:lnTo>
                  <a:pt x="143934" y="152400"/>
                </a:lnTo>
                <a:lnTo>
                  <a:pt x="135467" y="169333"/>
                </a:lnTo>
                <a:lnTo>
                  <a:pt x="127000" y="186267"/>
                </a:lnTo>
                <a:lnTo>
                  <a:pt x="118534" y="194733"/>
                </a:lnTo>
                <a:lnTo>
                  <a:pt x="110067" y="203200"/>
                </a:lnTo>
                <a:lnTo>
                  <a:pt x="101600" y="220133"/>
                </a:lnTo>
                <a:lnTo>
                  <a:pt x="84667" y="228600"/>
                </a:lnTo>
                <a:lnTo>
                  <a:pt x="76200" y="245533"/>
                </a:lnTo>
                <a:lnTo>
                  <a:pt x="67734" y="254000"/>
                </a:lnTo>
                <a:lnTo>
                  <a:pt x="59267" y="262467"/>
                </a:lnTo>
                <a:lnTo>
                  <a:pt x="50800" y="279400"/>
                </a:lnTo>
                <a:lnTo>
                  <a:pt x="42334" y="287867"/>
                </a:lnTo>
                <a:lnTo>
                  <a:pt x="33867" y="296333"/>
                </a:lnTo>
                <a:lnTo>
                  <a:pt x="33867" y="304800"/>
                </a:lnTo>
                <a:lnTo>
                  <a:pt x="25400" y="313267"/>
                </a:lnTo>
                <a:lnTo>
                  <a:pt x="16934" y="321733"/>
                </a:lnTo>
                <a:lnTo>
                  <a:pt x="16934" y="330200"/>
                </a:lnTo>
                <a:lnTo>
                  <a:pt x="8467" y="338667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8467" y="364067"/>
                </a:lnTo>
                <a:lnTo>
                  <a:pt x="16934" y="364067"/>
                </a:lnTo>
                <a:lnTo>
                  <a:pt x="25400" y="372533"/>
                </a:lnTo>
                <a:lnTo>
                  <a:pt x="33867" y="372533"/>
                </a:lnTo>
                <a:lnTo>
                  <a:pt x="42334" y="372533"/>
                </a:lnTo>
                <a:lnTo>
                  <a:pt x="50800" y="372533"/>
                </a:lnTo>
                <a:lnTo>
                  <a:pt x="67734" y="372533"/>
                </a:lnTo>
                <a:lnTo>
                  <a:pt x="76200" y="372533"/>
                </a:lnTo>
                <a:lnTo>
                  <a:pt x="93134" y="372533"/>
                </a:lnTo>
                <a:lnTo>
                  <a:pt x="110067" y="364067"/>
                </a:lnTo>
                <a:lnTo>
                  <a:pt x="118534" y="364067"/>
                </a:lnTo>
                <a:lnTo>
                  <a:pt x="135467" y="355600"/>
                </a:lnTo>
                <a:lnTo>
                  <a:pt x="143934" y="355600"/>
                </a:lnTo>
                <a:lnTo>
                  <a:pt x="160867" y="355600"/>
                </a:lnTo>
                <a:lnTo>
                  <a:pt x="177800" y="355600"/>
                </a:lnTo>
                <a:lnTo>
                  <a:pt x="186267" y="355600"/>
                </a:lnTo>
                <a:lnTo>
                  <a:pt x="203200" y="355600"/>
                </a:lnTo>
                <a:lnTo>
                  <a:pt x="211667" y="355600"/>
                </a:lnTo>
                <a:lnTo>
                  <a:pt x="228600" y="355600"/>
                </a:lnTo>
                <a:lnTo>
                  <a:pt x="237067" y="355600"/>
                </a:lnTo>
                <a:lnTo>
                  <a:pt x="245534" y="355600"/>
                </a:lnTo>
                <a:lnTo>
                  <a:pt x="254000" y="355600"/>
                </a:lnTo>
                <a:lnTo>
                  <a:pt x="254000" y="355600"/>
                </a:lnTo>
                <a:lnTo>
                  <a:pt x="262467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62467" y="355600"/>
                </a:lnTo>
                <a:lnTo>
                  <a:pt x="262467" y="355600"/>
                </a:lnTo>
                <a:lnTo>
                  <a:pt x="262467" y="347133"/>
                </a:lnTo>
                <a:lnTo>
                  <a:pt x="262467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3877733" y="4690533"/>
            <a:ext cx="186268" cy="745068"/>
          </a:xfrm>
          <a:custGeom>
            <a:avLst/>
            <a:gdLst/>
            <a:ahLst/>
            <a:cxnLst/>
            <a:rect l="0" t="0" r="0" b="0"/>
            <a:pathLst>
              <a:path w="186268" h="7450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4" y="50800"/>
                </a:lnTo>
                <a:lnTo>
                  <a:pt x="50800" y="67734"/>
                </a:lnTo>
                <a:lnTo>
                  <a:pt x="59267" y="84667"/>
                </a:lnTo>
                <a:lnTo>
                  <a:pt x="67734" y="101600"/>
                </a:lnTo>
                <a:lnTo>
                  <a:pt x="76200" y="118534"/>
                </a:lnTo>
                <a:lnTo>
                  <a:pt x="84667" y="143934"/>
                </a:lnTo>
                <a:lnTo>
                  <a:pt x="101600" y="160867"/>
                </a:lnTo>
                <a:lnTo>
                  <a:pt x="110067" y="194734"/>
                </a:lnTo>
                <a:lnTo>
                  <a:pt x="118534" y="211667"/>
                </a:lnTo>
                <a:lnTo>
                  <a:pt x="127000" y="245534"/>
                </a:lnTo>
                <a:lnTo>
                  <a:pt x="135467" y="270934"/>
                </a:lnTo>
                <a:lnTo>
                  <a:pt x="143934" y="296334"/>
                </a:lnTo>
                <a:lnTo>
                  <a:pt x="152400" y="330200"/>
                </a:lnTo>
                <a:lnTo>
                  <a:pt x="160867" y="355600"/>
                </a:lnTo>
                <a:lnTo>
                  <a:pt x="169334" y="389467"/>
                </a:lnTo>
                <a:lnTo>
                  <a:pt x="177800" y="423334"/>
                </a:lnTo>
                <a:lnTo>
                  <a:pt x="177800" y="457200"/>
                </a:lnTo>
                <a:lnTo>
                  <a:pt x="186267" y="482600"/>
                </a:lnTo>
                <a:lnTo>
                  <a:pt x="186267" y="516467"/>
                </a:lnTo>
                <a:lnTo>
                  <a:pt x="177800" y="541867"/>
                </a:lnTo>
                <a:lnTo>
                  <a:pt x="177800" y="567267"/>
                </a:lnTo>
                <a:lnTo>
                  <a:pt x="169334" y="592667"/>
                </a:lnTo>
                <a:lnTo>
                  <a:pt x="169334" y="609600"/>
                </a:lnTo>
                <a:lnTo>
                  <a:pt x="160867" y="626534"/>
                </a:lnTo>
                <a:lnTo>
                  <a:pt x="152400" y="643467"/>
                </a:lnTo>
                <a:lnTo>
                  <a:pt x="135467" y="651934"/>
                </a:lnTo>
                <a:lnTo>
                  <a:pt x="127000" y="668867"/>
                </a:lnTo>
                <a:lnTo>
                  <a:pt x="118534" y="677334"/>
                </a:lnTo>
                <a:lnTo>
                  <a:pt x="101600" y="685800"/>
                </a:lnTo>
                <a:lnTo>
                  <a:pt x="93134" y="694267"/>
                </a:lnTo>
                <a:lnTo>
                  <a:pt x="84667" y="702734"/>
                </a:lnTo>
                <a:lnTo>
                  <a:pt x="76200" y="711200"/>
                </a:lnTo>
                <a:lnTo>
                  <a:pt x="59267" y="719667"/>
                </a:lnTo>
                <a:lnTo>
                  <a:pt x="50800" y="728134"/>
                </a:lnTo>
                <a:lnTo>
                  <a:pt x="50800" y="728134"/>
                </a:lnTo>
                <a:lnTo>
                  <a:pt x="42334" y="736600"/>
                </a:lnTo>
                <a:lnTo>
                  <a:pt x="33867" y="736600"/>
                </a:lnTo>
                <a:lnTo>
                  <a:pt x="25400" y="745067"/>
                </a:lnTo>
                <a:lnTo>
                  <a:pt x="16934" y="745067"/>
                </a:lnTo>
                <a:lnTo>
                  <a:pt x="16934" y="745067"/>
                </a:lnTo>
                <a:lnTo>
                  <a:pt x="8467" y="745067"/>
                </a:lnTo>
                <a:lnTo>
                  <a:pt x="8467" y="745067"/>
                </a:lnTo>
                <a:lnTo>
                  <a:pt x="8467" y="745067"/>
                </a:lnTo>
                <a:lnTo>
                  <a:pt x="8467" y="745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3056467" y="4512733"/>
            <a:ext cx="524934" cy="787401"/>
          </a:xfrm>
          <a:custGeom>
            <a:avLst/>
            <a:gdLst/>
            <a:ahLst/>
            <a:cxnLst/>
            <a:rect l="0" t="0" r="0" b="0"/>
            <a:pathLst>
              <a:path w="524934" h="787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6" y="42334"/>
                </a:lnTo>
                <a:lnTo>
                  <a:pt x="33866" y="50800"/>
                </a:lnTo>
                <a:lnTo>
                  <a:pt x="42333" y="67734"/>
                </a:lnTo>
                <a:lnTo>
                  <a:pt x="50800" y="76200"/>
                </a:lnTo>
                <a:lnTo>
                  <a:pt x="59266" y="93134"/>
                </a:lnTo>
                <a:lnTo>
                  <a:pt x="67733" y="110067"/>
                </a:lnTo>
                <a:lnTo>
                  <a:pt x="76200" y="127000"/>
                </a:lnTo>
                <a:lnTo>
                  <a:pt x="93133" y="143934"/>
                </a:lnTo>
                <a:lnTo>
                  <a:pt x="101600" y="169334"/>
                </a:lnTo>
                <a:lnTo>
                  <a:pt x="118533" y="186267"/>
                </a:lnTo>
                <a:lnTo>
                  <a:pt x="135466" y="211667"/>
                </a:lnTo>
                <a:lnTo>
                  <a:pt x="152400" y="237067"/>
                </a:lnTo>
                <a:lnTo>
                  <a:pt x="169333" y="262467"/>
                </a:lnTo>
                <a:lnTo>
                  <a:pt x="186266" y="296334"/>
                </a:lnTo>
                <a:lnTo>
                  <a:pt x="203200" y="321734"/>
                </a:lnTo>
                <a:lnTo>
                  <a:pt x="228600" y="355600"/>
                </a:lnTo>
                <a:lnTo>
                  <a:pt x="245533" y="389467"/>
                </a:lnTo>
                <a:lnTo>
                  <a:pt x="270933" y="414867"/>
                </a:lnTo>
                <a:lnTo>
                  <a:pt x="287866" y="448734"/>
                </a:lnTo>
                <a:lnTo>
                  <a:pt x="304800" y="474134"/>
                </a:lnTo>
                <a:lnTo>
                  <a:pt x="330200" y="499534"/>
                </a:lnTo>
                <a:lnTo>
                  <a:pt x="347133" y="533400"/>
                </a:lnTo>
                <a:lnTo>
                  <a:pt x="372533" y="558800"/>
                </a:lnTo>
                <a:lnTo>
                  <a:pt x="389466" y="584200"/>
                </a:lnTo>
                <a:lnTo>
                  <a:pt x="397933" y="609600"/>
                </a:lnTo>
                <a:lnTo>
                  <a:pt x="414866" y="635000"/>
                </a:lnTo>
                <a:lnTo>
                  <a:pt x="431800" y="660400"/>
                </a:lnTo>
                <a:lnTo>
                  <a:pt x="440266" y="677334"/>
                </a:lnTo>
                <a:lnTo>
                  <a:pt x="457200" y="702734"/>
                </a:lnTo>
                <a:lnTo>
                  <a:pt x="465666" y="719667"/>
                </a:lnTo>
                <a:lnTo>
                  <a:pt x="474133" y="736600"/>
                </a:lnTo>
                <a:lnTo>
                  <a:pt x="482600" y="745067"/>
                </a:lnTo>
                <a:lnTo>
                  <a:pt x="491066" y="762000"/>
                </a:lnTo>
                <a:lnTo>
                  <a:pt x="499533" y="770467"/>
                </a:lnTo>
                <a:lnTo>
                  <a:pt x="508000" y="778934"/>
                </a:lnTo>
                <a:lnTo>
                  <a:pt x="516466" y="787400"/>
                </a:lnTo>
                <a:lnTo>
                  <a:pt x="516466" y="787400"/>
                </a:lnTo>
                <a:lnTo>
                  <a:pt x="516466" y="787400"/>
                </a:lnTo>
                <a:lnTo>
                  <a:pt x="524933" y="787400"/>
                </a:lnTo>
                <a:lnTo>
                  <a:pt x="524933" y="787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728133" y="3302000"/>
            <a:ext cx="448735" cy="491068"/>
          </a:xfrm>
          <a:custGeom>
            <a:avLst/>
            <a:gdLst/>
            <a:ahLst/>
            <a:cxnLst/>
            <a:rect l="0" t="0" r="0" b="0"/>
            <a:pathLst>
              <a:path w="448735" h="491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42333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67733"/>
                </a:lnTo>
                <a:lnTo>
                  <a:pt x="59267" y="84667"/>
                </a:lnTo>
                <a:lnTo>
                  <a:pt x="67734" y="93133"/>
                </a:lnTo>
                <a:lnTo>
                  <a:pt x="84667" y="110067"/>
                </a:lnTo>
                <a:lnTo>
                  <a:pt x="101600" y="127000"/>
                </a:lnTo>
                <a:lnTo>
                  <a:pt x="118534" y="143933"/>
                </a:lnTo>
                <a:lnTo>
                  <a:pt x="135467" y="160867"/>
                </a:lnTo>
                <a:lnTo>
                  <a:pt x="152400" y="177800"/>
                </a:lnTo>
                <a:lnTo>
                  <a:pt x="177800" y="203200"/>
                </a:lnTo>
                <a:lnTo>
                  <a:pt x="194734" y="220133"/>
                </a:lnTo>
                <a:lnTo>
                  <a:pt x="211667" y="237067"/>
                </a:lnTo>
                <a:lnTo>
                  <a:pt x="237067" y="262467"/>
                </a:lnTo>
                <a:lnTo>
                  <a:pt x="254000" y="279400"/>
                </a:lnTo>
                <a:lnTo>
                  <a:pt x="270934" y="296333"/>
                </a:lnTo>
                <a:lnTo>
                  <a:pt x="287867" y="321733"/>
                </a:lnTo>
                <a:lnTo>
                  <a:pt x="313267" y="338667"/>
                </a:lnTo>
                <a:lnTo>
                  <a:pt x="330200" y="355600"/>
                </a:lnTo>
                <a:lnTo>
                  <a:pt x="347134" y="372533"/>
                </a:lnTo>
                <a:lnTo>
                  <a:pt x="364067" y="389467"/>
                </a:lnTo>
                <a:lnTo>
                  <a:pt x="381000" y="406400"/>
                </a:lnTo>
                <a:lnTo>
                  <a:pt x="389467" y="423333"/>
                </a:lnTo>
                <a:lnTo>
                  <a:pt x="406400" y="431800"/>
                </a:lnTo>
                <a:lnTo>
                  <a:pt x="414867" y="448733"/>
                </a:lnTo>
                <a:lnTo>
                  <a:pt x="423334" y="457200"/>
                </a:lnTo>
                <a:lnTo>
                  <a:pt x="431800" y="465667"/>
                </a:lnTo>
                <a:lnTo>
                  <a:pt x="440267" y="474133"/>
                </a:lnTo>
                <a:lnTo>
                  <a:pt x="448734" y="474133"/>
                </a:lnTo>
                <a:lnTo>
                  <a:pt x="448734" y="482600"/>
                </a:lnTo>
                <a:lnTo>
                  <a:pt x="448734" y="482600"/>
                </a:lnTo>
                <a:lnTo>
                  <a:pt x="448734" y="491067"/>
                </a:lnTo>
                <a:lnTo>
                  <a:pt x="448734" y="491067"/>
                </a:lnTo>
                <a:lnTo>
                  <a:pt x="448734" y="491067"/>
                </a:lnTo>
                <a:lnTo>
                  <a:pt x="448734" y="491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2311400" y="3149600"/>
            <a:ext cx="745068" cy="685801"/>
          </a:xfrm>
          <a:custGeom>
            <a:avLst/>
            <a:gdLst/>
            <a:ahLst/>
            <a:cxnLst/>
            <a:rect l="0" t="0" r="0" b="0"/>
            <a:pathLst>
              <a:path w="745068" h="685801">
                <a:moveTo>
                  <a:pt x="745067" y="0"/>
                </a:moveTo>
                <a:lnTo>
                  <a:pt x="745067" y="0"/>
                </a:lnTo>
                <a:lnTo>
                  <a:pt x="745067" y="0"/>
                </a:lnTo>
                <a:lnTo>
                  <a:pt x="745067" y="0"/>
                </a:lnTo>
                <a:lnTo>
                  <a:pt x="745067" y="0"/>
                </a:lnTo>
                <a:lnTo>
                  <a:pt x="736600" y="0"/>
                </a:lnTo>
                <a:lnTo>
                  <a:pt x="736600" y="0"/>
                </a:lnTo>
                <a:lnTo>
                  <a:pt x="736600" y="0"/>
                </a:lnTo>
                <a:lnTo>
                  <a:pt x="728133" y="0"/>
                </a:lnTo>
                <a:lnTo>
                  <a:pt x="719667" y="8467"/>
                </a:lnTo>
                <a:lnTo>
                  <a:pt x="719667" y="8467"/>
                </a:lnTo>
                <a:lnTo>
                  <a:pt x="711200" y="16933"/>
                </a:lnTo>
                <a:lnTo>
                  <a:pt x="702733" y="25400"/>
                </a:lnTo>
                <a:lnTo>
                  <a:pt x="685800" y="25400"/>
                </a:lnTo>
                <a:lnTo>
                  <a:pt x="677333" y="42333"/>
                </a:lnTo>
                <a:lnTo>
                  <a:pt x="660400" y="50800"/>
                </a:lnTo>
                <a:lnTo>
                  <a:pt x="651933" y="59267"/>
                </a:lnTo>
                <a:lnTo>
                  <a:pt x="635000" y="76200"/>
                </a:lnTo>
                <a:lnTo>
                  <a:pt x="618067" y="84667"/>
                </a:lnTo>
                <a:lnTo>
                  <a:pt x="601133" y="101600"/>
                </a:lnTo>
                <a:lnTo>
                  <a:pt x="584200" y="118533"/>
                </a:lnTo>
                <a:lnTo>
                  <a:pt x="558800" y="135467"/>
                </a:lnTo>
                <a:lnTo>
                  <a:pt x="541867" y="152400"/>
                </a:lnTo>
                <a:lnTo>
                  <a:pt x="524933" y="169333"/>
                </a:lnTo>
                <a:lnTo>
                  <a:pt x="499533" y="186267"/>
                </a:lnTo>
                <a:lnTo>
                  <a:pt x="474133" y="211667"/>
                </a:lnTo>
                <a:lnTo>
                  <a:pt x="448733" y="228600"/>
                </a:lnTo>
                <a:lnTo>
                  <a:pt x="431800" y="254000"/>
                </a:lnTo>
                <a:lnTo>
                  <a:pt x="406400" y="279400"/>
                </a:lnTo>
                <a:lnTo>
                  <a:pt x="381000" y="296333"/>
                </a:lnTo>
                <a:lnTo>
                  <a:pt x="355600" y="321733"/>
                </a:lnTo>
                <a:lnTo>
                  <a:pt x="330200" y="347133"/>
                </a:lnTo>
                <a:lnTo>
                  <a:pt x="304800" y="372533"/>
                </a:lnTo>
                <a:lnTo>
                  <a:pt x="279400" y="397933"/>
                </a:lnTo>
                <a:lnTo>
                  <a:pt x="254000" y="414867"/>
                </a:lnTo>
                <a:lnTo>
                  <a:pt x="228600" y="440267"/>
                </a:lnTo>
                <a:lnTo>
                  <a:pt x="203200" y="465667"/>
                </a:lnTo>
                <a:lnTo>
                  <a:pt x="177800" y="491067"/>
                </a:lnTo>
                <a:lnTo>
                  <a:pt x="152400" y="508000"/>
                </a:lnTo>
                <a:lnTo>
                  <a:pt x="127000" y="533400"/>
                </a:lnTo>
                <a:lnTo>
                  <a:pt x="110067" y="550333"/>
                </a:lnTo>
                <a:lnTo>
                  <a:pt x="93133" y="567267"/>
                </a:lnTo>
                <a:lnTo>
                  <a:pt x="76200" y="584200"/>
                </a:lnTo>
                <a:lnTo>
                  <a:pt x="59267" y="601133"/>
                </a:lnTo>
                <a:lnTo>
                  <a:pt x="50800" y="618067"/>
                </a:lnTo>
                <a:lnTo>
                  <a:pt x="42333" y="626533"/>
                </a:lnTo>
                <a:lnTo>
                  <a:pt x="33867" y="643467"/>
                </a:lnTo>
                <a:lnTo>
                  <a:pt x="25400" y="651933"/>
                </a:lnTo>
                <a:lnTo>
                  <a:pt x="16933" y="660400"/>
                </a:lnTo>
                <a:lnTo>
                  <a:pt x="16933" y="668867"/>
                </a:lnTo>
                <a:lnTo>
                  <a:pt x="8467" y="677333"/>
                </a:lnTo>
                <a:lnTo>
                  <a:pt x="8467" y="677333"/>
                </a:lnTo>
                <a:lnTo>
                  <a:pt x="0" y="685800"/>
                </a:lnTo>
                <a:lnTo>
                  <a:pt x="0" y="685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1202267" y="4707467"/>
            <a:ext cx="745067" cy="753534"/>
          </a:xfrm>
          <a:custGeom>
            <a:avLst/>
            <a:gdLst/>
            <a:ahLst/>
            <a:cxnLst/>
            <a:rect l="0" t="0" r="0" b="0"/>
            <a:pathLst>
              <a:path w="745067" h="753534">
                <a:moveTo>
                  <a:pt x="745066" y="0"/>
                </a:moveTo>
                <a:lnTo>
                  <a:pt x="745066" y="0"/>
                </a:lnTo>
                <a:lnTo>
                  <a:pt x="736600" y="8466"/>
                </a:lnTo>
                <a:lnTo>
                  <a:pt x="736600" y="8466"/>
                </a:lnTo>
                <a:lnTo>
                  <a:pt x="728133" y="16933"/>
                </a:lnTo>
                <a:lnTo>
                  <a:pt x="719666" y="25400"/>
                </a:lnTo>
                <a:lnTo>
                  <a:pt x="711200" y="25400"/>
                </a:lnTo>
                <a:lnTo>
                  <a:pt x="702733" y="33866"/>
                </a:lnTo>
                <a:lnTo>
                  <a:pt x="694266" y="42333"/>
                </a:lnTo>
                <a:lnTo>
                  <a:pt x="685800" y="50800"/>
                </a:lnTo>
                <a:lnTo>
                  <a:pt x="668866" y="59266"/>
                </a:lnTo>
                <a:lnTo>
                  <a:pt x="660400" y="76200"/>
                </a:lnTo>
                <a:lnTo>
                  <a:pt x="651933" y="93133"/>
                </a:lnTo>
                <a:lnTo>
                  <a:pt x="635000" y="101600"/>
                </a:lnTo>
                <a:lnTo>
                  <a:pt x="618066" y="118533"/>
                </a:lnTo>
                <a:lnTo>
                  <a:pt x="592666" y="135466"/>
                </a:lnTo>
                <a:lnTo>
                  <a:pt x="575733" y="152400"/>
                </a:lnTo>
                <a:lnTo>
                  <a:pt x="550333" y="177800"/>
                </a:lnTo>
                <a:lnTo>
                  <a:pt x="524933" y="194733"/>
                </a:lnTo>
                <a:lnTo>
                  <a:pt x="499533" y="220133"/>
                </a:lnTo>
                <a:lnTo>
                  <a:pt x="465666" y="245533"/>
                </a:lnTo>
                <a:lnTo>
                  <a:pt x="440266" y="270933"/>
                </a:lnTo>
                <a:lnTo>
                  <a:pt x="414866" y="296333"/>
                </a:lnTo>
                <a:lnTo>
                  <a:pt x="381000" y="321733"/>
                </a:lnTo>
                <a:lnTo>
                  <a:pt x="347133" y="355600"/>
                </a:lnTo>
                <a:lnTo>
                  <a:pt x="321733" y="381000"/>
                </a:lnTo>
                <a:lnTo>
                  <a:pt x="287866" y="414866"/>
                </a:lnTo>
                <a:lnTo>
                  <a:pt x="254000" y="440266"/>
                </a:lnTo>
                <a:lnTo>
                  <a:pt x="228600" y="474133"/>
                </a:lnTo>
                <a:lnTo>
                  <a:pt x="203200" y="499533"/>
                </a:lnTo>
                <a:lnTo>
                  <a:pt x="177800" y="533400"/>
                </a:lnTo>
                <a:lnTo>
                  <a:pt x="143933" y="558800"/>
                </a:lnTo>
                <a:lnTo>
                  <a:pt x="127000" y="592666"/>
                </a:lnTo>
                <a:lnTo>
                  <a:pt x="110066" y="618066"/>
                </a:lnTo>
                <a:lnTo>
                  <a:pt x="84666" y="635000"/>
                </a:lnTo>
                <a:lnTo>
                  <a:pt x="76200" y="660400"/>
                </a:lnTo>
                <a:lnTo>
                  <a:pt x="59266" y="677333"/>
                </a:lnTo>
                <a:lnTo>
                  <a:pt x="42333" y="694266"/>
                </a:lnTo>
                <a:lnTo>
                  <a:pt x="33866" y="711200"/>
                </a:lnTo>
                <a:lnTo>
                  <a:pt x="16933" y="719666"/>
                </a:lnTo>
                <a:lnTo>
                  <a:pt x="8466" y="728133"/>
                </a:lnTo>
                <a:lnTo>
                  <a:pt x="8466" y="745066"/>
                </a:lnTo>
                <a:lnTo>
                  <a:pt x="8466" y="745066"/>
                </a:lnTo>
                <a:lnTo>
                  <a:pt x="0" y="745066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53533"/>
                </a:lnTo>
                <a:lnTo>
                  <a:pt x="0" y="745066"/>
                </a:lnTo>
                <a:lnTo>
                  <a:pt x="0" y="745066"/>
                </a:lnTo>
                <a:lnTo>
                  <a:pt x="0" y="745066"/>
                </a:lnTo>
                <a:lnTo>
                  <a:pt x="0" y="745066"/>
                </a:lnTo>
                <a:lnTo>
                  <a:pt x="0" y="736600"/>
                </a:lnTo>
                <a:lnTo>
                  <a:pt x="0" y="736600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  <a:lnTo>
                  <a:pt x="0" y="719666"/>
                </a:lnTo>
                <a:lnTo>
                  <a:pt x="0" y="719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406400" y="4783667"/>
            <a:ext cx="389468" cy="482601"/>
          </a:xfrm>
          <a:custGeom>
            <a:avLst/>
            <a:gdLst/>
            <a:ahLst/>
            <a:cxnLst/>
            <a:rect l="0" t="0" r="0" b="0"/>
            <a:pathLst>
              <a:path w="389468" h="482601">
                <a:moveTo>
                  <a:pt x="389467" y="0"/>
                </a:moveTo>
                <a:lnTo>
                  <a:pt x="389467" y="0"/>
                </a:lnTo>
                <a:lnTo>
                  <a:pt x="381000" y="8466"/>
                </a:lnTo>
                <a:lnTo>
                  <a:pt x="381000" y="8466"/>
                </a:lnTo>
                <a:lnTo>
                  <a:pt x="372533" y="16933"/>
                </a:lnTo>
                <a:lnTo>
                  <a:pt x="372533" y="16933"/>
                </a:lnTo>
                <a:lnTo>
                  <a:pt x="364067" y="25400"/>
                </a:lnTo>
                <a:lnTo>
                  <a:pt x="364067" y="25400"/>
                </a:lnTo>
                <a:lnTo>
                  <a:pt x="355600" y="33866"/>
                </a:lnTo>
                <a:lnTo>
                  <a:pt x="347133" y="42333"/>
                </a:lnTo>
                <a:lnTo>
                  <a:pt x="338667" y="50800"/>
                </a:lnTo>
                <a:lnTo>
                  <a:pt x="330200" y="59266"/>
                </a:lnTo>
                <a:lnTo>
                  <a:pt x="321733" y="76200"/>
                </a:lnTo>
                <a:lnTo>
                  <a:pt x="304800" y="93133"/>
                </a:lnTo>
                <a:lnTo>
                  <a:pt x="287867" y="101600"/>
                </a:lnTo>
                <a:lnTo>
                  <a:pt x="270933" y="127000"/>
                </a:lnTo>
                <a:lnTo>
                  <a:pt x="254000" y="143933"/>
                </a:lnTo>
                <a:lnTo>
                  <a:pt x="237067" y="169333"/>
                </a:lnTo>
                <a:lnTo>
                  <a:pt x="211667" y="194733"/>
                </a:lnTo>
                <a:lnTo>
                  <a:pt x="194733" y="220133"/>
                </a:lnTo>
                <a:lnTo>
                  <a:pt x="169333" y="245533"/>
                </a:lnTo>
                <a:lnTo>
                  <a:pt x="143933" y="270933"/>
                </a:lnTo>
                <a:lnTo>
                  <a:pt x="118533" y="296333"/>
                </a:lnTo>
                <a:lnTo>
                  <a:pt x="101600" y="330200"/>
                </a:lnTo>
                <a:lnTo>
                  <a:pt x="84667" y="355600"/>
                </a:lnTo>
                <a:lnTo>
                  <a:pt x="59267" y="381000"/>
                </a:lnTo>
                <a:lnTo>
                  <a:pt x="50800" y="406400"/>
                </a:lnTo>
                <a:lnTo>
                  <a:pt x="33867" y="423333"/>
                </a:lnTo>
                <a:lnTo>
                  <a:pt x="16933" y="448733"/>
                </a:lnTo>
                <a:lnTo>
                  <a:pt x="8467" y="465666"/>
                </a:lnTo>
                <a:lnTo>
                  <a:pt x="0" y="474133"/>
                </a:lnTo>
                <a:lnTo>
                  <a:pt x="0" y="474133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583267" y="3302000"/>
            <a:ext cx="508001" cy="558801"/>
          </a:xfrm>
          <a:custGeom>
            <a:avLst/>
            <a:gdLst/>
            <a:ahLst/>
            <a:cxnLst/>
            <a:rect l="0" t="0" r="0" b="0"/>
            <a:pathLst>
              <a:path w="508001" h="558801">
                <a:moveTo>
                  <a:pt x="508000" y="0"/>
                </a:moveTo>
                <a:lnTo>
                  <a:pt x="508000" y="0"/>
                </a:lnTo>
                <a:lnTo>
                  <a:pt x="508000" y="8467"/>
                </a:lnTo>
                <a:lnTo>
                  <a:pt x="499533" y="16933"/>
                </a:lnTo>
                <a:lnTo>
                  <a:pt x="499533" y="25400"/>
                </a:lnTo>
                <a:lnTo>
                  <a:pt x="491066" y="25400"/>
                </a:lnTo>
                <a:lnTo>
                  <a:pt x="491066" y="33867"/>
                </a:lnTo>
                <a:lnTo>
                  <a:pt x="482600" y="42333"/>
                </a:lnTo>
                <a:lnTo>
                  <a:pt x="474133" y="50800"/>
                </a:lnTo>
                <a:lnTo>
                  <a:pt x="465666" y="59267"/>
                </a:lnTo>
                <a:lnTo>
                  <a:pt x="457200" y="67733"/>
                </a:lnTo>
                <a:lnTo>
                  <a:pt x="448733" y="84667"/>
                </a:lnTo>
                <a:lnTo>
                  <a:pt x="431800" y="93133"/>
                </a:lnTo>
                <a:lnTo>
                  <a:pt x="423333" y="110067"/>
                </a:lnTo>
                <a:lnTo>
                  <a:pt x="406400" y="127000"/>
                </a:lnTo>
                <a:lnTo>
                  <a:pt x="389466" y="143933"/>
                </a:lnTo>
                <a:lnTo>
                  <a:pt x="364066" y="169333"/>
                </a:lnTo>
                <a:lnTo>
                  <a:pt x="347133" y="186267"/>
                </a:lnTo>
                <a:lnTo>
                  <a:pt x="321733" y="211667"/>
                </a:lnTo>
                <a:lnTo>
                  <a:pt x="296333" y="237067"/>
                </a:lnTo>
                <a:lnTo>
                  <a:pt x="262466" y="270933"/>
                </a:lnTo>
                <a:lnTo>
                  <a:pt x="228600" y="296333"/>
                </a:lnTo>
                <a:lnTo>
                  <a:pt x="194733" y="338667"/>
                </a:lnTo>
                <a:lnTo>
                  <a:pt x="160866" y="372533"/>
                </a:lnTo>
                <a:lnTo>
                  <a:pt x="127000" y="406400"/>
                </a:lnTo>
                <a:lnTo>
                  <a:pt x="93133" y="448733"/>
                </a:lnTo>
                <a:lnTo>
                  <a:pt x="59266" y="482600"/>
                </a:lnTo>
                <a:lnTo>
                  <a:pt x="25400" y="524933"/>
                </a:lnTo>
                <a:lnTo>
                  <a:pt x="25400" y="524933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508000" y="5537200"/>
            <a:ext cx="59268" cy="651934"/>
          </a:xfrm>
          <a:custGeom>
            <a:avLst/>
            <a:gdLst/>
            <a:ahLst/>
            <a:cxnLst/>
            <a:rect l="0" t="0" r="0" b="0"/>
            <a:pathLst>
              <a:path w="59268" h="651934">
                <a:moveTo>
                  <a:pt x="25400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59267" y="67733"/>
                </a:lnTo>
                <a:lnTo>
                  <a:pt x="59267" y="84667"/>
                </a:lnTo>
                <a:lnTo>
                  <a:pt x="59267" y="110067"/>
                </a:lnTo>
                <a:lnTo>
                  <a:pt x="59267" y="135467"/>
                </a:lnTo>
                <a:lnTo>
                  <a:pt x="59267" y="160867"/>
                </a:lnTo>
                <a:lnTo>
                  <a:pt x="50800" y="194733"/>
                </a:lnTo>
                <a:lnTo>
                  <a:pt x="50800" y="220133"/>
                </a:lnTo>
                <a:lnTo>
                  <a:pt x="42333" y="254000"/>
                </a:lnTo>
                <a:lnTo>
                  <a:pt x="42333" y="287867"/>
                </a:lnTo>
                <a:lnTo>
                  <a:pt x="33867" y="321733"/>
                </a:lnTo>
                <a:lnTo>
                  <a:pt x="25400" y="355600"/>
                </a:lnTo>
                <a:lnTo>
                  <a:pt x="25400" y="389467"/>
                </a:lnTo>
                <a:lnTo>
                  <a:pt x="16933" y="431800"/>
                </a:lnTo>
                <a:lnTo>
                  <a:pt x="8467" y="474133"/>
                </a:lnTo>
                <a:lnTo>
                  <a:pt x="8467" y="516467"/>
                </a:lnTo>
                <a:lnTo>
                  <a:pt x="0" y="558800"/>
                </a:lnTo>
                <a:lnTo>
                  <a:pt x="0" y="601133"/>
                </a:lnTo>
                <a:lnTo>
                  <a:pt x="0" y="635000"/>
                </a:lnTo>
                <a:lnTo>
                  <a:pt x="0" y="635000"/>
                </a:lnTo>
                <a:lnTo>
                  <a:pt x="0" y="651933"/>
                </a:lnTo>
                <a:lnTo>
                  <a:pt x="0" y="651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1862667" y="2861733"/>
            <a:ext cx="347134" cy="296335"/>
          </a:xfrm>
          <a:custGeom>
            <a:avLst/>
            <a:gdLst/>
            <a:ahLst/>
            <a:cxnLst/>
            <a:rect l="0" t="0" r="0" b="0"/>
            <a:pathLst>
              <a:path w="347134" h="296335">
                <a:moveTo>
                  <a:pt x="25400" y="25400"/>
                </a:moveTo>
                <a:lnTo>
                  <a:pt x="25400" y="25400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16934"/>
                </a:lnTo>
                <a:lnTo>
                  <a:pt x="186266" y="25400"/>
                </a:lnTo>
                <a:lnTo>
                  <a:pt x="186266" y="33867"/>
                </a:lnTo>
                <a:lnTo>
                  <a:pt x="186266" y="42334"/>
                </a:lnTo>
                <a:lnTo>
                  <a:pt x="186266" y="50800"/>
                </a:lnTo>
                <a:lnTo>
                  <a:pt x="177800" y="59267"/>
                </a:lnTo>
                <a:lnTo>
                  <a:pt x="169333" y="76200"/>
                </a:lnTo>
                <a:lnTo>
                  <a:pt x="160866" y="93134"/>
                </a:lnTo>
                <a:lnTo>
                  <a:pt x="143933" y="101600"/>
                </a:lnTo>
                <a:lnTo>
                  <a:pt x="127000" y="127000"/>
                </a:lnTo>
                <a:lnTo>
                  <a:pt x="110066" y="143934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6" y="194734"/>
                </a:lnTo>
                <a:lnTo>
                  <a:pt x="42333" y="211667"/>
                </a:lnTo>
                <a:lnTo>
                  <a:pt x="25400" y="228600"/>
                </a:lnTo>
                <a:lnTo>
                  <a:pt x="16933" y="245534"/>
                </a:lnTo>
                <a:lnTo>
                  <a:pt x="8466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0" y="287867"/>
                </a:lnTo>
                <a:lnTo>
                  <a:pt x="8466" y="287867"/>
                </a:lnTo>
                <a:lnTo>
                  <a:pt x="16933" y="287867"/>
                </a:lnTo>
                <a:lnTo>
                  <a:pt x="25400" y="296334"/>
                </a:lnTo>
                <a:lnTo>
                  <a:pt x="42333" y="296334"/>
                </a:lnTo>
                <a:lnTo>
                  <a:pt x="67733" y="296334"/>
                </a:lnTo>
                <a:lnTo>
                  <a:pt x="93133" y="287867"/>
                </a:lnTo>
                <a:lnTo>
                  <a:pt x="118533" y="287867"/>
                </a:lnTo>
                <a:lnTo>
                  <a:pt x="152400" y="279400"/>
                </a:lnTo>
                <a:lnTo>
                  <a:pt x="177800" y="270934"/>
                </a:lnTo>
                <a:lnTo>
                  <a:pt x="211666" y="262467"/>
                </a:lnTo>
                <a:lnTo>
                  <a:pt x="237066" y="262467"/>
                </a:lnTo>
                <a:lnTo>
                  <a:pt x="270933" y="254000"/>
                </a:lnTo>
                <a:lnTo>
                  <a:pt x="287866" y="245534"/>
                </a:lnTo>
                <a:lnTo>
                  <a:pt x="313266" y="245534"/>
                </a:lnTo>
                <a:lnTo>
                  <a:pt x="330200" y="237067"/>
                </a:lnTo>
                <a:lnTo>
                  <a:pt x="338666" y="237067"/>
                </a:lnTo>
                <a:lnTo>
                  <a:pt x="347133" y="237067"/>
                </a:lnTo>
                <a:lnTo>
                  <a:pt x="347133" y="237067"/>
                </a:lnTo>
                <a:lnTo>
                  <a:pt x="347133" y="237067"/>
                </a:lnTo>
                <a:lnTo>
                  <a:pt x="347133" y="237067"/>
                </a:lnTo>
                <a:lnTo>
                  <a:pt x="338666" y="237067"/>
                </a:lnTo>
                <a:lnTo>
                  <a:pt x="338666" y="237067"/>
                </a:lnTo>
                <a:lnTo>
                  <a:pt x="330200" y="237067"/>
                </a:lnTo>
                <a:lnTo>
                  <a:pt x="3302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2396067" y="5393267"/>
            <a:ext cx="372534" cy="397934"/>
          </a:xfrm>
          <a:custGeom>
            <a:avLst/>
            <a:gdLst/>
            <a:ahLst/>
            <a:cxnLst/>
            <a:rect l="0" t="0" r="0" b="0"/>
            <a:pathLst>
              <a:path w="372534" h="397934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3" y="220133"/>
                </a:lnTo>
                <a:lnTo>
                  <a:pt x="25400" y="237066"/>
                </a:lnTo>
                <a:lnTo>
                  <a:pt x="33866" y="254000"/>
                </a:lnTo>
                <a:lnTo>
                  <a:pt x="42333" y="270933"/>
                </a:lnTo>
                <a:lnTo>
                  <a:pt x="59266" y="287866"/>
                </a:lnTo>
                <a:lnTo>
                  <a:pt x="67733" y="304800"/>
                </a:lnTo>
                <a:lnTo>
                  <a:pt x="84666" y="321733"/>
                </a:lnTo>
                <a:lnTo>
                  <a:pt x="101600" y="338666"/>
                </a:lnTo>
                <a:lnTo>
                  <a:pt x="127000" y="347133"/>
                </a:lnTo>
                <a:lnTo>
                  <a:pt x="143933" y="355600"/>
                </a:lnTo>
                <a:lnTo>
                  <a:pt x="160866" y="364066"/>
                </a:lnTo>
                <a:lnTo>
                  <a:pt x="186266" y="372533"/>
                </a:lnTo>
                <a:lnTo>
                  <a:pt x="203200" y="381000"/>
                </a:lnTo>
                <a:lnTo>
                  <a:pt x="228600" y="381000"/>
                </a:lnTo>
                <a:lnTo>
                  <a:pt x="245533" y="381000"/>
                </a:lnTo>
                <a:lnTo>
                  <a:pt x="262466" y="381000"/>
                </a:lnTo>
                <a:lnTo>
                  <a:pt x="279400" y="381000"/>
                </a:lnTo>
                <a:lnTo>
                  <a:pt x="296333" y="372533"/>
                </a:lnTo>
                <a:lnTo>
                  <a:pt x="313266" y="372533"/>
                </a:lnTo>
                <a:lnTo>
                  <a:pt x="330200" y="364066"/>
                </a:lnTo>
                <a:lnTo>
                  <a:pt x="338666" y="355600"/>
                </a:lnTo>
                <a:lnTo>
                  <a:pt x="347133" y="347133"/>
                </a:lnTo>
                <a:lnTo>
                  <a:pt x="355600" y="338666"/>
                </a:lnTo>
                <a:lnTo>
                  <a:pt x="364066" y="330200"/>
                </a:lnTo>
                <a:lnTo>
                  <a:pt x="372533" y="313266"/>
                </a:lnTo>
                <a:lnTo>
                  <a:pt x="372533" y="304800"/>
                </a:lnTo>
                <a:lnTo>
                  <a:pt x="372533" y="296333"/>
                </a:lnTo>
                <a:lnTo>
                  <a:pt x="372533" y="287866"/>
                </a:lnTo>
                <a:lnTo>
                  <a:pt x="372533" y="270933"/>
                </a:lnTo>
                <a:lnTo>
                  <a:pt x="364066" y="262466"/>
                </a:lnTo>
                <a:lnTo>
                  <a:pt x="355600" y="262466"/>
                </a:lnTo>
                <a:lnTo>
                  <a:pt x="355600" y="254000"/>
                </a:lnTo>
                <a:lnTo>
                  <a:pt x="347133" y="245533"/>
                </a:lnTo>
                <a:lnTo>
                  <a:pt x="338666" y="245533"/>
                </a:lnTo>
                <a:lnTo>
                  <a:pt x="330200" y="245533"/>
                </a:lnTo>
                <a:lnTo>
                  <a:pt x="313266" y="245533"/>
                </a:lnTo>
                <a:lnTo>
                  <a:pt x="304800" y="254000"/>
                </a:lnTo>
                <a:lnTo>
                  <a:pt x="296333" y="254000"/>
                </a:lnTo>
                <a:lnTo>
                  <a:pt x="287866" y="262466"/>
                </a:lnTo>
                <a:lnTo>
                  <a:pt x="279400" y="270933"/>
                </a:lnTo>
                <a:lnTo>
                  <a:pt x="270933" y="279400"/>
                </a:lnTo>
                <a:lnTo>
                  <a:pt x="270933" y="287866"/>
                </a:lnTo>
                <a:lnTo>
                  <a:pt x="262466" y="296333"/>
                </a:lnTo>
                <a:lnTo>
                  <a:pt x="254000" y="304800"/>
                </a:lnTo>
                <a:lnTo>
                  <a:pt x="254000" y="321733"/>
                </a:lnTo>
                <a:lnTo>
                  <a:pt x="262466" y="330200"/>
                </a:lnTo>
                <a:lnTo>
                  <a:pt x="262466" y="347133"/>
                </a:lnTo>
                <a:lnTo>
                  <a:pt x="270933" y="355600"/>
                </a:lnTo>
                <a:lnTo>
                  <a:pt x="270933" y="364066"/>
                </a:lnTo>
                <a:lnTo>
                  <a:pt x="279400" y="372533"/>
                </a:lnTo>
                <a:lnTo>
                  <a:pt x="287866" y="381000"/>
                </a:lnTo>
                <a:lnTo>
                  <a:pt x="287866" y="389466"/>
                </a:lnTo>
                <a:lnTo>
                  <a:pt x="296333" y="397933"/>
                </a:lnTo>
                <a:lnTo>
                  <a:pt x="296333" y="397933"/>
                </a:lnTo>
                <a:lnTo>
                  <a:pt x="296333" y="397933"/>
                </a:lnTo>
                <a:lnTo>
                  <a:pt x="296333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2192867" y="5833533"/>
            <a:ext cx="965201" cy="93135"/>
          </a:xfrm>
          <a:custGeom>
            <a:avLst/>
            <a:gdLst/>
            <a:ahLst/>
            <a:cxnLst/>
            <a:rect l="0" t="0" r="0" b="0"/>
            <a:pathLst>
              <a:path w="965201" h="93135">
                <a:moveTo>
                  <a:pt x="50800" y="84667"/>
                </a:moveTo>
                <a:lnTo>
                  <a:pt x="50800" y="84667"/>
                </a:lnTo>
                <a:lnTo>
                  <a:pt x="42333" y="93134"/>
                </a:lnTo>
                <a:lnTo>
                  <a:pt x="33866" y="93134"/>
                </a:lnTo>
                <a:lnTo>
                  <a:pt x="25400" y="93134"/>
                </a:lnTo>
                <a:lnTo>
                  <a:pt x="16933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67734"/>
                </a:lnTo>
                <a:lnTo>
                  <a:pt x="25400" y="67734"/>
                </a:lnTo>
                <a:lnTo>
                  <a:pt x="42333" y="67734"/>
                </a:lnTo>
                <a:lnTo>
                  <a:pt x="59266" y="59267"/>
                </a:lnTo>
                <a:lnTo>
                  <a:pt x="76200" y="59267"/>
                </a:lnTo>
                <a:lnTo>
                  <a:pt x="93133" y="50800"/>
                </a:lnTo>
                <a:lnTo>
                  <a:pt x="110066" y="50800"/>
                </a:lnTo>
                <a:lnTo>
                  <a:pt x="135466" y="50800"/>
                </a:lnTo>
                <a:lnTo>
                  <a:pt x="160866" y="42334"/>
                </a:lnTo>
                <a:lnTo>
                  <a:pt x="186266" y="33867"/>
                </a:lnTo>
                <a:lnTo>
                  <a:pt x="220133" y="33867"/>
                </a:lnTo>
                <a:lnTo>
                  <a:pt x="254000" y="33867"/>
                </a:lnTo>
                <a:lnTo>
                  <a:pt x="287866" y="33867"/>
                </a:lnTo>
                <a:lnTo>
                  <a:pt x="321733" y="25400"/>
                </a:lnTo>
                <a:lnTo>
                  <a:pt x="355600" y="25400"/>
                </a:lnTo>
                <a:lnTo>
                  <a:pt x="389466" y="16934"/>
                </a:lnTo>
                <a:lnTo>
                  <a:pt x="423333" y="16934"/>
                </a:lnTo>
                <a:lnTo>
                  <a:pt x="457200" y="8467"/>
                </a:lnTo>
                <a:lnTo>
                  <a:pt x="491066" y="8467"/>
                </a:lnTo>
                <a:lnTo>
                  <a:pt x="533400" y="8467"/>
                </a:lnTo>
                <a:lnTo>
                  <a:pt x="567266" y="8467"/>
                </a:lnTo>
                <a:lnTo>
                  <a:pt x="601133" y="8467"/>
                </a:lnTo>
                <a:lnTo>
                  <a:pt x="635000" y="0"/>
                </a:lnTo>
                <a:lnTo>
                  <a:pt x="668866" y="0"/>
                </a:lnTo>
                <a:lnTo>
                  <a:pt x="702733" y="0"/>
                </a:lnTo>
                <a:lnTo>
                  <a:pt x="736600" y="8467"/>
                </a:lnTo>
                <a:lnTo>
                  <a:pt x="762000" y="8467"/>
                </a:lnTo>
                <a:lnTo>
                  <a:pt x="787400" y="8467"/>
                </a:lnTo>
                <a:lnTo>
                  <a:pt x="821266" y="16934"/>
                </a:lnTo>
                <a:lnTo>
                  <a:pt x="846666" y="16934"/>
                </a:lnTo>
                <a:lnTo>
                  <a:pt x="872066" y="16934"/>
                </a:lnTo>
                <a:lnTo>
                  <a:pt x="889000" y="16934"/>
                </a:lnTo>
                <a:lnTo>
                  <a:pt x="905933" y="25400"/>
                </a:lnTo>
                <a:lnTo>
                  <a:pt x="922866" y="25400"/>
                </a:lnTo>
                <a:lnTo>
                  <a:pt x="931333" y="25400"/>
                </a:lnTo>
                <a:lnTo>
                  <a:pt x="939800" y="25400"/>
                </a:lnTo>
                <a:lnTo>
                  <a:pt x="948266" y="33867"/>
                </a:lnTo>
                <a:lnTo>
                  <a:pt x="956733" y="33867"/>
                </a:lnTo>
                <a:lnTo>
                  <a:pt x="956733" y="33867"/>
                </a:lnTo>
                <a:lnTo>
                  <a:pt x="956733" y="33867"/>
                </a:lnTo>
                <a:lnTo>
                  <a:pt x="965200" y="33867"/>
                </a:lnTo>
                <a:lnTo>
                  <a:pt x="956733" y="33867"/>
                </a:lnTo>
                <a:lnTo>
                  <a:pt x="956733" y="25400"/>
                </a:lnTo>
                <a:lnTo>
                  <a:pt x="956733" y="25400"/>
                </a:lnTo>
                <a:lnTo>
                  <a:pt x="948266" y="25400"/>
                </a:lnTo>
                <a:lnTo>
                  <a:pt x="939800" y="25400"/>
                </a:lnTo>
                <a:lnTo>
                  <a:pt x="939800" y="25400"/>
                </a:lnTo>
                <a:lnTo>
                  <a:pt x="931333" y="25400"/>
                </a:lnTo>
                <a:lnTo>
                  <a:pt x="922866" y="25400"/>
                </a:lnTo>
                <a:lnTo>
                  <a:pt x="922866" y="25400"/>
                </a:lnTo>
                <a:lnTo>
                  <a:pt x="922866" y="25400"/>
                </a:lnTo>
                <a:lnTo>
                  <a:pt x="9228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2489200" y="5918200"/>
            <a:ext cx="347134" cy="474134"/>
          </a:xfrm>
          <a:custGeom>
            <a:avLst/>
            <a:gdLst/>
            <a:ahLst/>
            <a:cxnLst/>
            <a:rect l="0" t="0" r="0" b="0"/>
            <a:pathLst>
              <a:path w="347134" h="474134">
                <a:moveTo>
                  <a:pt x="313267" y="16933"/>
                </a:moveTo>
                <a:lnTo>
                  <a:pt x="313267" y="16933"/>
                </a:lnTo>
                <a:lnTo>
                  <a:pt x="313267" y="8467"/>
                </a:lnTo>
                <a:lnTo>
                  <a:pt x="304800" y="8467"/>
                </a:lnTo>
                <a:lnTo>
                  <a:pt x="304800" y="8467"/>
                </a:lnTo>
                <a:lnTo>
                  <a:pt x="296333" y="8467"/>
                </a:lnTo>
                <a:lnTo>
                  <a:pt x="287867" y="8467"/>
                </a:lnTo>
                <a:lnTo>
                  <a:pt x="279400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37067" y="0"/>
                </a:lnTo>
                <a:lnTo>
                  <a:pt x="228600" y="8467"/>
                </a:lnTo>
                <a:lnTo>
                  <a:pt x="211667" y="8467"/>
                </a:lnTo>
                <a:lnTo>
                  <a:pt x="194733" y="8467"/>
                </a:lnTo>
                <a:lnTo>
                  <a:pt x="186267" y="8467"/>
                </a:lnTo>
                <a:lnTo>
                  <a:pt x="169333" y="8467"/>
                </a:lnTo>
                <a:lnTo>
                  <a:pt x="152400" y="8467"/>
                </a:lnTo>
                <a:lnTo>
                  <a:pt x="135467" y="16933"/>
                </a:lnTo>
                <a:lnTo>
                  <a:pt x="127000" y="16933"/>
                </a:lnTo>
                <a:lnTo>
                  <a:pt x="110067" y="25400"/>
                </a:lnTo>
                <a:lnTo>
                  <a:pt x="101600" y="25400"/>
                </a:lnTo>
                <a:lnTo>
                  <a:pt x="84667" y="33867"/>
                </a:lnTo>
                <a:lnTo>
                  <a:pt x="76200" y="33867"/>
                </a:lnTo>
                <a:lnTo>
                  <a:pt x="67733" y="42333"/>
                </a:lnTo>
                <a:lnTo>
                  <a:pt x="59267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0067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69333"/>
                </a:lnTo>
                <a:lnTo>
                  <a:pt x="8467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25400" y="143933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69333" y="118533"/>
                </a:lnTo>
                <a:lnTo>
                  <a:pt x="186267" y="127000"/>
                </a:lnTo>
                <a:lnTo>
                  <a:pt x="203200" y="135467"/>
                </a:lnTo>
                <a:lnTo>
                  <a:pt x="220133" y="143933"/>
                </a:lnTo>
                <a:lnTo>
                  <a:pt x="245533" y="152400"/>
                </a:lnTo>
                <a:lnTo>
                  <a:pt x="262467" y="169333"/>
                </a:lnTo>
                <a:lnTo>
                  <a:pt x="270933" y="177800"/>
                </a:lnTo>
                <a:lnTo>
                  <a:pt x="287867" y="203200"/>
                </a:lnTo>
                <a:lnTo>
                  <a:pt x="304800" y="220133"/>
                </a:lnTo>
                <a:lnTo>
                  <a:pt x="313267" y="237067"/>
                </a:lnTo>
                <a:lnTo>
                  <a:pt x="321733" y="262467"/>
                </a:lnTo>
                <a:lnTo>
                  <a:pt x="330200" y="279400"/>
                </a:lnTo>
                <a:lnTo>
                  <a:pt x="338667" y="304800"/>
                </a:lnTo>
                <a:lnTo>
                  <a:pt x="338667" y="321733"/>
                </a:lnTo>
                <a:lnTo>
                  <a:pt x="338667" y="347133"/>
                </a:lnTo>
                <a:lnTo>
                  <a:pt x="347133" y="364067"/>
                </a:lnTo>
                <a:lnTo>
                  <a:pt x="338667" y="381000"/>
                </a:lnTo>
                <a:lnTo>
                  <a:pt x="330200" y="397933"/>
                </a:lnTo>
                <a:lnTo>
                  <a:pt x="321733" y="414867"/>
                </a:lnTo>
                <a:lnTo>
                  <a:pt x="313267" y="431800"/>
                </a:lnTo>
                <a:lnTo>
                  <a:pt x="296333" y="440267"/>
                </a:lnTo>
                <a:lnTo>
                  <a:pt x="279400" y="448733"/>
                </a:lnTo>
                <a:lnTo>
                  <a:pt x="262467" y="457200"/>
                </a:lnTo>
                <a:lnTo>
                  <a:pt x="245533" y="465667"/>
                </a:lnTo>
                <a:lnTo>
                  <a:pt x="228600" y="474133"/>
                </a:lnTo>
                <a:lnTo>
                  <a:pt x="203200" y="474133"/>
                </a:lnTo>
                <a:lnTo>
                  <a:pt x="186267" y="465667"/>
                </a:lnTo>
                <a:lnTo>
                  <a:pt x="186267" y="465667"/>
                </a:lnTo>
                <a:lnTo>
                  <a:pt x="177800" y="465667"/>
                </a:lnTo>
                <a:lnTo>
                  <a:pt x="177800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2091267" y="5240867"/>
            <a:ext cx="1236134" cy="1413934"/>
          </a:xfrm>
          <a:custGeom>
            <a:avLst/>
            <a:gdLst/>
            <a:ahLst/>
            <a:cxnLst/>
            <a:rect l="0" t="0" r="0" b="0"/>
            <a:pathLst>
              <a:path w="1236134" h="1413934">
                <a:moveTo>
                  <a:pt x="50800" y="25400"/>
                </a:moveTo>
                <a:lnTo>
                  <a:pt x="50800" y="25400"/>
                </a:lnTo>
                <a:lnTo>
                  <a:pt x="59266" y="25400"/>
                </a:lnTo>
                <a:lnTo>
                  <a:pt x="67733" y="25400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27000" y="8466"/>
                </a:lnTo>
                <a:lnTo>
                  <a:pt x="143933" y="8466"/>
                </a:lnTo>
                <a:lnTo>
                  <a:pt x="169333" y="8466"/>
                </a:lnTo>
                <a:lnTo>
                  <a:pt x="186266" y="8466"/>
                </a:lnTo>
                <a:lnTo>
                  <a:pt x="211666" y="0"/>
                </a:lnTo>
                <a:lnTo>
                  <a:pt x="237066" y="0"/>
                </a:lnTo>
                <a:lnTo>
                  <a:pt x="270933" y="0"/>
                </a:lnTo>
                <a:lnTo>
                  <a:pt x="296333" y="0"/>
                </a:lnTo>
                <a:lnTo>
                  <a:pt x="330200" y="0"/>
                </a:lnTo>
                <a:lnTo>
                  <a:pt x="355600" y="0"/>
                </a:lnTo>
                <a:lnTo>
                  <a:pt x="389466" y="0"/>
                </a:lnTo>
                <a:lnTo>
                  <a:pt x="423333" y="0"/>
                </a:lnTo>
                <a:lnTo>
                  <a:pt x="457200" y="0"/>
                </a:lnTo>
                <a:lnTo>
                  <a:pt x="491066" y="8466"/>
                </a:lnTo>
                <a:lnTo>
                  <a:pt x="524933" y="8466"/>
                </a:lnTo>
                <a:lnTo>
                  <a:pt x="550333" y="8466"/>
                </a:lnTo>
                <a:lnTo>
                  <a:pt x="584200" y="8466"/>
                </a:lnTo>
                <a:lnTo>
                  <a:pt x="618066" y="16933"/>
                </a:lnTo>
                <a:lnTo>
                  <a:pt x="651933" y="16933"/>
                </a:lnTo>
                <a:lnTo>
                  <a:pt x="685800" y="16933"/>
                </a:lnTo>
                <a:lnTo>
                  <a:pt x="711200" y="25400"/>
                </a:lnTo>
                <a:lnTo>
                  <a:pt x="745066" y="25400"/>
                </a:lnTo>
                <a:lnTo>
                  <a:pt x="770466" y="25400"/>
                </a:lnTo>
                <a:lnTo>
                  <a:pt x="804333" y="25400"/>
                </a:lnTo>
                <a:lnTo>
                  <a:pt x="829733" y="25400"/>
                </a:lnTo>
                <a:lnTo>
                  <a:pt x="855133" y="25400"/>
                </a:lnTo>
                <a:lnTo>
                  <a:pt x="880533" y="25400"/>
                </a:lnTo>
                <a:lnTo>
                  <a:pt x="905933" y="25400"/>
                </a:lnTo>
                <a:lnTo>
                  <a:pt x="931333" y="25400"/>
                </a:lnTo>
                <a:lnTo>
                  <a:pt x="956733" y="25400"/>
                </a:lnTo>
                <a:lnTo>
                  <a:pt x="982133" y="25400"/>
                </a:lnTo>
                <a:lnTo>
                  <a:pt x="999066" y="33866"/>
                </a:lnTo>
                <a:lnTo>
                  <a:pt x="1024466" y="33866"/>
                </a:lnTo>
                <a:lnTo>
                  <a:pt x="1041400" y="33866"/>
                </a:lnTo>
                <a:lnTo>
                  <a:pt x="1058333" y="33866"/>
                </a:lnTo>
                <a:lnTo>
                  <a:pt x="1075266" y="33866"/>
                </a:lnTo>
                <a:lnTo>
                  <a:pt x="1092200" y="33866"/>
                </a:lnTo>
                <a:lnTo>
                  <a:pt x="1109133" y="33866"/>
                </a:lnTo>
                <a:lnTo>
                  <a:pt x="1126066" y="42333"/>
                </a:lnTo>
                <a:lnTo>
                  <a:pt x="1134533" y="42333"/>
                </a:lnTo>
                <a:lnTo>
                  <a:pt x="1151466" y="42333"/>
                </a:lnTo>
                <a:lnTo>
                  <a:pt x="1159933" y="42333"/>
                </a:lnTo>
                <a:lnTo>
                  <a:pt x="1176866" y="42333"/>
                </a:lnTo>
                <a:lnTo>
                  <a:pt x="1185333" y="42333"/>
                </a:lnTo>
                <a:lnTo>
                  <a:pt x="1193800" y="42333"/>
                </a:lnTo>
                <a:lnTo>
                  <a:pt x="1202266" y="50800"/>
                </a:lnTo>
                <a:lnTo>
                  <a:pt x="1202266" y="50800"/>
                </a:lnTo>
                <a:lnTo>
                  <a:pt x="1210733" y="50800"/>
                </a:lnTo>
                <a:lnTo>
                  <a:pt x="1219200" y="59266"/>
                </a:lnTo>
                <a:lnTo>
                  <a:pt x="1219200" y="59266"/>
                </a:lnTo>
                <a:lnTo>
                  <a:pt x="1227666" y="59266"/>
                </a:lnTo>
                <a:lnTo>
                  <a:pt x="1227666" y="67733"/>
                </a:lnTo>
                <a:lnTo>
                  <a:pt x="1236133" y="76200"/>
                </a:lnTo>
                <a:lnTo>
                  <a:pt x="1236133" y="84666"/>
                </a:lnTo>
                <a:lnTo>
                  <a:pt x="1236133" y="93133"/>
                </a:lnTo>
                <a:lnTo>
                  <a:pt x="1236133" y="101600"/>
                </a:lnTo>
                <a:lnTo>
                  <a:pt x="1236133" y="110066"/>
                </a:lnTo>
                <a:lnTo>
                  <a:pt x="1236133" y="127000"/>
                </a:lnTo>
                <a:lnTo>
                  <a:pt x="1236133" y="143933"/>
                </a:lnTo>
                <a:lnTo>
                  <a:pt x="1236133" y="160866"/>
                </a:lnTo>
                <a:lnTo>
                  <a:pt x="1236133" y="186266"/>
                </a:lnTo>
                <a:lnTo>
                  <a:pt x="1236133" y="211666"/>
                </a:lnTo>
                <a:lnTo>
                  <a:pt x="1236133" y="237066"/>
                </a:lnTo>
                <a:lnTo>
                  <a:pt x="1236133" y="262466"/>
                </a:lnTo>
                <a:lnTo>
                  <a:pt x="1227666" y="296333"/>
                </a:lnTo>
                <a:lnTo>
                  <a:pt x="1227666" y="330200"/>
                </a:lnTo>
                <a:lnTo>
                  <a:pt x="1227666" y="372533"/>
                </a:lnTo>
                <a:lnTo>
                  <a:pt x="1227666" y="414866"/>
                </a:lnTo>
                <a:lnTo>
                  <a:pt x="1219200" y="457200"/>
                </a:lnTo>
                <a:lnTo>
                  <a:pt x="1219200" y="499533"/>
                </a:lnTo>
                <a:lnTo>
                  <a:pt x="1219200" y="550333"/>
                </a:lnTo>
                <a:lnTo>
                  <a:pt x="1210733" y="592666"/>
                </a:lnTo>
                <a:lnTo>
                  <a:pt x="1210733" y="643466"/>
                </a:lnTo>
                <a:lnTo>
                  <a:pt x="1210733" y="702733"/>
                </a:lnTo>
                <a:lnTo>
                  <a:pt x="1202266" y="753533"/>
                </a:lnTo>
                <a:lnTo>
                  <a:pt x="1202266" y="804333"/>
                </a:lnTo>
                <a:lnTo>
                  <a:pt x="1193800" y="855133"/>
                </a:lnTo>
                <a:lnTo>
                  <a:pt x="1193800" y="905933"/>
                </a:lnTo>
                <a:lnTo>
                  <a:pt x="1193800" y="965200"/>
                </a:lnTo>
                <a:lnTo>
                  <a:pt x="1185333" y="1016000"/>
                </a:lnTo>
                <a:lnTo>
                  <a:pt x="1193800" y="1066800"/>
                </a:lnTo>
                <a:lnTo>
                  <a:pt x="1193800" y="1109133"/>
                </a:lnTo>
                <a:lnTo>
                  <a:pt x="1185333" y="1159933"/>
                </a:lnTo>
                <a:lnTo>
                  <a:pt x="1185333" y="1193800"/>
                </a:lnTo>
                <a:lnTo>
                  <a:pt x="1185333" y="1236133"/>
                </a:lnTo>
                <a:lnTo>
                  <a:pt x="1185333" y="1269999"/>
                </a:lnTo>
                <a:lnTo>
                  <a:pt x="1185333" y="1303866"/>
                </a:lnTo>
                <a:lnTo>
                  <a:pt x="1185333" y="1320800"/>
                </a:lnTo>
                <a:lnTo>
                  <a:pt x="1185333" y="1346199"/>
                </a:lnTo>
                <a:lnTo>
                  <a:pt x="1185333" y="1363133"/>
                </a:lnTo>
                <a:lnTo>
                  <a:pt x="1185333" y="1380066"/>
                </a:lnTo>
                <a:lnTo>
                  <a:pt x="1185333" y="1397000"/>
                </a:lnTo>
                <a:lnTo>
                  <a:pt x="1185333" y="1397000"/>
                </a:lnTo>
                <a:lnTo>
                  <a:pt x="1185333" y="1405466"/>
                </a:lnTo>
                <a:lnTo>
                  <a:pt x="1185333" y="1405466"/>
                </a:lnTo>
                <a:lnTo>
                  <a:pt x="1185333" y="1405466"/>
                </a:lnTo>
                <a:lnTo>
                  <a:pt x="1185333" y="1413933"/>
                </a:lnTo>
                <a:lnTo>
                  <a:pt x="1185333" y="1405466"/>
                </a:lnTo>
                <a:lnTo>
                  <a:pt x="1185333" y="1405466"/>
                </a:lnTo>
                <a:lnTo>
                  <a:pt x="1176866" y="1405466"/>
                </a:lnTo>
                <a:lnTo>
                  <a:pt x="1176866" y="1405466"/>
                </a:lnTo>
                <a:lnTo>
                  <a:pt x="1168400" y="1397000"/>
                </a:lnTo>
                <a:lnTo>
                  <a:pt x="1159933" y="1397000"/>
                </a:lnTo>
                <a:lnTo>
                  <a:pt x="1151466" y="1388533"/>
                </a:lnTo>
                <a:lnTo>
                  <a:pt x="1134533" y="1388533"/>
                </a:lnTo>
                <a:lnTo>
                  <a:pt x="1126066" y="1380066"/>
                </a:lnTo>
                <a:lnTo>
                  <a:pt x="1100666" y="1371600"/>
                </a:lnTo>
                <a:lnTo>
                  <a:pt x="1083733" y="1363133"/>
                </a:lnTo>
                <a:lnTo>
                  <a:pt x="1066800" y="1363133"/>
                </a:lnTo>
                <a:lnTo>
                  <a:pt x="1041400" y="1354667"/>
                </a:lnTo>
                <a:lnTo>
                  <a:pt x="1016000" y="1346199"/>
                </a:lnTo>
                <a:lnTo>
                  <a:pt x="982133" y="1346199"/>
                </a:lnTo>
                <a:lnTo>
                  <a:pt x="956733" y="1337733"/>
                </a:lnTo>
                <a:lnTo>
                  <a:pt x="914400" y="1329266"/>
                </a:lnTo>
                <a:lnTo>
                  <a:pt x="880533" y="1329266"/>
                </a:lnTo>
                <a:lnTo>
                  <a:pt x="838200" y="1320800"/>
                </a:lnTo>
                <a:lnTo>
                  <a:pt x="804333" y="1320800"/>
                </a:lnTo>
                <a:lnTo>
                  <a:pt x="762000" y="1312333"/>
                </a:lnTo>
                <a:lnTo>
                  <a:pt x="728133" y="1312333"/>
                </a:lnTo>
                <a:lnTo>
                  <a:pt x="685800" y="1312333"/>
                </a:lnTo>
                <a:lnTo>
                  <a:pt x="643466" y="1312333"/>
                </a:lnTo>
                <a:lnTo>
                  <a:pt x="601133" y="1312333"/>
                </a:lnTo>
                <a:lnTo>
                  <a:pt x="567266" y="1320800"/>
                </a:lnTo>
                <a:lnTo>
                  <a:pt x="533400" y="1320800"/>
                </a:lnTo>
                <a:lnTo>
                  <a:pt x="491066" y="1320800"/>
                </a:lnTo>
                <a:lnTo>
                  <a:pt x="457200" y="1329266"/>
                </a:lnTo>
                <a:lnTo>
                  <a:pt x="423333" y="1329266"/>
                </a:lnTo>
                <a:lnTo>
                  <a:pt x="389466" y="1337733"/>
                </a:lnTo>
                <a:lnTo>
                  <a:pt x="347133" y="1346199"/>
                </a:lnTo>
                <a:lnTo>
                  <a:pt x="321733" y="1346199"/>
                </a:lnTo>
                <a:lnTo>
                  <a:pt x="287866" y="1354667"/>
                </a:lnTo>
                <a:lnTo>
                  <a:pt x="254000" y="1363133"/>
                </a:lnTo>
                <a:lnTo>
                  <a:pt x="220133" y="1363133"/>
                </a:lnTo>
                <a:lnTo>
                  <a:pt x="186266" y="1371600"/>
                </a:lnTo>
                <a:lnTo>
                  <a:pt x="160866" y="1380066"/>
                </a:lnTo>
                <a:lnTo>
                  <a:pt x="127000" y="1388533"/>
                </a:lnTo>
                <a:lnTo>
                  <a:pt x="101600" y="1397000"/>
                </a:lnTo>
                <a:lnTo>
                  <a:pt x="67733" y="1397000"/>
                </a:lnTo>
                <a:lnTo>
                  <a:pt x="42333" y="1397000"/>
                </a:lnTo>
                <a:lnTo>
                  <a:pt x="16933" y="1405466"/>
                </a:lnTo>
                <a:lnTo>
                  <a:pt x="16933" y="1405466"/>
                </a:lnTo>
                <a:lnTo>
                  <a:pt x="0" y="1413933"/>
                </a:lnTo>
                <a:lnTo>
                  <a:pt x="0" y="141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2015067" y="6637867"/>
            <a:ext cx="33867" cy="25400"/>
          </a:xfrm>
          <a:custGeom>
            <a:avLst/>
            <a:gdLst/>
            <a:ahLst/>
            <a:cxnLst/>
            <a:rect l="0" t="0" r="0" b="0"/>
            <a:pathLst>
              <a:path w="33867" h="25400">
                <a:moveTo>
                  <a:pt x="33866" y="25399"/>
                </a:moveTo>
                <a:lnTo>
                  <a:pt x="25400" y="25399"/>
                </a:lnTo>
                <a:lnTo>
                  <a:pt x="16933" y="25399"/>
                </a:lnTo>
                <a:lnTo>
                  <a:pt x="16933" y="25399"/>
                </a:lnTo>
                <a:lnTo>
                  <a:pt x="8466" y="25399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2015067" y="658706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2015067" y="6468533"/>
            <a:ext cx="8467" cy="101601"/>
          </a:xfrm>
          <a:custGeom>
            <a:avLst/>
            <a:gdLst/>
            <a:ahLst/>
            <a:cxnLst/>
            <a:rect l="0" t="0" r="0" b="0"/>
            <a:pathLst>
              <a:path w="8467" h="101601">
                <a:moveTo>
                  <a:pt x="0" y="101600"/>
                </a:moveTo>
                <a:lnTo>
                  <a:pt x="0" y="93134"/>
                </a:lnTo>
                <a:lnTo>
                  <a:pt x="0" y="76200"/>
                </a:lnTo>
                <a:lnTo>
                  <a:pt x="0" y="59267"/>
                </a:lnTo>
                <a:lnTo>
                  <a:pt x="8466" y="423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2023533" y="5240867"/>
            <a:ext cx="127001" cy="1109134"/>
          </a:xfrm>
          <a:custGeom>
            <a:avLst/>
            <a:gdLst/>
            <a:ahLst/>
            <a:cxnLst/>
            <a:rect l="0" t="0" r="0" b="0"/>
            <a:pathLst>
              <a:path w="127001" h="1109134">
                <a:moveTo>
                  <a:pt x="0" y="1109133"/>
                </a:moveTo>
                <a:lnTo>
                  <a:pt x="0" y="1100666"/>
                </a:lnTo>
                <a:lnTo>
                  <a:pt x="0" y="1075266"/>
                </a:lnTo>
                <a:lnTo>
                  <a:pt x="0" y="1049866"/>
                </a:lnTo>
                <a:lnTo>
                  <a:pt x="0" y="1016000"/>
                </a:lnTo>
                <a:lnTo>
                  <a:pt x="0" y="982133"/>
                </a:lnTo>
                <a:lnTo>
                  <a:pt x="8467" y="956733"/>
                </a:lnTo>
                <a:lnTo>
                  <a:pt x="8467" y="922866"/>
                </a:lnTo>
                <a:lnTo>
                  <a:pt x="8467" y="889000"/>
                </a:lnTo>
                <a:lnTo>
                  <a:pt x="16934" y="855133"/>
                </a:lnTo>
                <a:lnTo>
                  <a:pt x="16934" y="812800"/>
                </a:lnTo>
                <a:lnTo>
                  <a:pt x="16934" y="778933"/>
                </a:lnTo>
                <a:lnTo>
                  <a:pt x="25400" y="736600"/>
                </a:lnTo>
                <a:lnTo>
                  <a:pt x="25400" y="702733"/>
                </a:lnTo>
                <a:lnTo>
                  <a:pt x="25400" y="660400"/>
                </a:lnTo>
                <a:lnTo>
                  <a:pt x="25400" y="626533"/>
                </a:lnTo>
                <a:lnTo>
                  <a:pt x="33867" y="584200"/>
                </a:lnTo>
                <a:lnTo>
                  <a:pt x="33867" y="550333"/>
                </a:lnTo>
                <a:lnTo>
                  <a:pt x="42334" y="508000"/>
                </a:lnTo>
                <a:lnTo>
                  <a:pt x="50800" y="474133"/>
                </a:lnTo>
                <a:lnTo>
                  <a:pt x="50800" y="431800"/>
                </a:lnTo>
                <a:lnTo>
                  <a:pt x="59267" y="397933"/>
                </a:lnTo>
                <a:lnTo>
                  <a:pt x="59267" y="364066"/>
                </a:lnTo>
                <a:lnTo>
                  <a:pt x="67734" y="330200"/>
                </a:lnTo>
                <a:lnTo>
                  <a:pt x="67734" y="296333"/>
                </a:lnTo>
                <a:lnTo>
                  <a:pt x="76200" y="262466"/>
                </a:lnTo>
                <a:lnTo>
                  <a:pt x="76200" y="237066"/>
                </a:lnTo>
                <a:lnTo>
                  <a:pt x="84667" y="203200"/>
                </a:lnTo>
                <a:lnTo>
                  <a:pt x="84667" y="177800"/>
                </a:lnTo>
                <a:lnTo>
                  <a:pt x="93134" y="152400"/>
                </a:lnTo>
                <a:lnTo>
                  <a:pt x="101600" y="135466"/>
                </a:lnTo>
                <a:lnTo>
                  <a:pt x="101600" y="110066"/>
                </a:lnTo>
                <a:lnTo>
                  <a:pt x="110067" y="93133"/>
                </a:lnTo>
                <a:lnTo>
                  <a:pt x="110067" y="76200"/>
                </a:lnTo>
                <a:lnTo>
                  <a:pt x="118534" y="59266"/>
                </a:lnTo>
                <a:lnTo>
                  <a:pt x="118534" y="50800"/>
                </a:lnTo>
                <a:lnTo>
                  <a:pt x="118534" y="33866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16933"/>
                </a:lnTo>
                <a:lnTo>
                  <a:pt x="1185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LCM of Polynomials - Notes</a:t>
            </a:r>
            <a:endParaRPr lang="en-US" sz="3200" dirty="0"/>
          </a:p>
        </p:txBody>
      </p:sp>
      <p:pic>
        <p:nvPicPr>
          <p:cNvPr id="5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 1"/>
          <p:cNvSpPr/>
          <p:nvPr/>
        </p:nvSpPr>
        <p:spPr>
          <a:xfrm>
            <a:off x="1295400" y="778933"/>
            <a:ext cx="67734" cy="321735"/>
          </a:xfrm>
          <a:custGeom>
            <a:avLst/>
            <a:gdLst/>
            <a:ahLst/>
            <a:cxnLst/>
            <a:rect l="0" t="0" r="0" b="0"/>
            <a:pathLst>
              <a:path w="67734" h="321735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67734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25400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8467" y="279400"/>
                </a:lnTo>
                <a:lnTo>
                  <a:pt x="8467" y="296334"/>
                </a:lnTo>
                <a:lnTo>
                  <a:pt x="8467" y="304800"/>
                </a:lnTo>
                <a:lnTo>
                  <a:pt x="0" y="313267"/>
                </a:lnTo>
                <a:lnTo>
                  <a:pt x="0" y="321734"/>
                </a:lnTo>
                <a:lnTo>
                  <a:pt x="0" y="321734"/>
                </a:lnTo>
                <a:lnTo>
                  <a:pt x="0" y="321734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09133" y="770467"/>
            <a:ext cx="448735" cy="42334"/>
          </a:xfrm>
          <a:custGeom>
            <a:avLst/>
            <a:gdLst/>
            <a:ahLst/>
            <a:cxnLst/>
            <a:rect l="0" t="0" r="0" b="0"/>
            <a:pathLst>
              <a:path w="448735" h="42334">
                <a:moveTo>
                  <a:pt x="0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4" y="42333"/>
                </a:lnTo>
                <a:lnTo>
                  <a:pt x="25400" y="33866"/>
                </a:lnTo>
                <a:lnTo>
                  <a:pt x="42334" y="33866"/>
                </a:lnTo>
                <a:lnTo>
                  <a:pt x="50800" y="25400"/>
                </a:lnTo>
                <a:lnTo>
                  <a:pt x="67734" y="16933"/>
                </a:lnTo>
                <a:lnTo>
                  <a:pt x="93134" y="16933"/>
                </a:lnTo>
                <a:lnTo>
                  <a:pt x="110067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77800" y="0"/>
                </a:lnTo>
                <a:lnTo>
                  <a:pt x="211667" y="0"/>
                </a:lnTo>
                <a:lnTo>
                  <a:pt x="228600" y="0"/>
                </a:lnTo>
                <a:lnTo>
                  <a:pt x="262467" y="0"/>
                </a:lnTo>
                <a:lnTo>
                  <a:pt x="279400" y="0"/>
                </a:lnTo>
                <a:lnTo>
                  <a:pt x="313267" y="0"/>
                </a:lnTo>
                <a:lnTo>
                  <a:pt x="330200" y="0"/>
                </a:lnTo>
                <a:lnTo>
                  <a:pt x="355600" y="8466"/>
                </a:lnTo>
                <a:lnTo>
                  <a:pt x="381000" y="8466"/>
                </a:lnTo>
                <a:lnTo>
                  <a:pt x="397934" y="8466"/>
                </a:lnTo>
                <a:lnTo>
                  <a:pt x="414867" y="16933"/>
                </a:lnTo>
                <a:lnTo>
                  <a:pt x="431800" y="16933"/>
                </a:lnTo>
                <a:lnTo>
                  <a:pt x="440267" y="16933"/>
                </a:lnTo>
                <a:lnTo>
                  <a:pt x="440267" y="16933"/>
                </a:lnTo>
                <a:lnTo>
                  <a:pt x="448734" y="16933"/>
                </a:lnTo>
                <a:lnTo>
                  <a:pt x="4487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81667" y="897467"/>
            <a:ext cx="135467" cy="177801"/>
          </a:xfrm>
          <a:custGeom>
            <a:avLst/>
            <a:gdLst/>
            <a:ahLst/>
            <a:cxnLst/>
            <a:rect l="0" t="0" r="0" b="0"/>
            <a:pathLst>
              <a:path w="135467" h="177801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25400" y="50800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25400" y="177800"/>
                </a:lnTo>
                <a:lnTo>
                  <a:pt x="33866" y="177800"/>
                </a:lnTo>
                <a:lnTo>
                  <a:pt x="50800" y="177800"/>
                </a:lnTo>
                <a:lnTo>
                  <a:pt x="59266" y="177800"/>
                </a:lnTo>
                <a:lnTo>
                  <a:pt x="76200" y="177800"/>
                </a:lnTo>
                <a:lnTo>
                  <a:pt x="84666" y="177800"/>
                </a:lnTo>
                <a:lnTo>
                  <a:pt x="101600" y="169333"/>
                </a:lnTo>
                <a:lnTo>
                  <a:pt x="110066" y="152400"/>
                </a:lnTo>
                <a:lnTo>
                  <a:pt x="118533" y="143933"/>
                </a:lnTo>
                <a:lnTo>
                  <a:pt x="127000" y="127000"/>
                </a:lnTo>
                <a:lnTo>
                  <a:pt x="135466" y="110066"/>
                </a:lnTo>
                <a:lnTo>
                  <a:pt x="135466" y="93133"/>
                </a:lnTo>
                <a:lnTo>
                  <a:pt x="135466" y="76200"/>
                </a:lnTo>
                <a:lnTo>
                  <a:pt x="135466" y="59266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0066" y="25400"/>
                </a:lnTo>
                <a:lnTo>
                  <a:pt x="101600" y="8466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06600" y="728133"/>
            <a:ext cx="237068" cy="347135"/>
          </a:xfrm>
          <a:custGeom>
            <a:avLst/>
            <a:gdLst/>
            <a:ahLst/>
            <a:cxnLst/>
            <a:rect l="0" t="0" r="0" b="0"/>
            <a:pathLst>
              <a:path w="237068" h="347135">
                <a:moveTo>
                  <a:pt x="237067" y="42334"/>
                </a:moveTo>
                <a:lnTo>
                  <a:pt x="237067" y="42334"/>
                </a:lnTo>
                <a:lnTo>
                  <a:pt x="228600" y="33867"/>
                </a:lnTo>
                <a:lnTo>
                  <a:pt x="228600" y="25400"/>
                </a:lnTo>
                <a:lnTo>
                  <a:pt x="220133" y="16934"/>
                </a:lnTo>
                <a:lnTo>
                  <a:pt x="211667" y="16934"/>
                </a:lnTo>
                <a:lnTo>
                  <a:pt x="203200" y="8467"/>
                </a:lnTo>
                <a:lnTo>
                  <a:pt x="194733" y="0"/>
                </a:lnTo>
                <a:lnTo>
                  <a:pt x="186267" y="0"/>
                </a:lnTo>
                <a:lnTo>
                  <a:pt x="177800" y="0"/>
                </a:lnTo>
                <a:lnTo>
                  <a:pt x="160867" y="0"/>
                </a:lnTo>
                <a:lnTo>
                  <a:pt x="143933" y="0"/>
                </a:lnTo>
                <a:lnTo>
                  <a:pt x="135467" y="8467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7" y="16934"/>
                </a:lnTo>
                <a:lnTo>
                  <a:pt x="67733" y="25400"/>
                </a:lnTo>
                <a:lnTo>
                  <a:pt x="50800" y="42334"/>
                </a:lnTo>
                <a:lnTo>
                  <a:pt x="42333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25400" y="254000"/>
                </a:lnTo>
                <a:lnTo>
                  <a:pt x="16933" y="279400"/>
                </a:lnTo>
                <a:lnTo>
                  <a:pt x="16933" y="296334"/>
                </a:lnTo>
                <a:lnTo>
                  <a:pt x="16933" y="313267"/>
                </a:lnTo>
                <a:lnTo>
                  <a:pt x="16933" y="330200"/>
                </a:lnTo>
                <a:lnTo>
                  <a:pt x="8467" y="338667"/>
                </a:lnTo>
                <a:lnTo>
                  <a:pt x="8467" y="347134"/>
                </a:lnTo>
                <a:lnTo>
                  <a:pt x="8467" y="347134"/>
                </a:lnTo>
                <a:lnTo>
                  <a:pt x="8467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930400" y="922867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0067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20133" y="25400"/>
                </a:lnTo>
                <a:lnTo>
                  <a:pt x="2201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52133" y="939800"/>
            <a:ext cx="8468" cy="135468"/>
          </a:xfrm>
          <a:custGeom>
            <a:avLst/>
            <a:gdLst/>
            <a:ahLst/>
            <a:cxnLst/>
            <a:rect l="0" t="0" r="0" b="0"/>
            <a:pathLst>
              <a:path w="8468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52133" y="872067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45267" y="880533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8466" y="93134"/>
                </a:moveTo>
                <a:lnTo>
                  <a:pt x="8466" y="101600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0" y="143934"/>
                </a:lnTo>
                <a:lnTo>
                  <a:pt x="0" y="127000"/>
                </a:lnTo>
                <a:lnTo>
                  <a:pt x="8466" y="101600"/>
                </a:lnTo>
                <a:lnTo>
                  <a:pt x="8466" y="84667"/>
                </a:lnTo>
                <a:lnTo>
                  <a:pt x="8466" y="67734"/>
                </a:lnTo>
                <a:lnTo>
                  <a:pt x="16933" y="50800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16934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25400"/>
                </a:lnTo>
                <a:lnTo>
                  <a:pt x="93133" y="33867"/>
                </a:lnTo>
                <a:lnTo>
                  <a:pt x="101600" y="50800"/>
                </a:lnTo>
                <a:lnTo>
                  <a:pt x="110066" y="67734"/>
                </a:lnTo>
                <a:lnTo>
                  <a:pt x="110066" y="93134"/>
                </a:lnTo>
                <a:lnTo>
                  <a:pt x="110066" y="110067"/>
                </a:lnTo>
                <a:lnTo>
                  <a:pt x="110066" y="127000"/>
                </a:lnTo>
                <a:lnTo>
                  <a:pt x="110066" y="143934"/>
                </a:lnTo>
                <a:lnTo>
                  <a:pt x="110066" y="152400"/>
                </a:lnTo>
                <a:lnTo>
                  <a:pt x="110066" y="160867"/>
                </a:lnTo>
                <a:lnTo>
                  <a:pt x="110066" y="169334"/>
                </a:lnTo>
                <a:lnTo>
                  <a:pt x="118533" y="169334"/>
                </a:lnTo>
                <a:lnTo>
                  <a:pt x="118533" y="169334"/>
                </a:lnTo>
                <a:lnTo>
                  <a:pt x="118533" y="169334"/>
                </a:lnTo>
                <a:lnTo>
                  <a:pt x="127000" y="160867"/>
                </a:lnTo>
                <a:lnTo>
                  <a:pt x="1270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14600" y="795867"/>
            <a:ext cx="237068" cy="296334"/>
          </a:xfrm>
          <a:custGeom>
            <a:avLst/>
            <a:gdLst/>
            <a:ahLst/>
            <a:cxnLst/>
            <a:rect l="0" t="0" r="0" b="0"/>
            <a:pathLst>
              <a:path w="237068" h="296334">
                <a:moveTo>
                  <a:pt x="152400" y="118533"/>
                </a:moveTo>
                <a:lnTo>
                  <a:pt x="152400" y="118533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43933" y="101600"/>
                </a:lnTo>
                <a:lnTo>
                  <a:pt x="135467" y="93133"/>
                </a:lnTo>
                <a:lnTo>
                  <a:pt x="127000" y="93133"/>
                </a:lnTo>
                <a:lnTo>
                  <a:pt x="118533" y="93133"/>
                </a:lnTo>
                <a:lnTo>
                  <a:pt x="101600" y="93133"/>
                </a:lnTo>
                <a:lnTo>
                  <a:pt x="84667" y="93133"/>
                </a:lnTo>
                <a:lnTo>
                  <a:pt x="67733" y="93133"/>
                </a:lnTo>
                <a:lnTo>
                  <a:pt x="59267" y="101600"/>
                </a:lnTo>
                <a:lnTo>
                  <a:pt x="42333" y="110066"/>
                </a:lnTo>
                <a:lnTo>
                  <a:pt x="25400" y="118533"/>
                </a:lnTo>
                <a:lnTo>
                  <a:pt x="8467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45533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54000"/>
                </a:lnTo>
                <a:lnTo>
                  <a:pt x="67733" y="254000"/>
                </a:lnTo>
                <a:lnTo>
                  <a:pt x="84667" y="245533"/>
                </a:lnTo>
                <a:lnTo>
                  <a:pt x="93133" y="237066"/>
                </a:lnTo>
                <a:lnTo>
                  <a:pt x="101600" y="228600"/>
                </a:lnTo>
                <a:lnTo>
                  <a:pt x="110067" y="211666"/>
                </a:lnTo>
                <a:lnTo>
                  <a:pt x="118533" y="194733"/>
                </a:lnTo>
                <a:lnTo>
                  <a:pt x="127000" y="177800"/>
                </a:lnTo>
                <a:lnTo>
                  <a:pt x="127000" y="152400"/>
                </a:lnTo>
                <a:lnTo>
                  <a:pt x="135467" y="135466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43933" y="67733"/>
                </a:lnTo>
                <a:lnTo>
                  <a:pt x="143933" y="50800"/>
                </a:lnTo>
                <a:lnTo>
                  <a:pt x="152400" y="33866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43933" y="59266"/>
                </a:lnTo>
                <a:lnTo>
                  <a:pt x="143933" y="76200"/>
                </a:lnTo>
                <a:lnTo>
                  <a:pt x="135467" y="93133"/>
                </a:lnTo>
                <a:lnTo>
                  <a:pt x="135467" y="118533"/>
                </a:lnTo>
                <a:lnTo>
                  <a:pt x="135467" y="135466"/>
                </a:lnTo>
                <a:lnTo>
                  <a:pt x="135467" y="160866"/>
                </a:lnTo>
                <a:lnTo>
                  <a:pt x="135467" y="177800"/>
                </a:lnTo>
                <a:lnTo>
                  <a:pt x="143933" y="203200"/>
                </a:lnTo>
                <a:lnTo>
                  <a:pt x="143933" y="220133"/>
                </a:lnTo>
                <a:lnTo>
                  <a:pt x="152400" y="237066"/>
                </a:lnTo>
                <a:lnTo>
                  <a:pt x="160867" y="245533"/>
                </a:lnTo>
                <a:lnTo>
                  <a:pt x="169333" y="262466"/>
                </a:lnTo>
                <a:lnTo>
                  <a:pt x="177800" y="270933"/>
                </a:lnTo>
                <a:lnTo>
                  <a:pt x="186267" y="279400"/>
                </a:lnTo>
                <a:lnTo>
                  <a:pt x="194733" y="287866"/>
                </a:lnTo>
                <a:lnTo>
                  <a:pt x="203200" y="296333"/>
                </a:lnTo>
                <a:lnTo>
                  <a:pt x="211667" y="296333"/>
                </a:lnTo>
                <a:lnTo>
                  <a:pt x="220133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37067" y="296333"/>
                </a:lnTo>
                <a:lnTo>
                  <a:pt x="2370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14133" y="770467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9267" y="33866"/>
                </a:lnTo>
                <a:lnTo>
                  <a:pt x="50800" y="42333"/>
                </a:lnTo>
                <a:lnTo>
                  <a:pt x="50800" y="67733"/>
                </a:lnTo>
                <a:lnTo>
                  <a:pt x="42334" y="84666"/>
                </a:lnTo>
                <a:lnTo>
                  <a:pt x="42334" y="101600"/>
                </a:lnTo>
                <a:lnTo>
                  <a:pt x="33867" y="127000"/>
                </a:lnTo>
                <a:lnTo>
                  <a:pt x="16934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4" y="237066"/>
                </a:lnTo>
                <a:lnTo>
                  <a:pt x="33867" y="245533"/>
                </a:lnTo>
                <a:lnTo>
                  <a:pt x="42334" y="245533"/>
                </a:lnTo>
                <a:lnTo>
                  <a:pt x="59267" y="254000"/>
                </a:lnTo>
                <a:lnTo>
                  <a:pt x="76200" y="254000"/>
                </a:lnTo>
                <a:lnTo>
                  <a:pt x="101600" y="245533"/>
                </a:lnTo>
                <a:lnTo>
                  <a:pt x="118534" y="245533"/>
                </a:lnTo>
                <a:lnTo>
                  <a:pt x="143934" y="245533"/>
                </a:lnTo>
                <a:lnTo>
                  <a:pt x="160867" y="245533"/>
                </a:lnTo>
                <a:lnTo>
                  <a:pt x="186267" y="245533"/>
                </a:lnTo>
                <a:lnTo>
                  <a:pt x="203200" y="245533"/>
                </a:lnTo>
                <a:lnTo>
                  <a:pt x="211667" y="237066"/>
                </a:lnTo>
                <a:lnTo>
                  <a:pt x="220134" y="245533"/>
                </a:lnTo>
                <a:lnTo>
                  <a:pt x="220134" y="245533"/>
                </a:lnTo>
                <a:lnTo>
                  <a:pt x="228600" y="245533"/>
                </a:lnTo>
                <a:lnTo>
                  <a:pt x="2286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10467" y="762000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152400" y="33867"/>
                </a:moveTo>
                <a:lnTo>
                  <a:pt x="152400" y="33867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33866" y="59267"/>
                </a:lnTo>
                <a:lnTo>
                  <a:pt x="16933" y="76200"/>
                </a:lnTo>
                <a:lnTo>
                  <a:pt x="8466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20133"/>
                </a:lnTo>
                <a:lnTo>
                  <a:pt x="50800" y="228600"/>
                </a:lnTo>
                <a:lnTo>
                  <a:pt x="67733" y="237067"/>
                </a:lnTo>
                <a:lnTo>
                  <a:pt x="84666" y="237067"/>
                </a:lnTo>
                <a:lnTo>
                  <a:pt x="93133" y="245533"/>
                </a:lnTo>
                <a:lnTo>
                  <a:pt x="110066" y="245533"/>
                </a:lnTo>
                <a:lnTo>
                  <a:pt x="127000" y="245533"/>
                </a:lnTo>
                <a:lnTo>
                  <a:pt x="135466" y="237067"/>
                </a:lnTo>
                <a:lnTo>
                  <a:pt x="135466" y="237067"/>
                </a:lnTo>
                <a:lnTo>
                  <a:pt x="143933" y="237067"/>
                </a:lnTo>
                <a:lnTo>
                  <a:pt x="143933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39067" y="778933"/>
            <a:ext cx="304801" cy="245535"/>
          </a:xfrm>
          <a:custGeom>
            <a:avLst/>
            <a:gdLst/>
            <a:ahLst/>
            <a:cxnLst/>
            <a:rect l="0" t="0" r="0" b="0"/>
            <a:pathLst>
              <a:path w="304801" h="2455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8466" y="220134"/>
                </a:lnTo>
                <a:lnTo>
                  <a:pt x="8466" y="194734"/>
                </a:lnTo>
                <a:lnTo>
                  <a:pt x="16933" y="169334"/>
                </a:lnTo>
                <a:lnTo>
                  <a:pt x="16933" y="135467"/>
                </a:lnTo>
                <a:lnTo>
                  <a:pt x="25400" y="101600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6" y="25400"/>
                </a:lnTo>
                <a:lnTo>
                  <a:pt x="42333" y="16934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16934"/>
                </a:lnTo>
                <a:lnTo>
                  <a:pt x="110066" y="25400"/>
                </a:lnTo>
                <a:lnTo>
                  <a:pt x="118533" y="42334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27000" y="169334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27000" y="160867"/>
                </a:lnTo>
                <a:lnTo>
                  <a:pt x="135466" y="143934"/>
                </a:lnTo>
                <a:lnTo>
                  <a:pt x="143933" y="127000"/>
                </a:lnTo>
                <a:lnTo>
                  <a:pt x="152400" y="101600"/>
                </a:lnTo>
                <a:lnTo>
                  <a:pt x="160866" y="84667"/>
                </a:lnTo>
                <a:lnTo>
                  <a:pt x="169333" y="59267"/>
                </a:lnTo>
                <a:lnTo>
                  <a:pt x="177800" y="42334"/>
                </a:lnTo>
                <a:lnTo>
                  <a:pt x="186266" y="25400"/>
                </a:lnTo>
                <a:lnTo>
                  <a:pt x="194733" y="16934"/>
                </a:lnTo>
                <a:lnTo>
                  <a:pt x="211666" y="8467"/>
                </a:lnTo>
                <a:lnTo>
                  <a:pt x="228600" y="8467"/>
                </a:lnTo>
                <a:lnTo>
                  <a:pt x="237066" y="8467"/>
                </a:lnTo>
                <a:lnTo>
                  <a:pt x="245533" y="8467"/>
                </a:lnTo>
                <a:lnTo>
                  <a:pt x="254000" y="16934"/>
                </a:lnTo>
                <a:lnTo>
                  <a:pt x="270933" y="25400"/>
                </a:lnTo>
                <a:lnTo>
                  <a:pt x="279400" y="33867"/>
                </a:lnTo>
                <a:lnTo>
                  <a:pt x="287866" y="50800"/>
                </a:lnTo>
                <a:lnTo>
                  <a:pt x="287866" y="67734"/>
                </a:lnTo>
                <a:lnTo>
                  <a:pt x="287866" y="84667"/>
                </a:lnTo>
                <a:lnTo>
                  <a:pt x="296333" y="101600"/>
                </a:lnTo>
                <a:lnTo>
                  <a:pt x="296333" y="127000"/>
                </a:lnTo>
                <a:lnTo>
                  <a:pt x="296333" y="143934"/>
                </a:lnTo>
                <a:lnTo>
                  <a:pt x="296333" y="169334"/>
                </a:lnTo>
                <a:lnTo>
                  <a:pt x="296333" y="186267"/>
                </a:lnTo>
                <a:lnTo>
                  <a:pt x="296333" y="203200"/>
                </a:lnTo>
                <a:lnTo>
                  <a:pt x="296333" y="220134"/>
                </a:lnTo>
                <a:lnTo>
                  <a:pt x="296333" y="228600"/>
                </a:lnTo>
                <a:lnTo>
                  <a:pt x="296333" y="228600"/>
                </a:lnTo>
                <a:lnTo>
                  <a:pt x="296333" y="228600"/>
                </a:lnTo>
                <a:lnTo>
                  <a:pt x="296333" y="228600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038600" y="8212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38600" y="973667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05000" y="1312333"/>
            <a:ext cx="8468" cy="296335"/>
          </a:xfrm>
          <a:custGeom>
            <a:avLst/>
            <a:gdLst/>
            <a:ahLst/>
            <a:cxnLst/>
            <a:rect l="0" t="0" r="0" b="0"/>
            <a:pathLst>
              <a:path w="8468" h="2963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0934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72733" y="15494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29933" y="1236133"/>
            <a:ext cx="110068" cy="338668"/>
          </a:xfrm>
          <a:custGeom>
            <a:avLst/>
            <a:gdLst/>
            <a:ahLst/>
            <a:cxnLst/>
            <a:rect l="0" t="0" r="0" b="0"/>
            <a:pathLst>
              <a:path w="110068" h="338668">
                <a:moveTo>
                  <a:pt x="101600" y="118534"/>
                </a:moveTo>
                <a:lnTo>
                  <a:pt x="101600" y="118534"/>
                </a:lnTo>
                <a:lnTo>
                  <a:pt x="101600" y="118534"/>
                </a:lnTo>
                <a:lnTo>
                  <a:pt x="101600" y="118534"/>
                </a:lnTo>
                <a:lnTo>
                  <a:pt x="101600" y="118534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67734"/>
                </a:lnTo>
                <a:lnTo>
                  <a:pt x="110067" y="50800"/>
                </a:lnTo>
                <a:lnTo>
                  <a:pt x="101600" y="42334"/>
                </a:lnTo>
                <a:lnTo>
                  <a:pt x="101600" y="33867"/>
                </a:lnTo>
                <a:lnTo>
                  <a:pt x="93134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76200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4" y="279400"/>
                </a:lnTo>
                <a:lnTo>
                  <a:pt x="16934" y="296334"/>
                </a:lnTo>
                <a:lnTo>
                  <a:pt x="16934" y="313267"/>
                </a:lnTo>
                <a:lnTo>
                  <a:pt x="16934" y="321734"/>
                </a:lnTo>
                <a:lnTo>
                  <a:pt x="16934" y="330200"/>
                </a:lnTo>
                <a:lnTo>
                  <a:pt x="16934" y="330200"/>
                </a:lnTo>
                <a:lnTo>
                  <a:pt x="8467" y="338667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45267" y="1422400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24667" y="1363133"/>
            <a:ext cx="110067" cy="194735"/>
          </a:xfrm>
          <a:custGeom>
            <a:avLst/>
            <a:gdLst/>
            <a:ahLst/>
            <a:cxnLst/>
            <a:rect l="0" t="0" r="0" b="0"/>
            <a:pathLst>
              <a:path w="110067" h="1947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6" y="42334"/>
                </a:lnTo>
                <a:lnTo>
                  <a:pt x="25400" y="67734"/>
                </a:lnTo>
                <a:lnTo>
                  <a:pt x="16933" y="84667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16933" y="194734"/>
                </a:lnTo>
                <a:lnTo>
                  <a:pt x="25400" y="194734"/>
                </a:lnTo>
                <a:lnTo>
                  <a:pt x="25400" y="186267"/>
                </a:lnTo>
                <a:lnTo>
                  <a:pt x="33866" y="186267"/>
                </a:lnTo>
                <a:lnTo>
                  <a:pt x="42333" y="177800"/>
                </a:lnTo>
                <a:lnTo>
                  <a:pt x="50800" y="160867"/>
                </a:lnTo>
                <a:lnTo>
                  <a:pt x="59266" y="152400"/>
                </a:lnTo>
                <a:lnTo>
                  <a:pt x="59266" y="135467"/>
                </a:lnTo>
                <a:lnTo>
                  <a:pt x="67733" y="118534"/>
                </a:lnTo>
                <a:lnTo>
                  <a:pt x="67733" y="93134"/>
                </a:lnTo>
                <a:lnTo>
                  <a:pt x="67733" y="76200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59267"/>
                </a:lnTo>
                <a:lnTo>
                  <a:pt x="67733" y="76200"/>
                </a:lnTo>
                <a:lnTo>
                  <a:pt x="67733" y="93134"/>
                </a:lnTo>
                <a:lnTo>
                  <a:pt x="67733" y="110067"/>
                </a:lnTo>
                <a:lnTo>
                  <a:pt x="67733" y="127000"/>
                </a:lnTo>
                <a:lnTo>
                  <a:pt x="76200" y="143934"/>
                </a:lnTo>
                <a:lnTo>
                  <a:pt x="76200" y="160867"/>
                </a:lnTo>
                <a:lnTo>
                  <a:pt x="84666" y="169334"/>
                </a:lnTo>
                <a:lnTo>
                  <a:pt x="93133" y="177800"/>
                </a:lnTo>
                <a:lnTo>
                  <a:pt x="101600" y="186267"/>
                </a:lnTo>
                <a:lnTo>
                  <a:pt x="110066" y="186267"/>
                </a:lnTo>
                <a:lnTo>
                  <a:pt x="110066" y="186267"/>
                </a:lnTo>
                <a:lnTo>
                  <a:pt x="110066" y="186267"/>
                </a:lnTo>
                <a:lnTo>
                  <a:pt x="1100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19400" y="1371600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84667" y="33867"/>
                </a:moveTo>
                <a:lnTo>
                  <a:pt x="84667" y="25400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203200"/>
                </a:lnTo>
                <a:lnTo>
                  <a:pt x="59267" y="211667"/>
                </a:lnTo>
                <a:lnTo>
                  <a:pt x="76200" y="211667"/>
                </a:lnTo>
                <a:lnTo>
                  <a:pt x="93133" y="211667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27000" y="194733"/>
                </a:lnTo>
                <a:lnTo>
                  <a:pt x="1270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22600" y="1295400"/>
            <a:ext cx="8468" cy="270934"/>
          </a:xfrm>
          <a:custGeom>
            <a:avLst/>
            <a:gdLst/>
            <a:ahLst/>
            <a:cxnLst/>
            <a:rect l="0" t="0" r="0" b="0"/>
            <a:pathLst>
              <a:path w="8468" h="270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43933"/>
                </a:lnTo>
                <a:lnTo>
                  <a:pt x="0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963333" y="14224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8467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8067" y="1413933"/>
            <a:ext cx="84667" cy="169335"/>
          </a:xfrm>
          <a:custGeom>
            <a:avLst/>
            <a:gdLst/>
            <a:ahLst/>
            <a:cxnLst/>
            <a:rect l="0" t="0" r="0" b="0"/>
            <a:pathLst>
              <a:path w="84667" h="1693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400" y="160867"/>
                </a:lnTo>
                <a:lnTo>
                  <a:pt x="33866" y="169334"/>
                </a:lnTo>
                <a:lnTo>
                  <a:pt x="42333" y="169334"/>
                </a:lnTo>
                <a:lnTo>
                  <a:pt x="50800" y="160867"/>
                </a:lnTo>
                <a:lnTo>
                  <a:pt x="59266" y="152400"/>
                </a:lnTo>
                <a:lnTo>
                  <a:pt x="67733" y="143934"/>
                </a:lnTo>
                <a:lnTo>
                  <a:pt x="76200" y="135467"/>
                </a:lnTo>
                <a:lnTo>
                  <a:pt x="76200" y="118534"/>
                </a:lnTo>
                <a:lnTo>
                  <a:pt x="84666" y="110067"/>
                </a:lnTo>
                <a:lnTo>
                  <a:pt x="76200" y="84667"/>
                </a:lnTo>
                <a:lnTo>
                  <a:pt x="76200" y="67734"/>
                </a:lnTo>
                <a:lnTo>
                  <a:pt x="76200" y="50800"/>
                </a:lnTo>
                <a:lnTo>
                  <a:pt x="67733" y="33867"/>
                </a:lnTo>
                <a:lnTo>
                  <a:pt x="67733" y="25400"/>
                </a:lnTo>
                <a:lnTo>
                  <a:pt x="59266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85067" y="1405467"/>
            <a:ext cx="135467" cy="169334"/>
          </a:xfrm>
          <a:custGeom>
            <a:avLst/>
            <a:gdLst/>
            <a:ahLst/>
            <a:cxnLst/>
            <a:rect l="0" t="0" r="0" b="0"/>
            <a:pathLst>
              <a:path w="135467" h="169334">
                <a:moveTo>
                  <a:pt x="0" y="8466"/>
                </a:move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33866" y="135466"/>
                </a:lnTo>
                <a:lnTo>
                  <a:pt x="42333" y="143933"/>
                </a:lnTo>
                <a:lnTo>
                  <a:pt x="42333" y="152400"/>
                </a:lnTo>
                <a:lnTo>
                  <a:pt x="42333" y="160866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0866"/>
                </a:lnTo>
                <a:lnTo>
                  <a:pt x="42333" y="152400"/>
                </a:lnTo>
                <a:lnTo>
                  <a:pt x="33866" y="143933"/>
                </a:lnTo>
                <a:lnTo>
                  <a:pt x="33866" y="127000"/>
                </a:lnTo>
                <a:lnTo>
                  <a:pt x="25400" y="101600"/>
                </a:lnTo>
                <a:lnTo>
                  <a:pt x="25400" y="84666"/>
                </a:lnTo>
                <a:lnTo>
                  <a:pt x="33866" y="67733"/>
                </a:lnTo>
                <a:lnTo>
                  <a:pt x="42333" y="50800"/>
                </a:lnTo>
                <a:lnTo>
                  <a:pt x="42333" y="33866"/>
                </a:lnTo>
                <a:lnTo>
                  <a:pt x="59266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33800" y="1337733"/>
            <a:ext cx="169334" cy="220135"/>
          </a:xfrm>
          <a:custGeom>
            <a:avLst/>
            <a:gdLst/>
            <a:ahLst/>
            <a:cxnLst/>
            <a:rect l="0" t="0" r="0" b="0"/>
            <a:pathLst>
              <a:path w="169334" h="220135">
                <a:moveTo>
                  <a:pt x="42333" y="84667"/>
                </a:moveTo>
                <a:lnTo>
                  <a:pt x="42333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76200" y="84667"/>
                </a:lnTo>
                <a:lnTo>
                  <a:pt x="84667" y="84667"/>
                </a:lnTo>
                <a:lnTo>
                  <a:pt x="101600" y="84667"/>
                </a:lnTo>
                <a:lnTo>
                  <a:pt x="118533" y="76200"/>
                </a:lnTo>
                <a:lnTo>
                  <a:pt x="135467" y="76200"/>
                </a:lnTo>
                <a:lnTo>
                  <a:pt x="143933" y="67734"/>
                </a:lnTo>
                <a:lnTo>
                  <a:pt x="152400" y="59267"/>
                </a:lnTo>
                <a:lnTo>
                  <a:pt x="160867" y="59267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33867"/>
                </a:lnTo>
                <a:lnTo>
                  <a:pt x="169333" y="25400"/>
                </a:lnTo>
                <a:lnTo>
                  <a:pt x="160867" y="16934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8467"/>
                </a:lnTo>
                <a:lnTo>
                  <a:pt x="76200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25400" y="186267"/>
                </a:lnTo>
                <a:lnTo>
                  <a:pt x="33867" y="194734"/>
                </a:lnTo>
                <a:lnTo>
                  <a:pt x="50800" y="203200"/>
                </a:lnTo>
                <a:lnTo>
                  <a:pt x="67733" y="211667"/>
                </a:lnTo>
                <a:lnTo>
                  <a:pt x="84667" y="220134"/>
                </a:lnTo>
                <a:lnTo>
                  <a:pt x="101600" y="211667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43933" y="203200"/>
                </a:lnTo>
                <a:lnTo>
                  <a:pt x="143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87800" y="1337733"/>
            <a:ext cx="186268" cy="194735"/>
          </a:xfrm>
          <a:custGeom>
            <a:avLst/>
            <a:gdLst/>
            <a:ahLst/>
            <a:cxnLst/>
            <a:rect l="0" t="0" r="0" b="0"/>
            <a:pathLst>
              <a:path w="186268" h="194735">
                <a:moveTo>
                  <a:pt x="110067" y="42334"/>
                </a:moveTo>
                <a:lnTo>
                  <a:pt x="110067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16934"/>
                </a:lnTo>
                <a:lnTo>
                  <a:pt x="118533" y="16934"/>
                </a:lnTo>
                <a:lnTo>
                  <a:pt x="110067" y="8467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194734"/>
                </a:lnTo>
                <a:lnTo>
                  <a:pt x="50800" y="194734"/>
                </a:lnTo>
                <a:lnTo>
                  <a:pt x="59267" y="194734"/>
                </a:lnTo>
                <a:lnTo>
                  <a:pt x="67733" y="194734"/>
                </a:lnTo>
                <a:lnTo>
                  <a:pt x="67733" y="186267"/>
                </a:lnTo>
                <a:lnTo>
                  <a:pt x="76200" y="177800"/>
                </a:lnTo>
                <a:lnTo>
                  <a:pt x="84667" y="169334"/>
                </a:lnTo>
                <a:lnTo>
                  <a:pt x="93133" y="160867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01600" y="42334"/>
                </a:lnTo>
                <a:lnTo>
                  <a:pt x="101600" y="50800"/>
                </a:lnTo>
                <a:lnTo>
                  <a:pt x="101600" y="67734"/>
                </a:lnTo>
                <a:lnTo>
                  <a:pt x="101600" y="76200"/>
                </a:lnTo>
                <a:lnTo>
                  <a:pt x="101600" y="93134"/>
                </a:lnTo>
                <a:lnTo>
                  <a:pt x="101600" y="118534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35467" y="194734"/>
                </a:lnTo>
                <a:lnTo>
                  <a:pt x="143933" y="194734"/>
                </a:lnTo>
                <a:lnTo>
                  <a:pt x="160867" y="194734"/>
                </a:lnTo>
                <a:lnTo>
                  <a:pt x="169333" y="186267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86267" y="169334"/>
                </a:lnTo>
                <a:lnTo>
                  <a:pt x="186267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16400" y="1270000"/>
            <a:ext cx="406401" cy="287868"/>
          </a:xfrm>
          <a:custGeom>
            <a:avLst/>
            <a:gdLst/>
            <a:ahLst/>
            <a:cxnLst/>
            <a:rect l="0" t="0" r="0" b="0"/>
            <a:pathLst>
              <a:path w="406401" h="287868">
                <a:moveTo>
                  <a:pt x="59267" y="110067"/>
                </a:moveTo>
                <a:lnTo>
                  <a:pt x="59267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3" y="110067"/>
                </a:lnTo>
                <a:lnTo>
                  <a:pt x="33867" y="127000"/>
                </a:lnTo>
                <a:lnTo>
                  <a:pt x="16933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8467" y="262467"/>
                </a:lnTo>
                <a:lnTo>
                  <a:pt x="16933" y="279400"/>
                </a:lnTo>
                <a:lnTo>
                  <a:pt x="33867" y="287867"/>
                </a:lnTo>
                <a:lnTo>
                  <a:pt x="50800" y="287867"/>
                </a:lnTo>
                <a:lnTo>
                  <a:pt x="67733" y="287867"/>
                </a:lnTo>
                <a:lnTo>
                  <a:pt x="84667" y="287867"/>
                </a:lnTo>
                <a:lnTo>
                  <a:pt x="93133" y="279400"/>
                </a:lnTo>
                <a:lnTo>
                  <a:pt x="110067" y="270933"/>
                </a:lnTo>
                <a:lnTo>
                  <a:pt x="118533" y="262467"/>
                </a:lnTo>
                <a:lnTo>
                  <a:pt x="135467" y="245533"/>
                </a:lnTo>
                <a:lnTo>
                  <a:pt x="143933" y="228600"/>
                </a:lnTo>
                <a:lnTo>
                  <a:pt x="152400" y="203200"/>
                </a:lnTo>
                <a:lnTo>
                  <a:pt x="160867" y="169333"/>
                </a:lnTo>
                <a:lnTo>
                  <a:pt x="160867" y="143933"/>
                </a:lnTo>
                <a:lnTo>
                  <a:pt x="169333" y="110067"/>
                </a:lnTo>
                <a:lnTo>
                  <a:pt x="177800" y="84667"/>
                </a:lnTo>
                <a:lnTo>
                  <a:pt x="177800" y="59267"/>
                </a:lnTo>
                <a:lnTo>
                  <a:pt x="177800" y="33867"/>
                </a:lnTo>
                <a:lnTo>
                  <a:pt x="177800" y="16933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33867"/>
                </a:lnTo>
                <a:lnTo>
                  <a:pt x="152400" y="59267"/>
                </a:lnTo>
                <a:lnTo>
                  <a:pt x="152400" y="84667"/>
                </a:lnTo>
                <a:lnTo>
                  <a:pt x="152400" y="110067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11667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69333" y="254000"/>
                </a:lnTo>
                <a:lnTo>
                  <a:pt x="169333" y="262467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77800" y="270933"/>
                </a:lnTo>
                <a:lnTo>
                  <a:pt x="177800" y="262467"/>
                </a:lnTo>
                <a:lnTo>
                  <a:pt x="177800" y="254000"/>
                </a:lnTo>
                <a:lnTo>
                  <a:pt x="177800" y="237067"/>
                </a:lnTo>
                <a:lnTo>
                  <a:pt x="186267" y="220133"/>
                </a:lnTo>
                <a:lnTo>
                  <a:pt x="194733" y="194733"/>
                </a:lnTo>
                <a:lnTo>
                  <a:pt x="194733" y="177800"/>
                </a:lnTo>
                <a:lnTo>
                  <a:pt x="203200" y="160867"/>
                </a:lnTo>
                <a:lnTo>
                  <a:pt x="211667" y="143933"/>
                </a:lnTo>
                <a:lnTo>
                  <a:pt x="220133" y="127000"/>
                </a:lnTo>
                <a:lnTo>
                  <a:pt x="228600" y="118533"/>
                </a:lnTo>
                <a:lnTo>
                  <a:pt x="245533" y="110067"/>
                </a:lnTo>
                <a:lnTo>
                  <a:pt x="254000" y="93133"/>
                </a:lnTo>
                <a:lnTo>
                  <a:pt x="262467" y="93133"/>
                </a:lnTo>
                <a:lnTo>
                  <a:pt x="279400" y="84667"/>
                </a:lnTo>
                <a:lnTo>
                  <a:pt x="287867" y="84667"/>
                </a:lnTo>
                <a:lnTo>
                  <a:pt x="296333" y="93133"/>
                </a:lnTo>
                <a:lnTo>
                  <a:pt x="304800" y="93133"/>
                </a:lnTo>
                <a:lnTo>
                  <a:pt x="313267" y="101600"/>
                </a:lnTo>
                <a:lnTo>
                  <a:pt x="321733" y="110067"/>
                </a:lnTo>
                <a:lnTo>
                  <a:pt x="330200" y="127000"/>
                </a:lnTo>
                <a:lnTo>
                  <a:pt x="330200" y="143933"/>
                </a:lnTo>
                <a:lnTo>
                  <a:pt x="330200" y="160867"/>
                </a:lnTo>
                <a:lnTo>
                  <a:pt x="321733" y="177800"/>
                </a:lnTo>
                <a:lnTo>
                  <a:pt x="321733" y="194733"/>
                </a:lnTo>
                <a:lnTo>
                  <a:pt x="321733" y="211667"/>
                </a:lnTo>
                <a:lnTo>
                  <a:pt x="321733" y="228600"/>
                </a:lnTo>
                <a:lnTo>
                  <a:pt x="321733" y="245533"/>
                </a:lnTo>
                <a:lnTo>
                  <a:pt x="330200" y="254000"/>
                </a:lnTo>
                <a:lnTo>
                  <a:pt x="330200" y="262467"/>
                </a:lnTo>
                <a:lnTo>
                  <a:pt x="338667" y="279400"/>
                </a:lnTo>
                <a:lnTo>
                  <a:pt x="355600" y="279400"/>
                </a:lnTo>
                <a:lnTo>
                  <a:pt x="364067" y="279400"/>
                </a:lnTo>
                <a:lnTo>
                  <a:pt x="381000" y="279400"/>
                </a:lnTo>
                <a:lnTo>
                  <a:pt x="389467" y="279400"/>
                </a:lnTo>
                <a:lnTo>
                  <a:pt x="389467" y="279400"/>
                </a:lnTo>
                <a:lnTo>
                  <a:pt x="406400" y="270933"/>
                </a:lnTo>
                <a:lnTo>
                  <a:pt x="4064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826000" y="1303867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03200"/>
                </a:lnTo>
                <a:lnTo>
                  <a:pt x="8467" y="186266"/>
                </a:lnTo>
                <a:lnTo>
                  <a:pt x="8467" y="169333"/>
                </a:lnTo>
                <a:lnTo>
                  <a:pt x="8467" y="143933"/>
                </a:lnTo>
                <a:lnTo>
                  <a:pt x="0" y="118533"/>
                </a:lnTo>
                <a:lnTo>
                  <a:pt x="8467" y="93133"/>
                </a:lnTo>
                <a:lnTo>
                  <a:pt x="8467" y="67733"/>
                </a:lnTo>
                <a:lnTo>
                  <a:pt x="8467" y="50800"/>
                </a:lnTo>
                <a:lnTo>
                  <a:pt x="25400" y="42333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33866"/>
                </a:lnTo>
                <a:lnTo>
                  <a:pt x="76200" y="33866"/>
                </a:lnTo>
                <a:lnTo>
                  <a:pt x="93133" y="42333"/>
                </a:lnTo>
                <a:lnTo>
                  <a:pt x="110067" y="50800"/>
                </a:lnTo>
                <a:lnTo>
                  <a:pt x="118533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35467" y="127000"/>
                </a:lnTo>
                <a:lnTo>
                  <a:pt x="135467" y="152400"/>
                </a:lnTo>
                <a:lnTo>
                  <a:pt x="135467" y="169333"/>
                </a:lnTo>
                <a:lnTo>
                  <a:pt x="135467" y="186266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52400" y="2286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60867" y="211666"/>
                </a:lnTo>
                <a:lnTo>
                  <a:pt x="1608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080000" y="1337733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94734"/>
                </a:lnTo>
                <a:lnTo>
                  <a:pt x="25400" y="211667"/>
                </a:lnTo>
                <a:lnTo>
                  <a:pt x="33867" y="220134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3" y="228600"/>
                </a:lnTo>
                <a:lnTo>
                  <a:pt x="76200" y="220134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186267"/>
                </a:lnTo>
                <a:lnTo>
                  <a:pt x="110067" y="169334"/>
                </a:lnTo>
                <a:lnTo>
                  <a:pt x="110067" y="143934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42334"/>
                </a:lnTo>
                <a:lnTo>
                  <a:pt x="118533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10067" y="50800"/>
                </a:lnTo>
                <a:lnTo>
                  <a:pt x="110067" y="76200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18533" y="143934"/>
                </a:lnTo>
                <a:lnTo>
                  <a:pt x="118533" y="169334"/>
                </a:lnTo>
                <a:lnTo>
                  <a:pt x="118533" y="186267"/>
                </a:lnTo>
                <a:lnTo>
                  <a:pt x="127000" y="194734"/>
                </a:lnTo>
                <a:lnTo>
                  <a:pt x="127000" y="203200"/>
                </a:lnTo>
                <a:lnTo>
                  <a:pt x="135467" y="211667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3" y="194734"/>
                </a:lnTo>
                <a:lnTo>
                  <a:pt x="169333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300133" y="1354667"/>
            <a:ext cx="296335" cy="220134"/>
          </a:xfrm>
          <a:custGeom>
            <a:avLst/>
            <a:gdLst/>
            <a:ahLst/>
            <a:cxnLst/>
            <a:rect l="0" t="0" r="0" b="0"/>
            <a:pathLst>
              <a:path w="296335" h="2201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86266"/>
                </a:lnTo>
                <a:lnTo>
                  <a:pt x="0" y="169333"/>
                </a:lnTo>
                <a:lnTo>
                  <a:pt x="8467" y="152400"/>
                </a:lnTo>
                <a:lnTo>
                  <a:pt x="8467" y="127000"/>
                </a:lnTo>
                <a:lnTo>
                  <a:pt x="8467" y="101600"/>
                </a:lnTo>
                <a:lnTo>
                  <a:pt x="16934" y="67733"/>
                </a:lnTo>
                <a:lnTo>
                  <a:pt x="25400" y="42333"/>
                </a:lnTo>
                <a:lnTo>
                  <a:pt x="33867" y="25400"/>
                </a:lnTo>
                <a:lnTo>
                  <a:pt x="42334" y="8466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42333"/>
                </a:lnTo>
                <a:lnTo>
                  <a:pt x="101600" y="59266"/>
                </a:lnTo>
                <a:lnTo>
                  <a:pt x="110067" y="84666"/>
                </a:lnTo>
                <a:lnTo>
                  <a:pt x="110067" y="110066"/>
                </a:lnTo>
                <a:lnTo>
                  <a:pt x="110067" y="135466"/>
                </a:lnTo>
                <a:lnTo>
                  <a:pt x="110067" y="160866"/>
                </a:lnTo>
                <a:lnTo>
                  <a:pt x="101600" y="177800"/>
                </a:lnTo>
                <a:lnTo>
                  <a:pt x="101600" y="194733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01600" y="211666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18534" y="177800"/>
                </a:lnTo>
                <a:lnTo>
                  <a:pt x="127000" y="152400"/>
                </a:lnTo>
                <a:lnTo>
                  <a:pt x="135467" y="127000"/>
                </a:lnTo>
                <a:lnTo>
                  <a:pt x="143934" y="101600"/>
                </a:lnTo>
                <a:lnTo>
                  <a:pt x="152400" y="76200"/>
                </a:lnTo>
                <a:lnTo>
                  <a:pt x="160867" y="50800"/>
                </a:lnTo>
                <a:lnTo>
                  <a:pt x="169334" y="33866"/>
                </a:lnTo>
                <a:lnTo>
                  <a:pt x="169334" y="25400"/>
                </a:lnTo>
                <a:lnTo>
                  <a:pt x="177800" y="16933"/>
                </a:lnTo>
                <a:lnTo>
                  <a:pt x="186267" y="8466"/>
                </a:lnTo>
                <a:lnTo>
                  <a:pt x="186267" y="8466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33866"/>
                </a:lnTo>
                <a:lnTo>
                  <a:pt x="186267" y="42333"/>
                </a:lnTo>
                <a:lnTo>
                  <a:pt x="186267" y="67733"/>
                </a:lnTo>
                <a:lnTo>
                  <a:pt x="186267" y="93133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86267" y="169333"/>
                </a:lnTo>
                <a:lnTo>
                  <a:pt x="186267" y="186266"/>
                </a:lnTo>
                <a:lnTo>
                  <a:pt x="203200" y="203200"/>
                </a:lnTo>
                <a:lnTo>
                  <a:pt x="211667" y="211666"/>
                </a:lnTo>
                <a:lnTo>
                  <a:pt x="220134" y="220133"/>
                </a:lnTo>
                <a:lnTo>
                  <a:pt x="228600" y="220133"/>
                </a:lnTo>
                <a:lnTo>
                  <a:pt x="245534" y="220133"/>
                </a:lnTo>
                <a:lnTo>
                  <a:pt x="262467" y="211666"/>
                </a:lnTo>
                <a:lnTo>
                  <a:pt x="270934" y="194733"/>
                </a:lnTo>
                <a:lnTo>
                  <a:pt x="287867" y="186266"/>
                </a:lnTo>
                <a:lnTo>
                  <a:pt x="287867" y="186266"/>
                </a:lnTo>
                <a:lnTo>
                  <a:pt x="296334" y="160866"/>
                </a:lnTo>
                <a:lnTo>
                  <a:pt x="296334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613400" y="1312333"/>
            <a:ext cx="143934" cy="287868"/>
          </a:xfrm>
          <a:custGeom>
            <a:avLst/>
            <a:gdLst/>
            <a:ahLst/>
            <a:cxnLst/>
            <a:rect l="0" t="0" r="0" b="0"/>
            <a:pathLst>
              <a:path w="143934" h="287868">
                <a:moveTo>
                  <a:pt x="16933" y="0"/>
                </a:moveTo>
                <a:lnTo>
                  <a:pt x="16933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62467"/>
                </a:lnTo>
                <a:lnTo>
                  <a:pt x="8467" y="237067"/>
                </a:lnTo>
                <a:lnTo>
                  <a:pt x="8467" y="211667"/>
                </a:lnTo>
                <a:lnTo>
                  <a:pt x="16933" y="177800"/>
                </a:lnTo>
                <a:lnTo>
                  <a:pt x="33867" y="152400"/>
                </a:lnTo>
                <a:lnTo>
                  <a:pt x="42333" y="127000"/>
                </a:lnTo>
                <a:lnTo>
                  <a:pt x="50800" y="110067"/>
                </a:lnTo>
                <a:lnTo>
                  <a:pt x="67733" y="101600"/>
                </a:lnTo>
                <a:lnTo>
                  <a:pt x="84667" y="93134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27000" y="118534"/>
                </a:lnTo>
                <a:lnTo>
                  <a:pt x="135467" y="127000"/>
                </a:lnTo>
                <a:lnTo>
                  <a:pt x="143933" y="143934"/>
                </a:lnTo>
                <a:lnTo>
                  <a:pt x="135467" y="169334"/>
                </a:lnTo>
                <a:lnTo>
                  <a:pt x="127000" y="186267"/>
                </a:lnTo>
                <a:lnTo>
                  <a:pt x="118533" y="211667"/>
                </a:lnTo>
                <a:lnTo>
                  <a:pt x="101600" y="228600"/>
                </a:lnTo>
                <a:lnTo>
                  <a:pt x="84667" y="245534"/>
                </a:lnTo>
                <a:lnTo>
                  <a:pt x="67733" y="254000"/>
                </a:lnTo>
                <a:lnTo>
                  <a:pt x="50800" y="270934"/>
                </a:lnTo>
                <a:lnTo>
                  <a:pt x="33867" y="270934"/>
                </a:lnTo>
                <a:lnTo>
                  <a:pt x="25400" y="279400"/>
                </a:lnTo>
                <a:lnTo>
                  <a:pt x="16933" y="279400"/>
                </a:lnTo>
                <a:lnTo>
                  <a:pt x="8467" y="270934"/>
                </a:lnTo>
                <a:lnTo>
                  <a:pt x="8467" y="270934"/>
                </a:lnTo>
                <a:lnTo>
                  <a:pt x="8467" y="262467"/>
                </a:lnTo>
                <a:lnTo>
                  <a:pt x="16933" y="254000"/>
                </a:lnTo>
                <a:lnTo>
                  <a:pt x="25400" y="237067"/>
                </a:lnTo>
                <a:lnTo>
                  <a:pt x="33867" y="228600"/>
                </a:lnTo>
                <a:lnTo>
                  <a:pt x="33867" y="228600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825067" y="1388533"/>
            <a:ext cx="287867" cy="177801"/>
          </a:xfrm>
          <a:custGeom>
            <a:avLst/>
            <a:gdLst/>
            <a:ahLst/>
            <a:cxnLst/>
            <a:rect l="0" t="0" r="0" b="0"/>
            <a:pathLst>
              <a:path w="287867" h="177801">
                <a:moveTo>
                  <a:pt x="33866" y="110067"/>
                </a:moveTo>
                <a:lnTo>
                  <a:pt x="33866" y="110067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93134"/>
                </a:lnTo>
                <a:lnTo>
                  <a:pt x="67733" y="84667"/>
                </a:lnTo>
                <a:lnTo>
                  <a:pt x="76200" y="67734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25400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6" y="42334"/>
                </a:lnTo>
                <a:lnTo>
                  <a:pt x="0" y="67734"/>
                </a:lnTo>
                <a:lnTo>
                  <a:pt x="0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42333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84666" y="177800"/>
                </a:lnTo>
                <a:lnTo>
                  <a:pt x="93133" y="169334"/>
                </a:lnTo>
                <a:lnTo>
                  <a:pt x="110066" y="152400"/>
                </a:lnTo>
                <a:lnTo>
                  <a:pt x="127000" y="143934"/>
                </a:lnTo>
                <a:lnTo>
                  <a:pt x="135466" y="127000"/>
                </a:lnTo>
                <a:lnTo>
                  <a:pt x="143933" y="101600"/>
                </a:lnTo>
                <a:lnTo>
                  <a:pt x="152400" y="84667"/>
                </a:lnTo>
                <a:lnTo>
                  <a:pt x="169333" y="59267"/>
                </a:lnTo>
                <a:lnTo>
                  <a:pt x="169333" y="33867"/>
                </a:lnTo>
                <a:lnTo>
                  <a:pt x="177800" y="25400"/>
                </a:lnTo>
                <a:lnTo>
                  <a:pt x="177800" y="16934"/>
                </a:lnTo>
                <a:lnTo>
                  <a:pt x="186266" y="8467"/>
                </a:lnTo>
                <a:lnTo>
                  <a:pt x="186266" y="16934"/>
                </a:lnTo>
                <a:lnTo>
                  <a:pt x="186266" y="25400"/>
                </a:lnTo>
                <a:lnTo>
                  <a:pt x="177800" y="42334"/>
                </a:lnTo>
                <a:lnTo>
                  <a:pt x="177800" y="67734"/>
                </a:lnTo>
                <a:lnTo>
                  <a:pt x="177800" y="84667"/>
                </a:lnTo>
                <a:lnTo>
                  <a:pt x="186266" y="110067"/>
                </a:lnTo>
                <a:lnTo>
                  <a:pt x="186266" y="135467"/>
                </a:lnTo>
                <a:lnTo>
                  <a:pt x="186266" y="143934"/>
                </a:lnTo>
                <a:lnTo>
                  <a:pt x="186266" y="160867"/>
                </a:lnTo>
                <a:lnTo>
                  <a:pt x="186266" y="169334"/>
                </a:lnTo>
                <a:lnTo>
                  <a:pt x="186266" y="169334"/>
                </a:lnTo>
                <a:lnTo>
                  <a:pt x="186266" y="169334"/>
                </a:lnTo>
                <a:lnTo>
                  <a:pt x="186266" y="169334"/>
                </a:lnTo>
                <a:lnTo>
                  <a:pt x="186266" y="160867"/>
                </a:lnTo>
                <a:lnTo>
                  <a:pt x="186266" y="152400"/>
                </a:lnTo>
                <a:lnTo>
                  <a:pt x="194733" y="143934"/>
                </a:lnTo>
                <a:lnTo>
                  <a:pt x="194733" y="127000"/>
                </a:lnTo>
                <a:lnTo>
                  <a:pt x="194733" y="101600"/>
                </a:lnTo>
                <a:lnTo>
                  <a:pt x="194733" y="76200"/>
                </a:lnTo>
                <a:lnTo>
                  <a:pt x="203200" y="50800"/>
                </a:lnTo>
                <a:lnTo>
                  <a:pt x="211666" y="33867"/>
                </a:lnTo>
                <a:lnTo>
                  <a:pt x="220133" y="16934"/>
                </a:lnTo>
                <a:lnTo>
                  <a:pt x="228600" y="8467"/>
                </a:lnTo>
                <a:lnTo>
                  <a:pt x="228600" y="0"/>
                </a:lnTo>
                <a:lnTo>
                  <a:pt x="237066" y="0"/>
                </a:lnTo>
                <a:lnTo>
                  <a:pt x="245533" y="0"/>
                </a:lnTo>
                <a:lnTo>
                  <a:pt x="262466" y="0"/>
                </a:lnTo>
                <a:lnTo>
                  <a:pt x="270933" y="8467"/>
                </a:lnTo>
                <a:lnTo>
                  <a:pt x="287866" y="8467"/>
                </a:lnTo>
                <a:lnTo>
                  <a:pt x="287866" y="8467"/>
                </a:lnTo>
                <a:lnTo>
                  <a:pt x="287866" y="8467"/>
                </a:lnTo>
                <a:lnTo>
                  <a:pt x="2878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09267" y="1354667"/>
            <a:ext cx="101600" cy="203201"/>
          </a:xfrm>
          <a:custGeom>
            <a:avLst/>
            <a:gdLst/>
            <a:ahLst/>
            <a:cxnLst/>
            <a:rect l="0" t="0" r="0" b="0"/>
            <a:pathLst>
              <a:path w="101600" h="2032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77800"/>
                </a:lnTo>
                <a:lnTo>
                  <a:pt x="16933" y="194733"/>
                </a:lnTo>
                <a:lnTo>
                  <a:pt x="25400" y="194733"/>
                </a:lnTo>
                <a:lnTo>
                  <a:pt x="33866" y="203200"/>
                </a:lnTo>
                <a:lnTo>
                  <a:pt x="42333" y="194733"/>
                </a:lnTo>
                <a:lnTo>
                  <a:pt x="50800" y="194733"/>
                </a:lnTo>
                <a:lnTo>
                  <a:pt x="67733" y="186266"/>
                </a:lnTo>
                <a:lnTo>
                  <a:pt x="84666" y="177800"/>
                </a:lnTo>
                <a:lnTo>
                  <a:pt x="93133" y="160866"/>
                </a:lnTo>
                <a:lnTo>
                  <a:pt x="101599" y="143933"/>
                </a:lnTo>
                <a:lnTo>
                  <a:pt x="101599" y="118533"/>
                </a:lnTo>
                <a:lnTo>
                  <a:pt x="101599" y="101600"/>
                </a:lnTo>
                <a:lnTo>
                  <a:pt x="101599" y="76200"/>
                </a:lnTo>
                <a:lnTo>
                  <a:pt x="101599" y="50800"/>
                </a:lnTo>
                <a:lnTo>
                  <a:pt x="93133" y="33866"/>
                </a:lnTo>
                <a:lnTo>
                  <a:pt x="84666" y="25400"/>
                </a:lnTo>
                <a:lnTo>
                  <a:pt x="76200" y="25400"/>
                </a:lnTo>
                <a:lnTo>
                  <a:pt x="59266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254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578600" y="1380067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0" y="0"/>
                </a:moveTo>
                <a:lnTo>
                  <a:pt x="8466" y="8466"/>
                </a:lnTo>
                <a:lnTo>
                  <a:pt x="8466" y="16933"/>
                </a:lnTo>
                <a:lnTo>
                  <a:pt x="16934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33867" y="93133"/>
                </a:lnTo>
                <a:lnTo>
                  <a:pt x="33867" y="110066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0866"/>
                </a:lnTo>
                <a:lnTo>
                  <a:pt x="33867" y="160866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0866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35466"/>
                </a:lnTo>
                <a:lnTo>
                  <a:pt x="33867" y="118533"/>
                </a:lnTo>
                <a:lnTo>
                  <a:pt x="33867" y="101600"/>
                </a:lnTo>
                <a:lnTo>
                  <a:pt x="33867" y="76200"/>
                </a:lnTo>
                <a:lnTo>
                  <a:pt x="42333" y="59266"/>
                </a:lnTo>
                <a:lnTo>
                  <a:pt x="42333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866467" y="1388533"/>
            <a:ext cx="42334" cy="270935"/>
          </a:xfrm>
          <a:custGeom>
            <a:avLst/>
            <a:gdLst/>
            <a:ahLst/>
            <a:cxnLst/>
            <a:rect l="0" t="0" r="0" b="0"/>
            <a:pathLst>
              <a:path w="42334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16933" y="67734"/>
                </a:lnTo>
                <a:lnTo>
                  <a:pt x="25399" y="93134"/>
                </a:lnTo>
                <a:lnTo>
                  <a:pt x="25399" y="127000"/>
                </a:lnTo>
                <a:lnTo>
                  <a:pt x="25399" y="160867"/>
                </a:lnTo>
                <a:lnTo>
                  <a:pt x="33867" y="186267"/>
                </a:lnTo>
                <a:lnTo>
                  <a:pt x="33867" y="220134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62467"/>
                </a:lnTo>
                <a:lnTo>
                  <a:pt x="42333" y="270934"/>
                </a:lnTo>
                <a:lnTo>
                  <a:pt x="42333" y="270934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858000" y="13885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6" y="8467"/>
                </a:lnTo>
                <a:lnTo>
                  <a:pt x="127000" y="25400"/>
                </a:lnTo>
                <a:lnTo>
                  <a:pt x="135467" y="42334"/>
                </a:lnTo>
                <a:lnTo>
                  <a:pt x="143933" y="67734"/>
                </a:lnTo>
                <a:lnTo>
                  <a:pt x="152400" y="84667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35467" y="135467"/>
                </a:lnTo>
                <a:lnTo>
                  <a:pt x="118534" y="143934"/>
                </a:lnTo>
                <a:lnTo>
                  <a:pt x="110066" y="160867"/>
                </a:lnTo>
                <a:lnTo>
                  <a:pt x="93133" y="160867"/>
                </a:lnTo>
                <a:lnTo>
                  <a:pt x="76200" y="169334"/>
                </a:lnTo>
                <a:lnTo>
                  <a:pt x="67733" y="169334"/>
                </a:lnTo>
                <a:lnTo>
                  <a:pt x="59267" y="169334"/>
                </a:lnTo>
                <a:lnTo>
                  <a:pt x="42334" y="169334"/>
                </a:lnTo>
                <a:lnTo>
                  <a:pt x="33866" y="160867"/>
                </a:lnTo>
                <a:lnTo>
                  <a:pt x="25400" y="1524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52734" y="1363133"/>
            <a:ext cx="101600" cy="177801"/>
          </a:xfrm>
          <a:custGeom>
            <a:avLst/>
            <a:gdLst/>
            <a:ahLst/>
            <a:cxnLst/>
            <a:rect l="0" t="0" r="0" b="0"/>
            <a:pathLst>
              <a:path w="101600" h="177801">
                <a:moveTo>
                  <a:pt x="59266" y="8467"/>
                </a:move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59266" y="16934"/>
                </a:lnTo>
                <a:lnTo>
                  <a:pt x="50799" y="33867"/>
                </a:lnTo>
                <a:lnTo>
                  <a:pt x="42333" y="42334"/>
                </a:lnTo>
                <a:lnTo>
                  <a:pt x="33866" y="59267"/>
                </a:lnTo>
                <a:lnTo>
                  <a:pt x="25399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6" y="160867"/>
                </a:lnTo>
                <a:lnTo>
                  <a:pt x="8466" y="169334"/>
                </a:lnTo>
                <a:lnTo>
                  <a:pt x="25399" y="169334"/>
                </a:lnTo>
                <a:lnTo>
                  <a:pt x="33866" y="177800"/>
                </a:lnTo>
                <a:lnTo>
                  <a:pt x="50799" y="177800"/>
                </a:lnTo>
                <a:lnTo>
                  <a:pt x="59266" y="169334"/>
                </a:lnTo>
                <a:lnTo>
                  <a:pt x="76200" y="169334"/>
                </a:lnTo>
                <a:lnTo>
                  <a:pt x="84666" y="160867"/>
                </a:lnTo>
                <a:lnTo>
                  <a:pt x="93133" y="152400"/>
                </a:lnTo>
                <a:lnTo>
                  <a:pt x="101599" y="135467"/>
                </a:lnTo>
                <a:lnTo>
                  <a:pt x="101599" y="127000"/>
                </a:lnTo>
                <a:lnTo>
                  <a:pt x="101599" y="101600"/>
                </a:lnTo>
                <a:lnTo>
                  <a:pt x="101599" y="84667"/>
                </a:lnTo>
                <a:lnTo>
                  <a:pt x="93133" y="67734"/>
                </a:lnTo>
                <a:lnTo>
                  <a:pt x="93133" y="59267"/>
                </a:lnTo>
                <a:lnTo>
                  <a:pt x="76200" y="42334"/>
                </a:lnTo>
                <a:lnTo>
                  <a:pt x="67732" y="33867"/>
                </a:lnTo>
                <a:lnTo>
                  <a:pt x="50799" y="33867"/>
                </a:lnTo>
                <a:lnTo>
                  <a:pt x="42333" y="33867"/>
                </a:lnTo>
                <a:lnTo>
                  <a:pt x="33866" y="25400"/>
                </a:lnTo>
                <a:lnTo>
                  <a:pt x="33866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47467" y="1227667"/>
            <a:ext cx="50801" cy="279401"/>
          </a:xfrm>
          <a:custGeom>
            <a:avLst/>
            <a:gdLst/>
            <a:ahLst/>
            <a:cxnLst/>
            <a:rect l="0" t="0" r="0" b="0"/>
            <a:pathLst>
              <a:path w="50801" h="279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25399" y="228600"/>
                </a:lnTo>
                <a:lnTo>
                  <a:pt x="25399" y="245533"/>
                </a:lnTo>
                <a:lnTo>
                  <a:pt x="25399" y="262466"/>
                </a:lnTo>
                <a:lnTo>
                  <a:pt x="33867" y="270933"/>
                </a:lnTo>
                <a:lnTo>
                  <a:pt x="33867" y="279400"/>
                </a:lnTo>
                <a:lnTo>
                  <a:pt x="42333" y="279400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340600" y="1363133"/>
            <a:ext cx="118534" cy="321735"/>
          </a:xfrm>
          <a:custGeom>
            <a:avLst/>
            <a:gdLst/>
            <a:ahLst/>
            <a:cxnLst/>
            <a:rect l="0" t="0" r="0" b="0"/>
            <a:pathLst>
              <a:path w="118534" h="321735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8466" y="127000"/>
                </a:lnTo>
                <a:lnTo>
                  <a:pt x="16934" y="135467"/>
                </a:lnTo>
                <a:lnTo>
                  <a:pt x="25400" y="143934"/>
                </a:lnTo>
                <a:lnTo>
                  <a:pt x="33867" y="143934"/>
                </a:lnTo>
                <a:lnTo>
                  <a:pt x="42333" y="143934"/>
                </a:lnTo>
                <a:lnTo>
                  <a:pt x="50800" y="143934"/>
                </a:lnTo>
                <a:lnTo>
                  <a:pt x="59267" y="135467"/>
                </a:lnTo>
                <a:lnTo>
                  <a:pt x="67733" y="127000"/>
                </a:lnTo>
                <a:lnTo>
                  <a:pt x="76200" y="110067"/>
                </a:lnTo>
                <a:lnTo>
                  <a:pt x="76200" y="93134"/>
                </a:lnTo>
                <a:lnTo>
                  <a:pt x="84666" y="76200"/>
                </a:lnTo>
                <a:lnTo>
                  <a:pt x="84666" y="59267"/>
                </a:lnTo>
                <a:lnTo>
                  <a:pt x="93134" y="50800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101600" y="67734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18533" y="143934"/>
                </a:lnTo>
                <a:lnTo>
                  <a:pt x="118533" y="169334"/>
                </a:lnTo>
                <a:lnTo>
                  <a:pt x="118533" y="194734"/>
                </a:lnTo>
                <a:lnTo>
                  <a:pt x="118533" y="220134"/>
                </a:lnTo>
                <a:lnTo>
                  <a:pt x="110067" y="245534"/>
                </a:lnTo>
                <a:lnTo>
                  <a:pt x="101600" y="262467"/>
                </a:lnTo>
                <a:lnTo>
                  <a:pt x="93134" y="279400"/>
                </a:lnTo>
                <a:lnTo>
                  <a:pt x="84666" y="296334"/>
                </a:lnTo>
                <a:lnTo>
                  <a:pt x="76200" y="304800"/>
                </a:lnTo>
                <a:lnTo>
                  <a:pt x="59267" y="313267"/>
                </a:lnTo>
                <a:lnTo>
                  <a:pt x="50800" y="321734"/>
                </a:lnTo>
                <a:lnTo>
                  <a:pt x="33867" y="321734"/>
                </a:lnTo>
                <a:lnTo>
                  <a:pt x="25400" y="321734"/>
                </a:lnTo>
                <a:lnTo>
                  <a:pt x="25400" y="3048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0934"/>
                </a:lnTo>
                <a:lnTo>
                  <a:pt x="2540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594600" y="1371600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35467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7" y="84667"/>
                </a:lnTo>
                <a:lnTo>
                  <a:pt x="42333" y="59267"/>
                </a:lnTo>
                <a:lnTo>
                  <a:pt x="50800" y="42333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4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6" y="25400"/>
                </a:lnTo>
                <a:lnTo>
                  <a:pt x="143934" y="33867"/>
                </a:lnTo>
                <a:lnTo>
                  <a:pt x="160867" y="42333"/>
                </a:lnTo>
                <a:lnTo>
                  <a:pt x="169333" y="59267"/>
                </a:lnTo>
                <a:lnTo>
                  <a:pt x="169333" y="67733"/>
                </a:lnTo>
                <a:lnTo>
                  <a:pt x="177800" y="76200"/>
                </a:lnTo>
                <a:lnTo>
                  <a:pt x="177800" y="93133"/>
                </a:lnTo>
                <a:lnTo>
                  <a:pt x="177800" y="110067"/>
                </a:lnTo>
                <a:lnTo>
                  <a:pt x="177800" y="118533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778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857067" y="1397000"/>
            <a:ext cx="84667" cy="160868"/>
          </a:xfrm>
          <a:custGeom>
            <a:avLst/>
            <a:gdLst/>
            <a:ahLst/>
            <a:cxnLst/>
            <a:rect l="0" t="0" r="0" b="0"/>
            <a:pathLst>
              <a:path w="84667" h="160868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35467"/>
                </a:lnTo>
                <a:lnTo>
                  <a:pt x="25399" y="152400"/>
                </a:lnTo>
                <a:lnTo>
                  <a:pt x="33867" y="152400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52400"/>
                </a:lnTo>
                <a:lnTo>
                  <a:pt x="76200" y="152400"/>
                </a:lnTo>
                <a:lnTo>
                  <a:pt x="76200" y="143933"/>
                </a:lnTo>
                <a:lnTo>
                  <a:pt x="84666" y="135467"/>
                </a:lnTo>
                <a:lnTo>
                  <a:pt x="84666" y="118533"/>
                </a:lnTo>
                <a:lnTo>
                  <a:pt x="84666" y="101600"/>
                </a:lnTo>
                <a:lnTo>
                  <a:pt x="76200" y="76200"/>
                </a:lnTo>
                <a:lnTo>
                  <a:pt x="76200" y="67733"/>
                </a:lnTo>
                <a:lnTo>
                  <a:pt x="59266" y="50800"/>
                </a:lnTo>
                <a:lnTo>
                  <a:pt x="50800" y="42333"/>
                </a:lnTo>
                <a:lnTo>
                  <a:pt x="42333" y="33867"/>
                </a:lnTo>
                <a:lnTo>
                  <a:pt x="33867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001000" y="1405467"/>
            <a:ext cx="296334" cy="169334"/>
          </a:xfrm>
          <a:custGeom>
            <a:avLst/>
            <a:gdLst/>
            <a:ahLst/>
            <a:cxnLst/>
            <a:rect l="0" t="0" r="0" b="0"/>
            <a:pathLst>
              <a:path w="296334" h="169334">
                <a:moveTo>
                  <a:pt x="0" y="8466"/>
                </a:move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0866"/>
                </a:lnTo>
                <a:lnTo>
                  <a:pt x="16933" y="152400"/>
                </a:lnTo>
                <a:lnTo>
                  <a:pt x="16933" y="143933"/>
                </a:lnTo>
                <a:lnTo>
                  <a:pt x="25400" y="127000"/>
                </a:lnTo>
                <a:lnTo>
                  <a:pt x="33866" y="110066"/>
                </a:lnTo>
                <a:lnTo>
                  <a:pt x="42334" y="84666"/>
                </a:lnTo>
                <a:lnTo>
                  <a:pt x="50800" y="59266"/>
                </a:lnTo>
                <a:lnTo>
                  <a:pt x="67733" y="42333"/>
                </a:lnTo>
                <a:lnTo>
                  <a:pt x="76200" y="16933"/>
                </a:lnTo>
                <a:lnTo>
                  <a:pt x="84667" y="8466"/>
                </a:lnTo>
                <a:lnTo>
                  <a:pt x="93133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4" y="16933"/>
                </a:lnTo>
                <a:lnTo>
                  <a:pt x="127000" y="33866"/>
                </a:lnTo>
                <a:lnTo>
                  <a:pt x="127000" y="50800"/>
                </a:lnTo>
                <a:lnTo>
                  <a:pt x="135467" y="76200"/>
                </a:lnTo>
                <a:lnTo>
                  <a:pt x="135467" y="93133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35467" y="135466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43933" y="135466"/>
                </a:lnTo>
                <a:lnTo>
                  <a:pt x="143933" y="127000"/>
                </a:lnTo>
                <a:lnTo>
                  <a:pt x="152400" y="110066"/>
                </a:lnTo>
                <a:lnTo>
                  <a:pt x="152400" y="93133"/>
                </a:lnTo>
                <a:lnTo>
                  <a:pt x="169333" y="67733"/>
                </a:lnTo>
                <a:lnTo>
                  <a:pt x="177800" y="50800"/>
                </a:lnTo>
                <a:lnTo>
                  <a:pt x="186266" y="25400"/>
                </a:lnTo>
                <a:lnTo>
                  <a:pt x="194734" y="16933"/>
                </a:lnTo>
                <a:lnTo>
                  <a:pt x="203200" y="8466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8466"/>
                </a:lnTo>
                <a:lnTo>
                  <a:pt x="237067" y="16933"/>
                </a:lnTo>
                <a:lnTo>
                  <a:pt x="245533" y="33866"/>
                </a:lnTo>
                <a:lnTo>
                  <a:pt x="254000" y="50800"/>
                </a:lnTo>
                <a:lnTo>
                  <a:pt x="262466" y="67733"/>
                </a:lnTo>
                <a:lnTo>
                  <a:pt x="262466" y="84666"/>
                </a:lnTo>
                <a:lnTo>
                  <a:pt x="262466" y="110066"/>
                </a:lnTo>
                <a:lnTo>
                  <a:pt x="270934" y="127000"/>
                </a:lnTo>
                <a:lnTo>
                  <a:pt x="279400" y="135466"/>
                </a:lnTo>
                <a:lnTo>
                  <a:pt x="279400" y="143933"/>
                </a:lnTo>
                <a:lnTo>
                  <a:pt x="287867" y="143933"/>
                </a:lnTo>
                <a:lnTo>
                  <a:pt x="287867" y="143933"/>
                </a:lnTo>
                <a:lnTo>
                  <a:pt x="287867" y="143933"/>
                </a:lnTo>
                <a:lnTo>
                  <a:pt x="296333" y="143933"/>
                </a:lnTo>
                <a:lnTo>
                  <a:pt x="296333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398933" y="1430867"/>
            <a:ext cx="1" cy="135467"/>
          </a:xfrm>
          <a:custGeom>
            <a:avLst/>
            <a:gdLst/>
            <a:ahLst/>
            <a:cxnLst/>
            <a:rect l="0" t="0" r="0" b="0"/>
            <a:pathLst>
              <a:path w="1" h="135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407400" y="13462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423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525933" y="1380067"/>
            <a:ext cx="186268" cy="220134"/>
          </a:xfrm>
          <a:custGeom>
            <a:avLst/>
            <a:gdLst/>
            <a:ahLst/>
            <a:cxnLst/>
            <a:rect l="0" t="0" r="0" b="0"/>
            <a:pathLst>
              <a:path w="186268" h="220134">
                <a:moveTo>
                  <a:pt x="101600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4" y="16933"/>
                </a:lnTo>
                <a:lnTo>
                  <a:pt x="50801" y="25400"/>
                </a:lnTo>
                <a:lnTo>
                  <a:pt x="42333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8467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86266"/>
                </a:lnTo>
                <a:lnTo>
                  <a:pt x="16934" y="194733"/>
                </a:lnTo>
                <a:lnTo>
                  <a:pt x="25400" y="203200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1" y="203200"/>
                </a:lnTo>
                <a:lnTo>
                  <a:pt x="59267" y="194733"/>
                </a:lnTo>
                <a:lnTo>
                  <a:pt x="67734" y="186266"/>
                </a:lnTo>
                <a:lnTo>
                  <a:pt x="76200" y="177800"/>
                </a:lnTo>
                <a:lnTo>
                  <a:pt x="84667" y="160866"/>
                </a:lnTo>
                <a:lnTo>
                  <a:pt x="84667" y="152400"/>
                </a:lnTo>
                <a:lnTo>
                  <a:pt x="93134" y="135466"/>
                </a:lnTo>
                <a:lnTo>
                  <a:pt x="93134" y="118533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6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84666"/>
                </a:lnTo>
                <a:lnTo>
                  <a:pt x="101600" y="93133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8533" y="152400"/>
                </a:lnTo>
                <a:lnTo>
                  <a:pt x="127001" y="169333"/>
                </a:lnTo>
                <a:lnTo>
                  <a:pt x="135467" y="186266"/>
                </a:lnTo>
                <a:lnTo>
                  <a:pt x="143934" y="203200"/>
                </a:lnTo>
                <a:lnTo>
                  <a:pt x="152400" y="211666"/>
                </a:lnTo>
                <a:lnTo>
                  <a:pt x="160867" y="220133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86267" y="220133"/>
                </a:lnTo>
                <a:lnTo>
                  <a:pt x="1862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847667" y="1295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847667" y="1320800"/>
            <a:ext cx="50801" cy="364068"/>
          </a:xfrm>
          <a:custGeom>
            <a:avLst/>
            <a:gdLst/>
            <a:ahLst/>
            <a:cxnLst/>
            <a:rect l="0" t="0" r="0" b="0"/>
            <a:pathLst>
              <a:path w="50801" h="364068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50800"/>
                </a:lnTo>
                <a:lnTo>
                  <a:pt x="0" y="84667"/>
                </a:lnTo>
                <a:lnTo>
                  <a:pt x="0" y="118533"/>
                </a:lnTo>
                <a:lnTo>
                  <a:pt x="8466" y="160867"/>
                </a:lnTo>
                <a:lnTo>
                  <a:pt x="8466" y="194733"/>
                </a:lnTo>
                <a:lnTo>
                  <a:pt x="16933" y="228600"/>
                </a:lnTo>
                <a:lnTo>
                  <a:pt x="16933" y="262467"/>
                </a:lnTo>
                <a:lnTo>
                  <a:pt x="25399" y="287867"/>
                </a:lnTo>
                <a:lnTo>
                  <a:pt x="33867" y="321733"/>
                </a:lnTo>
                <a:lnTo>
                  <a:pt x="42333" y="338667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64067"/>
                </a:lnTo>
                <a:lnTo>
                  <a:pt x="5080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786467" y="1854200"/>
            <a:ext cx="211667" cy="330201"/>
          </a:xfrm>
          <a:custGeom>
            <a:avLst/>
            <a:gdLst/>
            <a:ahLst/>
            <a:cxnLst/>
            <a:rect l="0" t="0" r="0" b="0"/>
            <a:pathLst>
              <a:path w="211667" h="330201">
                <a:moveTo>
                  <a:pt x="50800" y="110067"/>
                </a:move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42333" y="101600"/>
                </a:lnTo>
                <a:lnTo>
                  <a:pt x="50800" y="101600"/>
                </a:lnTo>
                <a:lnTo>
                  <a:pt x="50800" y="93133"/>
                </a:lnTo>
                <a:lnTo>
                  <a:pt x="50800" y="84667"/>
                </a:lnTo>
                <a:lnTo>
                  <a:pt x="59266" y="67733"/>
                </a:lnTo>
                <a:lnTo>
                  <a:pt x="67733" y="59267"/>
                </a:lnTo>
                <a:lnTo>
                  <a:pt x="76200" y="50800"/>
                </a:lnTo>
                <a:lnTo>
                  <a:pt x="84666" y="33867"/>
                </a:lnTo>
                <a:lnTo>
                  <a:pt x="101600" y="25400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33867"/>
                </a:lnTo>
                <a:lnTo>
                  <a:pt x="177800" y="42333"/>
                </a:lnTo>
                <a:lnTo>
                  <a:pt x="177800" y="59267"/>
                </a:lnTo>
                <a:lnTo>
                  <a:pt x="177800" y="76200"/>
                </a:lnTo>
                <a:lnTo>
                  <a:pt x="160866" y="84667"/>
                </a:lnTo>
                <a:lnTo>
                  <a:pt x="152400" y="110067"/>
                </a:lnTo>
                <a:lnTo>
                  <a:pt x="143933" y="127000"/>
                </a:lnTo>
                <a:lnTo>
                  <a:pt x="135466" y="143933"/>
                </a:lnTo>
                <a:lnTo>
                  <a:pt x="118533" y="160867"/>
                </a:lnTo>
                <a:lnTo>
                  <a:pt x="101600" y="177800"/>
                </a:lnTo>
                <a:lnTo>
                  <a:pt x="84666" y="194733"/>
                </a:lnTo>
                <a:lnTo>
                  <a:pt x="76200" y="211667"/>
                </a:lnTo>
                <a:lnTo>
                  <a:pt x="59266" y="228600"/>
                </a:lnTo>
                <a:lnTo>
                  <a:pt x="42333" y="237067"/>
                </a:lnTo>
                <a:lnTo>
                  <a:pt x="33866" y="254000"/>
                </a:lnTo>
                <a:lnTo>
                  <a:pt x="25400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8466" y="287867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7"/>
                </a:lnTo>
                <a:lnTo>
                  <a:pt x="8466" y="313267"/>
                </a:lnTo>
                <a:lnTo>
                  <a:pt x="16933" y="313267"/>
                </a:lnTo>
                <a:lnTo>
                  <a:pt x="25400" y="321733"/>
                </a:lnTo>
                <a:lnTo>
                  <a:pt x="33866" y="321733"/>
                </a:lnTo>
                <a:lnTo>
                  <a:pt x="42333" y="321733"/>
                </a:lnTo>
                <a:lnTo>
                  <a:pt x="59266" y="321733"/>
                </a:lnTo>
                <a:lnTo>
                  <a:pt x="76200" y="321733"/>
                </a:lnTo>
                <a:lnTo>
                  <a:pt x="93133" y="321733"/>
                </a:lnTo>
                <a:lnTo>
                  <a:pt x="118533" y="321733"/>
                </a:lnTo>
                <a:lnTo>
                  <a:pt x="127000" y="321733"/>
                </a:lnTo>
                <a:lnTo>
                  <a:pt x="143933" y="321733"/>
                </a:lnTo>
                <a:lnTo>
                  <a:pt x="160866" y="330200"/>
                </a:lnTo>
                <a:lnTo>
                  <a:pt x="169333" y="330200"/>
                </a:lnTo>
                <a:lnTo>
                  <a:pt x="186266" y="330200"/>
                </a:lnTo>
                <a:lnTo>
                  <a:pt x="194733" y="330200"/>
                </a:lnTo>
                <a:lnTo>
                  <a:pt x="203200" y="330200"/>
                </a:lnTo>
                <a:lnTo>
                  <a:pt x="211666" y="330200"/>
                </a:lnTo>
                <a:lnTo>
                  <a:pt x="211666" y="330200"/>
                </a:lnTo>
                <a:lnTo>
                  <a:pt x="211666" y="330200"/>
                </a:lnTo>
                <a:lnTo>
                  <a:pt x="2116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133600" y="2142067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429933" y="1786467"/>
            <a:ext cx="152401" cy="381001"/>
          </a:xfrm>
          <a:custGeom>
            <a:avLst/>
            <a:gdLst/>
            <a:ahLst/>
            <a:cxnLst/>
            <a:rect l="0" t="0" r="0" b="0"/>
            <a:pathLst>
              <a:path w="152401" h="381001">
                <a:moveTo>
                  <a:pt x="143934" y="42333"/>
                </a:moveTo>
                <a:lnTo>
                  <a:pt x="143934" y="42333"/>
                </a:lnTo>
                <a:lnTo>
                  <a:pt x="143934" y="42333"/>
                </a:lnTo>
                <a:lnTo>
                  <a:pt x="143934" y="50800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59266"/>
                </a:lnTo>
                <a:lnTo>
                  <a:pt x="143934" y="50800"/>
                </a:lnTo>
                <a:lnTo>
                  <a:pt x="135467" y="42333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42334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6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16934" y="321733"/>
                </a:lnTo>
                <a:lnTo>
                  <a:pt x="25400" y="338666"/>
                </a:lnTo>
                <a:lnTo>
                  <a:pt x="33867" y="355600"/>
                </a:lnTo>
                <a:lnTo>
                  <a:pt x="50800" y="364066"/>
                </a:lnTo>
                <a:lnTo>
                  <a:pt x="59267" y="372533"/>
                </a:lnTo>
                <a:lnTo>
                  <a:pt x="76200" y="381000"/>
                </a:lnTo>
                <a:lnTo>
                  <a:pt x="93134" y="381000"/>
                </a:lnTo>
                <a:lnTo>
                  <a:pt x="110067" y="381000"/>
                </a:lnTo>
                <a:lnTo>
                  <a:pt x="118534" y="381000"/>
                </a:lnTo>
                <a:lnTo>
                  <a:pt x="135467" y="372533"/>
                </a:lnTo>
                <a:lnTo>
                  <a:pt x="143934" y="364066"/>
                </a:lnTo>
                <a:lnTo>
                  <a:pt x="143934" y="364066"/>
                </a:lnTo>
                <a:lnTo>
                  <a:pt x="152400" y="355600"/>
                </a:lnTo>
                <a:lnTo>
                  <a:pt x="1524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41600" y="1947333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43934"/>
                </a:lnTo>
                <a:lnTo>
                  <a:pt x="33867" y="160867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77800"/>
                </a:lnTo>
                <a:lnTo>
                  <a:pt x="33867" y="169334"/>
                </a:lnTo>
                <a:lnTo>
                  <a:pt x="33867" y="160867"/>
                </a:lnTo>
                <a:lnTo>
                  <a:pt x="25400" y="143934"/>
                </a:lnTo>
                <a:lnTo>
                  <a:pt x="25400" y="118534"/>
                </a:lnTo>
                <a:lnTo>
                  <a:pt x="25400" y="93134"/>
                </a:lnTo>
                <a:lnTo>
                  <a:pt x="25400" y="76200"/>
                </a:lnTo>
                <a:lnTo>
                  <a:pt x="25400" y="59267"/>
                </a:lnTo>
                <a:lnTo>
                  <a:pt x="25400" y="42334"/>
                </a:lnTo>
                <a:lnTo>
                  <a:pt x="33867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836333" y="1921933"/>
            <a:ext cx="93135" cy="211668"/>
          </a:xfrm>
          <a:custGeom>
            <a:avLst/>
            <a:gdLst/>
            <a:ahLst/>
            <a:cxnLst/>
            <a:rect l="0" t="0" r="0" b="0"/>
            <a:pathLst>
              <a:path w="93135" h="211668">
                <a:moveTo>
                  <a:pt x="8467" y="135467"/>
                </a:moveTo>
                <a:lnTo>
                  <a:pt x="8467" y="135467"/>
                </a:lnTo>
                <a:lnTo>
                  <a:pt x="16934" y="143934"/>
                </a:lnTo>
                <a:lnTo>
                  <a:pt x="16934" y="143934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0" y="143934"/>
                </a:lnTo>
                <a:lnTo>
                  <a:pt x="59267" y="135467"/>
                </a:lnTo>
                <a:lnTo>
                  <a:pt x="67734" y="127000"/>
                </a:lnTo>
                <a:lnTo>
                  <a:pt x="76200" y="118534"/>
                </a:lnTo>
                <a:lnTo>
                  <a:pt x="76200" y="101600"/>
                </a:lnTo>
                <a:lnTo>
                  <a:pt x="84667" y="84667"/>
                </a:lnTo>
                <a:lnTo>
                  <a:pt x="84667" y="59267"/>
                </a:lnTo>
                <a:lnTo>
                  <a:pt x="84667" y="42334"/>
                </a:lnTo>
                <a:lnTo>
                  <a:pt x="84667" y="25400"/>
                </a:lnTo>
                <a:lnTo>
                  <a:pt x="76200" y="16934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8467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16934" y="186267"/>
                </a:lnTo>
                <a:lnTo>
                  <a:pt x="33867" y="203200"/>
                </a:lnTo>
                <a:lnTo>
                  <a:pt x="50800" y="211667"/>
                </a:lnTo>
                <a:lnTo>
                  <a:pt x="59267" y="211667"/>
                </a:lnTo>
                <a:lnTo>
                  <a:pt x="76200" y="211667"/>
                </a:lnTo>
                <a:lnTo>
                  <a:pt x="76200" y="211667"/>
                </a:lnTo>
                <a:lnTo>
                  <a:pt x="93134" y="211667"/>
                </a:lnTo>
                <a:lnTo>
                  <a:pt x="93134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014133" y="1921933"/>
            <a:ext cx="220135" cy="237068"/>
          </a:xfrm>
          <a:custGeom>
            <a:avLst/>
            <a:gdLst/>
            <a:ahLst/>
            <a:cxnLst/>
            <a:rect l="0" t="0" r="0" b="0"/>
            <a:pathLst>
              <a:path w="220135" h="237068">
                <a:moveTo>
                  <a:pt x="101600" y="76200"/>
                </a:move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67734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4"/>
                </a:lnTo>
                <a:lnTo>
                  <a:pt x="93134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33867"/>
                </a:lnTo>
                <a:lnTo>
                  <a:pt x="16934" y="42334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86267"/>
                </a:lnTo>
                <a:lnTo>
                  <a:pt x="16934" y="203200"/>
                </a:lnTo>
                <a:lnTo>
                  <a:pt x="25400" y="211667"/>
                </a:lnTo>
                <a:lnTo>
                  <a:pt x="33867" y="211667"/>
                </a:lnTo>
                <a:lnTo>
                  <a:pt x="50800" y="211667"/>
                </a:lnTo>
                <a:lnTo>
                  <a:pt x="59267" y="203200"/>
                </a:lnTo>
                <a:lnTo>
                  <a:pt x="59267" y="194734"/>
                </a:lnTo>
                <a:lnTo>
                  <a:pt x="67734" y="186267"/>
                </a:lnTo>
                <a:lnTo>
                  <a:pt x="76200" y="177800"/>
                </a:lnTo>
                <a:lnTo>
                  <a:pt x="84667" y="160867"/>
                </a:lnTo>
                <a:lnTo>
                  <a:pt x="84667" y="135467"/>
                </a:lnTo>
                <a:lnTo>
                  <a:pt x="93134" y="118534"/>
                </a:lnTo>
                <a:lnTo>
                  <a:pt x="93134" y="101600"/>
                </a:lnTo>
                <a:lnTo>
                  <a:pt x="93134" y="84667"/>
                </a:lnTo>
                <a:lnTo>
                  <a:pt x="93134" y="67734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84667" y="59267"/>
                </a:lnTo>
                <a:lnTo>
                  <a:pt x="84667" y="67734"/>
                </a:lnTo>
                <a:lnTo>
                  <a:pt x="84667" y="84667"/>
                </a:lnTo>
                <a:lnTo>
                  <a:pt x="84667" y="101600"/>
                </a:lnTo>
                <a:lnTo>
                  <a:pt x="93134" y="118534"/>
                </a:lnTo>
                <a:lnTo>
                  <a:pt x="93134" y="143934"/>
                </a:lnTo>
                <a:lnTo>
                  <a:pt x="101600" y="169334"/>
                </a:lnTo>
                <a:lnTo>
                  <a:pt x="101600" y="186267"/>
                </a:lnTo>
                <a:lnTo>
                  <a:pt x="110067" y="203200"/>
                </a:lnTo>
                <a:lnTo>
                  <a:pt x="127000" y="220134"/>
                </a:lnTo>
                <a:lnTo>
                  <a:pt x="135467" y="228600"/>
                </a:lnTo>
                <a:lnTo>
                  <a:pt x="152400" y="237067"/>
                </a:lnTo>
                <a:lnTo>
                  <a:pt x="160867" y="237067"/>
                </a:lnTo>
                <a:lnTo>
                  <a:pt x="177800" y="237067"/>
                </a:lnTo>
                <a:lnTo>
                  <a:pt x="194734" y="237067"/>
                </a:lnTo>
                <a:lnTo>
                  <a:pt x="211667" y="228600"/>
                </a:lnTo>
                <a:lnTo>
                  <a:pt x="211667" y="228600"/>
                </a:lnTo>
                <a:lnTo>
                  <a:pt x="220134" y="220134"/>
                </a:lnTo>
                <a:lnTo>
                  <a:pt x="220134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285067" y="1845733"/>
            <a:ext cx="25401" cy="296335"/>
          </a:xfrm>
          <a:custGeom>
            <a:avLst/>
            <a:gdLst/>
            <a:ahLst/>
            <a:cxnLst/>
            <a:rect l="0" t="0" r="0" b="0"/>
            <a:pathLst>
              <a:path w="25401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101600"/>
                </a:lnTo>
                <a:lnTo>
                  <a:pt x="16933" y="135467"/>
                </a:lnTo>
                <a:lnTo>
                  <a:pt x="16933" y="169334"/>
                </a:lnTo>
                <a:lnTo>
                  <a:pt x="16933" y="203200"/>
                </a:lnTo>
                <a:lnTo>
                  <a:pt x="16933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183467" y="1921933"/>
            <a:ext cx="321734" cy="211668"/>
          </a:xfrm>
          <a:custGeom>
            <a:avLst/>
            <a:gdLst/>
            <a:ahLst/>
            <a:cxnLst/>
            <a:rect l="0" t="0" r="0" b="0"/>
            <a:pathLst>
              <a:path w="321734" h="211668">
                <a:moveTo>
                  <a:pt x="0" y="67734"/>
                </a:move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33866" y="76200"/>
                </a:lnTo>
                <a:lnTo>
                  <a:pt x="59266" y="76200"/>
                </a:lnTo>
                <a:lnTo>
                  <a:pt x="76200" y="76200"/>
                </a:lnTo>
                <a:lnTo>
                  <a:pt x="101600" y="76200"/>
                </a:lnTo>
                <a:lnTo>
                  <a:pt x="127000" y="76200"/>
                </a:lnTo>
                <a:lnTo>
                  <a:pt x="152400" y="76200"/>
                </a:lnTo>
                <a:lnTo>
                  <a:pt x="177800" y="76200"/>
                </a:lnTo>
                <a:lnTo>
                  <a:pt x="203200" y="76200"/>
                </a:lnTo>
                <a:lnTo>
                  <a:pt x="220133" y="76200"/>
                </a:lnTo>
                <a:lnTo>
                  <a:pt x="245533" y="76200"/>
                </a:lnTo>
                <a:lnTo>
                  <a:pt x="254000" y="76200"/>
                </a:lnTo>
                <a:lnTo>
                  <a:pt x="270933" y="84667"/>
                </a:lnTo>
                <a:lnTo>
                  <a:pt x="279400" y="84667"/>
                </a:lnTo>
                <a:lnTo>
                  <a:pt x="287866" y="84667"/>
                </a:lnTo>
                <a:lnTo>
                  <a:pt x="296333" y="84667"/>
                </a:lnTo>
                <a:lnTo>
                  <a:pt x="304800" y="84667"/>
                </a:lnTo>
                <a:lnTo>
                  <a:pt x="304800" y="84667"/>
                </a:lnTo>
                <a:lnTo>
                  <a:pt x="304800" y="84667"/>
                </a:lnTo>
                <a:lnTo>
                  <a:pt x="304800" y="76200"/>
                </a:lnTo>
                <a:lnTo>
                  <a:pt x="304800" y="67734"/>
                </a:lnTo>
                <a:lnTo>
                  <a:pt x="304800" y="59267"/>
                </a:lnTo>
                <a:lnTo>
                  <a:pt x="296333" y="42334"/>
                </a:lnTo>
                <a:lnTo>
                  <a:pt x="287866" y="33867"/>
                </a:lnTo>
                <a:lnTo>
                  <a:pt x="279400" y="25400"/>
                </a:lnTo>
                <a:lnTo>
                  <a:pt x="270933" y="8467"/>
                </a:lnTo>
                <a:lnTo>
                  <a:pt x="262466" y="0"/>
                </a:lnTo>
                <a:lnTo>
                  <a:pt x="254000" y="0"/>
                </a:lnTo>
                <a:lnTo>
                  <a:pt x="245533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11666" y="25400"/>
                </a:lnTo>
                <a:lnTo>
                  <a:pt x="211666" y="42334"/>
                </a:lnTo>
                <a:lnTo>
                  <a:pt x="203200" y="59267"/>
                </a:lnTo>
                <a:lnTo>
                  <a:pt x="203200" y="84667"/>
                </a:lnTo>
                <a:lnTo>
                  <a:pt x="203200" y="101600"/>
                </a:lnTo>
                <a:lnTo>
                  <a:pt x="203200" y="118534"/>
                </a:lnTo>
                <a:lnTo>
                  <a:pt x="211666" y="135467"/>
                </a:lnTo>
                <a:lnTo>
                  <a:pt x="220133" y="160867"/>
                </a:lnTo>
                <a:lnTo>
                  <a:pt x="228600" y="169334"/>
                </a:lnTo>
                <a:lnTo>
                  <a:pt x="237066" y="186267"/>
                </a:lnTo>
                <a:lnTo>
                  <a:pt x="254000" y="194734"/>
                </a:lnTo>
                <a:lnTo>
                  <a:pt x="270933" y="211667"/>
                </a:lnTo>
                <a:lnTo>
                  <a:pt x="287866" y="211667"/>
                </a:lnTo>
                <a:lnTo>
                  <a:pt x="304800" y="211667"/>
                </a:lnTo>
                <a:lnTo>
                  <a:pt x="304800" y="211667"/>
                </a:lnTo>
                <a:lnTo>
                  <a:pt x="321733" y="211667"/>
                </a:lnTo>
                <a:lnTo>
                  <a:pt x="3217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742267" y="1803400"/>
            <a:ext cx="220134" cy="321734"/>
          </a:xfrm>
          <a:custGeom>
            <a:avLst/>
            <a:gdLst/>
            <a:ahLst/>
            <a:cxnLst/>
            <a:rect l="0" t="0" r="0" b="0"/>
            <a:pathLst>
              <a:path w="220134" h="3217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42333" y="42333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101600"/>
                </a:lnTo>
                <a:lnTo>
                  <a:pt x="33866" y="127000"/>
                </a:lnTo>
                <a:lnTo>
                  <a:pt x="25400" y="143933"/>
                </a:lnTo>
                <a:lnTo>
                  <a:pt x="25400" y="169333"/>
                </a:lnTo>
                <a:lnTo>
                  <a:pt x="16933" y="194733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8466" y="270933"/>
                </a:lnTo>
                <a:lnTo>
                  <a:pt x="16933" y="287867"/>
                </a:lnTo>
                <a:lnTo>
                  <a:pt x="25400" y="287867"/>
                </a:lnTo>
                <a:lnTo>
                  <a:pt x="33866" y="296333"/>
                </a:lnTo>
                <a:lnTo>
                  <a:pt x="50800" y="296333"/>
                </a:lnTo>
                <a:lnTo>
                  <a:pt x="67733" y="296333"/>
                </a:lnTo>
                <a:lnTo>
                  <a:pt x="84666" y="296333"/>
                </a:lnTo>
                <a:lnTo>
                  <a:pt x="101600" y="296333"/>
                </a:lnTo>
                <a:lnTo>
                  <a:pt x="127000" y="296333"/>
                </a:lnTo>
                <a:lnTo>
                  <a:pt x="135466" y="296333"/>
                </a:lnTo>
                <a:lnTo>
                  <a:pt x="152400" y="296333"/>
                </a:lnTo>
                <a:lnTo>
                  <a:pt x="169333" y="304800"/>
                </a:lnTo>
                <a:lnTo>
                  <a:pt x="186266" y="304800"/>
                </a:lnTo>
                <a:lnTo>
                  <a:pt x="194733" y="313267"/>
                </a:lnTo>
                <a:lnTo>
                  <a:pt x="203200" y="321733"/>
                </a:lnTo>
                <a:lnTo>
                  <a:pt x="211666" y="321733"/>
                </a:lnTo>
                <a:lnTo>
                  <a:pt x="220133" y="321733"/>
                </a:lnTo>
                <a:lnTo>
                  <a:pt x="220133" y="321733"/>
                </a:lnTo>
                <a:lnTo>
                  <a:pt x="220133" y="321733"/>
                </a:lnTo>
                <a:lnTo>
                  <a:pt x="2201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96267" y="1837267"/>
            <a:ext cx="135467" cy="296334"/>
          </a:xfrm>
          <a:custGeom>
            <a:avLst/>
            <a:gdLst/>
            <a:ahLst/>
            <a:cxnLst/>
            <a:rect l="0" t="0" r="0" b="0"/>
            <a:pathLst>
              <a:path w="135467" h="296334">
                <a:moveTo>
                  <a:pt x="101600" y="16933"/>
                </a:move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25400"/>
                </a:lnTo>
                <a:lnTo>
                  <a:pt x="25400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20133"/>
                </a:lnTo>
                <a:lnTo>
                  <a:pt x="25400" y="237066"/>
                </a:lnTo>
                <a:lnTo>
                  <a:pt x="33866" y="254000"/>
                </a:lnTo>
                <a:lnTo>
                  <a:pt x="42333" y="262466"/>
                </a:lnTo>
                <a:lnTo>
                  <a:pt x="50800" y="279400"/>
                </a:lnTo>
                <a:lnTo>
                  <a:pt x="67733" y="287866"/>
                </a:lnTo>
                <a:lnTo>
                  <a:pt x="84666" y="296333"/>
                </a:lnTo>
                <a:lnTo>
                  <a:pt x="101600" y="296333"/>
                </a:lnTo>
                <a:lnTo>
                  <a:pt x="110066" y="296333"/>
                </a:lnTo>
                <a:lnTo>
                  <a:pt x="127000" y="287866"/>
                </a:lnTo>
                <a:lnTo>
                  <a:pt x="127000" y="287866"/>
                </a:lnTo>
                <a:lnTo>
                  <a:pt x="135466" y="287866"/>
                </a:lnTo>
                <a:lnTo>
                  <a:pt x="135466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165600" y="1888067"/>
            <a:ext cx="321734" cy="270934"/>
          </a:xfrm>
          <a:custGeom>
            <a:avLst/>
            <a:gdLst/>
            <a:ahLst/>
            <a:cxnLst/>
            <a:rect l="0" t="0" r="0" b="0"/>
            <a:pathLst>
              <a:path w="321734" h="270934">
                <a:moveTo>
                  <a:pt x="16933" y="8466"/>
                </a:moveTo>
                <a:lnTo>
                  <a:pt x="16933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28600"/>
                </a:lnTo>
                <a:lnTo>
                  <a:pt x="8467" y="211666"/>
                </a:lnTo>
                <a:lnTo>
                  <a:pt x="8467" y="194733"/>
                </a:lnTo>
                <a:lnTo>
                  <a:pt x="16933" y="169333"/>
                </a:lnTo>
                <a:lnTo>
                  <a:pt x="16933" y="143933"/>
                </a:lnTo>
                <a:lnTo>
                  <a:pt x="25400" y="110066"/>
                </a:lnTo>
                <a:lnTo>
                  <a:pt x="25400" y="84666"/>
                </a:lnTo>
                <a:lnTo>
                  <a:pt x="33867" y="59266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25400"/>
                </a:lnTo>
                <a:lnTo>
                  <a:pt x="101600" y="42333"/>
                </a:lnTo>
                <a:lnTo>
                  <a:pt x="101600" y="59266"/>
                </a:lnTo>
                <a:lnTo>
                  <a:pt x="110067" y="84666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8533" y="194733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194733"/>
                </a:lnTo>
                <a:lnTo>
                  <a:pt x="135467" y="194733"/>
                </a:lnTo>
                <a:lnTo>
                  <a:pt x="135467" y="186266"/>
                </a:lnTo>
                <a:lnTo>
                  <a:pt x="135467" y="169333"/>
                </a:lnTo>
                <a:lnTo>
                  <a:pt x="143933" y="152400"/>
                </a:lnTo>
                <a:lnTo>
                  <a:pt x="152400" y="135466"/>
                </a:lnTo>
                <a:lnTo>
                  <a:pt x="152400" y="110066"/>
                </a:lnTo>
                <a:lnTo>
                  <a:pt x="160867" y="93133"/>
                </a:lnTo>
                <a:lnTo>
                  <a:pt x="169333" y="76200"/>
                </a:lnTo>
                <a:lnTo>
                  <a:pt x="177800" y="50800"/>
                </a:lnTo>
                <a:lnTo>
                  <a:pt x="186267" y="33866"/>
                </a:lnTo>
                <a:lnTo>
                  <a:pt x="194733" y="25400"/>
                </a:lnTo>
                <a:lnTo>
                  <a:pt x="211667" y="16933"/>
                </a:lnTo>
                <a:lnTo>
                  <a:pt x="220133" y="8466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4000" y="33866"/>
                </a:lnTo>
                <a:lnTo>
                  <a:pt x="262467" y="42333"/>
                </a:lnTo>
                <a:lnTo>
                  <a:pt x="270933" y="59266"/>
                </a:lnTo>
                <a:lnTo>
                  <a:pt x="270933" y="84666"/>
                </a:lnTo>
                <a:lnTo>
                  <a:pt x="279400" y="110066"/>
                </a:lnTo>
                <a:lnTo>
                  <a:pt x="279400" y="135466"/>
                </a:lnTo>
                <a:lnTo>
                  <a:pt x="279400" y="160866"/>
                </a:lnTo>
                <a:lnTo>
                  <a:pt x="279400" y="186266"/>
                </a:lnTo>
                <a:lnTo>
                  <a:pt x="279400" y="211666"/>
                </a:lnTo>
                <a:lnTo>
                  <a:pt x="287867" y="228600"/>
                </a:lnTo>
                <a:lnTo>
                  <a:pt x="287867" y="245533"/>
                </a:lnTo>
                <a:lnTo>
                  <a:pt x="296333" y="262466"/>
                </a:lnTo>
                <a:lnTo>
                  <a:pt x="304800" y="270933"/>
                </a:lnTo>
                <a:lnTo>
                  <a:pt x="304800" y="270933"/>
                </a:lnTo>
                <a:lnTo>
                  <a:pt x="313267" y="270933"/>
                </a:lnTo>
                <a:lnTo>
                  <a:pt x="321733" y="262466"/>
                </a:lnTo>
                <a:lnTo>
                  <a:pt x="321733" y="262466"/>
                </a:lnTo>
                <a:lnTo>
                  <a:pt x="321733" y="254000"/>
                </a:lnTo>
                <a:lnTo>
                  <a:pt x="3217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580467" y="2006600"/>
            <a:ext cx="237067" cy="33868"/>
          </a:xfrm>
          <a:custGeom>
            <a:avLst/>
            <a:gdLst/>
            <a:ahLst/>
            <a:cxnLst/>
            <a:rect l="0" t="0" r="0" b="0"/>
            <a:pathLst>
              <a:path w="237067" h="33868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6" y="16933"/>
                </a:lnTo>
                <a:lnTo>
                  <a:pt x="127000" y="16933"/>
                </a:lnTo>
                <a:lnTo>
                  <a:pt x="143933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211666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37066" y="8467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724400" y="1938867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33866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8533" y="50800"/>
                </a:lnTo>
                <a:lnTo>
                  <a:pt x="127000" y="50800"/>
                </a:lnTo>
                <a:lnTo>
                  <a:pt x="135467" y="59266"/>
                </a:lnTo>
                <a:lnTo>
                  <a:pt x="143933" y="67733"/>
                </a:lnTo>
                <a:lnTo>
                  <a:pt x="152400" y="67733"/>
                </a:lnTo>
                <a:lnTo>
                  <a:pt x="152400" y="76200"/>
                </a:lnTo>
                <a:lnTo>
                  <a:pt x="160867" y="76200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84666"/>
                </a:lnTo>
                <a:lnTo>
                  <a:pt x="152400" y="93133"/>
                </a:lnTo>
                <a:lnTo>
                  <a:pt x="152400" y="93133"/>
                </a:lnTo>
                <a:lnTo>
                  <a:pt x="143933" y="93133"/>
                </a:lnTo>
                <a:lnTo>
                  <a:pt x="135467" y="101600"/>
                </a:lnTo>
                <a:lnTo>
                  <a:pt x="118533" y="101600"/>
                </a:lnTo>
                <a:lnTo>
                  <a:pt x="110067" y="101600"/>
                </a:lnTo>
                <a:lnTo>
                  <a:pt x="93133" y="110066"/>
                </a:lnTo>
                <a:lnTo>
                  <a:pt x="84667" y="118533"/>
                </a:lnTo>
                <a:lnTo>
                  <a:pt x="67733" y="127000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3" y="160866"/>
                </a:lnTo>
                <a:lnTo>
                  <a:pt x="42333" y="160866"/>
                </a:lnTo>
                <a:lnTo>
                  <a:pt x="33867" y="169333"/>
                </a:lnTo>
                <a:lnTo>
                  <a:pt x="338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249333" y="1820333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21734"/>
                </a:lnTo>
                <a:lnTo>
                  <a:pt x="8467" y="330200"/>
                </a:lnTo>
                <a:lnTo>
                  <a:pt x="16934" y="330200"/>
                </a:lnTo>
                <a:lnTo>
                  <a:pt x="16934" y="330200"/>
                </a:lnTo>
                <a:lnTo>
                  <a:pt x="16934" y="330200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376333" y="1981200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376333" y="19219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16934" y="16934"/>
                </a:move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469467" y="1938867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101600" y="0"/>
                </a:moveTo>
                <a:lnTo>
                  <a:pt x="101600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6" y="33866"/>
                </a:lnTo>
                <a:lnTo>
                  <a:pt x="50800" y="42333"/>
                </a:lnTo>
                <a:lnTo>
                  <a:pt x="33866" y="50800"/>
                </a:lnTo>
                <a:lnTo>
                  <a:pt x="16933" y="59266"/>
                </a:lnTo>
                <a:lnTo>
                  <a:pt x="8466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6"/>
                </a:lnTo>
                <a:lnTo>
                  <a:pt x="16933" y="84666"/>
                </a:lnTo>
                <a:lnTo>
                  <a:pt x="33866" y="84666"/>
                </a:lnTo>
                <a:lnTo>
                  <a:pt x="42333" y="93133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3" y="110066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27000" y="143933"/>
                </a:lnTo>
                <a:lnTo>
                  <a:pt x="143933" y="152400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43933" y="177800"/>
                </a:lnTo>
                <a:lnTo>
                  <a:pt x="135466" y="194733"/>
                </a:lnTo>
                <a:lnTo>
                  <a:pt x="127000" y="194733"/>
                </a:lnTo>
                <a:lnTo>
                  <a:pt x="110066" y="203200"/>
                </a:lnTo>
                <a:lnTo>
                  <a:pt x="93133" y="211666"/>
                </a:lnTo>
                <a:lnTo>
                  <a:pt x="84666" y="211666"/>
                </a:lnTo>
                <a:lnTo>
                  <a:pt x="59266" y="220133"/>
                </a:lnTo>
                <a:lnTo>
                  <a:pt x="50800" y="211666"/>
                </a:lnTo>
                <a:lnTo>
                  <a:pt x="42333" y="211666"/>
                </a:lnTo>
                <a:lnTo>
                  <a:pt x="33866" y="211666"/>
                </a:lnTo>
                <a:lnTo>
                  <a:pt x="25400" y="194733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681133" y="1896533"/>
            <a:ext cx="33868" cy="262468"/>
          </a:xfrm>
          <a:custGeom>
            <a:avLst/>
            <a:gdLst/>
            <a:ahLst/>
            <a:cxnLst/>
            <a:rect l="0" t="0" r="0" b="0"/>
            <a:pathLst>
              <a:path w="33868" h="262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33867" y="84667"/>
                </a:lnTo>
                <a:lnTo>
                  <a:pt x="33867" y="118534"/>
                </a:lnTo>
                <a:lnTo>
                  <a:pt x="33867" y="143934"/>
                </a:lnTo>
                <a:lnTo>
                  <a:pt x="25400" y="169334"/>
                </a:lnTo>
                <a:lnTo>
                  <a:pt x="25400" y="203200"/>
                </a:lnTo>
                <a:lnTo>
                  <a:pt x="25400" y="220134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621867" y="2023533"/>
            <a:ext cx="211667" cy="16935"/>
          </a:xfrm>
          <a:custGeom>
            <a:avLst/>
            <a:gdLst/>
            <a:ahLst/>
            <a:cxnLst/>
            <a:rect l="0" t="0" r="0" b="0"/>
            <a:pathLst>
              <a:path w="2116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019800" y="1947333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25400" y="127000"/>
                </a:moveTo>
                <a:lnTo>
                  <a:pt x="25400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84667" y="127000"/>
                </a:lnTo>
                <a:lnTo>
                  <a:pt x="101600" y="118534"/>
                </a:lnTo>
                <a:lnTo>
                  <a:pt x="118533" y="118534"/>
                </a:lnTo>
                <a:lnTo>
                  <a:pt x="135467" y="110067"/>
                </a:lnTo>
                <a:lnTo>
                  <a:pt x="152400" y="93134"/>
                </a:lnTo>
                <a:lnTo>
                  <a:pt x="160867" y="84667"/>
                </a:lnTo>
                <a:lnTo>
                  <a:pt x="169333" y="76200"/>
                </a:lnTo>
                <a:lnTo>
                  <a:pt x="177800" y="59267"/>
                </a:lnTo>
                <a:lnTo>
                  <a:pt x="186267" y="50800"/>
                </a:lnTo>
                <a:lnTo>
                  <a:pt x="186267" y="33867"/>
                </a:lnTo>
                <a:lnTo>
                  <a:pt x="186267" y="25400"/>
                </a:lnTo>
                <a:lnTo>
                  <a:pt x="177800" y="16934"/>
                </a:lnTo>
                <a:lnTo>
                  <a:pt x="169333" y="8467"/>
                </a:lnTo>
                <a:lnTo>
                  <a:pt x="160867" y="0"/>
                </a:lnTo>
                <a:lnTo>
                  <a:pt x="143933" y="0"/>
                </a:lnTo>
                <a:lnTo>
                  <a:pt x="127000" y="8467"/>
                </a:lnTo>
                <a:lnTo>
                  <a:pt x="110067" y="8467"/>
                </a:lnTo>
                <a:lnTo>
                  <a:pt x="93133" y="16934"/>
                </a:lnTo>
                <a:lnTo>
                  <a:pt x="67733" y="33867"/>
                </a:lnTo>
                <a:lnTo>
                  <a:pt x="50800" y="50800"/>
                </a:lnTo>
                <a:lnTo>
                  <a:pt x="33867" y="67734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16933" y="160867"/>
                </a:lnTo>
                <a:lnTo>
                  <a:pt x="33867" y="177800"/>
                </a:lnTo>
                <a:lnTo>
                  <a:pt x="50800" y="194734"/>
                </a:lnTo>
                <a:lnTo>
                  <a:pt x="76200" y="203200"/>
                </a:lnTo>
                <a:lnTo>
                  <a:pt x="101600" y="203200"/>
                </a:lnTo>
                <a:lnTo>
                  <a:pt x="1270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77800" y="194734"/>
                </a:lnTo>
                <a:lnTo>
                  <a:pt x="17780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290733" y="19304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0" y="160867"/>
                </a:lnTo>
                <a:lnTo>
                  <a:pt x="8467" y="186267"/>
                </a:lnTo>
                <a:lnTo>
                  <a:pt x="8467" y="194733"/>
                </a:lnTo>
                <a:lnTo>
                  <a:pt x="16934" y="211667"/>
                </a:lnTo>
                <a:lnTo>
                  <a:pt x="25400" y="211667"/>
                </a:lnTo>
                <a:lnTo>
                  <a:pt x="42334" y="211667"/>
                </a:lnTo>
                <a:lnTo>
                  <a:pt x="50800" y="211667"/>
                </a:lnTo>
                <a:lnTo>
                  <a:pt x="59267" y="203200"/>
                </a:lnTo>
                <a:lnTo>
                  <a:pt x="67734" y="194733"/>
                </a:lnTo>
                <a:lnTo>
                  <a:pt x="67734" y="186267"/>
                </a:lnTo>
                <a:lnTo>
                  <a:pt x="76200" y="169333"/>
                </a:lnTo>
                <a:lnTo>
                  <a:pt x="84667" y="152400"/>
                </a:lnTo>
                <a:lnTo>
                  <a:pt x="84667" y="135467"/>
                </a:lnTo>
                <a:lnTo>
                  <a:pt x="93134" y="110067"/>
                </a:lnTo>
                <a:lnTo>
                  <a:pt x="93134" y="93133"/>
                </a:lnTo>
                <a:lnTo>
                  <a:pt x="84667" y="67733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42333"/>
                </a:lnTo>
                <a:lnTo>
                  <a:pt x="84667" y="42333"/>
                </a:lnTo>
                <a:lnTo>
                  <a:pt x="84667" y="59267"/>
                </a:lnTo>
                <a:lnTo>
                  <a:pt x="84667" y="76200"/>
                </a:lnTo>
                <a:lnTo>
                  <a:pt x="84667" y="101600"/>
                </a:lnTo>
                <a:lnTo>
                  <a:pt x="93134" y="127000"/>
                </a:lnTo>
                <a:lnTo>
                  <a:pt x="93134" y="152400"/>
                </a:lnTo>
                <a:lnTo>
                  <a:pt x="101600" y="177800"/>
                </a:lnTo>
                <a:lnTo>
                  <a:pt x="110067" y="194733"/>
                </a:lnTo>
                <a:lnTo>
                  <a:pt x="110067" y="211667"/>
                </a:lnTo>
                <a:lnTo>
                  <a:pt x="118534" y="220133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52400" y="220133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9334" y="203200"/>
                </a:lnTo>
                <a:lnTo>
                  <a:pt x="1693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502400" y="1947333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25400" y="59267"/>
                </a:lnTo>
                <a:lnTo>
                  <a:pt x="16934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8466" y="169334"/>
                </a:lnTo>
                <a:lnTo>
                  <a:pt x="8466" y="194734"/>
                </a:lnTo>
                <a:lnTo>
                  <a:pt x="25400" y="211667"/>
                </a:lnTo>
                <a:lnTo>
                  <a:pt x="42333" y="220134"/>
                </a:lnTo>
                <a:lnTo>
                  <a:pt x="59267" y="220134"/>
                </a:lnTo>
                <a:lnTo>
                  <a:pt x="76200" y="228600"/>
                </a:lnTo>
                <a:lnTo>
                  <a:pt x="93134" y="220134"/>
                </a:lnTo>
                <a:lnTo>
                  <a:pt x="110067" y="211667"/>
                </a:lnTo>
                <a:lnTo>
                  <a:pt x="110067" y="211667"/>
                </a:lnTo>
                <a:lnTo>
                  <a:pt x="127000" y="203200"/>
                </a:lnTo>
                <a:lnTo>
                  <a:pt x="1270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663266" y="1896533"/>
            <a:ext cx="177802" cy="287868"/>
          </a:xfrm>
          <a:custGeom>
            <a:avLst/>
            <a:gdLst/>
            <a:ahLst/>
            <a:cxnLst/>
            <a:rect l="0" t="0" r="0" b="0"/>
            <a:pathLst>
              <a:path w="177802" h="287868">
                <a:moveTo>
                  <a:pt x="16934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18534"/>
                </a:lnTo>
                <a:lnTo>
                  <a:pt x="0" y="152400"/>
                </a:lnTo>
                <a:lnTo>
                  <a:pt x="0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8468" y="279400"/>
                </a:lnTo>
                <a:lnTo>
                  <a:pt x="8468" y="287867"/>
                </a:lnTo>
                <a:lnTo>
                  <a:pt x="8468" y="287867"/>
                </a:lnTo>
                <a:lnTo>
                  <a:pt x="8468" y="287867"/>
                </a:lnTo>
                <a:lnTo>
                  <a:pt x="8468" y="279400"/>
                </a:lnTo>
                <a:lnTo>
                  <a:pt x="16934" y="262467"/>
                </a:lnTo>
                <a:lnTo>
                  <a:pt x="16934" y="245534"/>
                </a:lnTo>
                <a:lnTo>
                  <a:pt x="25401" y="228600"/>
                </a:lnTo>
                <a:lnTo>
                  <a:pt x="33867" y="203200"/>
                </a:lnTo>
                <a:lnTo>
                  <a:pt x="42334" y="177800"/>
                </a:lnTo>
                <a:lnTo>
                  <a:pt x="50801" y="143934"/>
                </a:lnTo>
                <a:lnTo>
                  <a:pt x="50801" y="127000"/>
                </a:lnTo>
                <a:lnTo>
                  <a:pt x="59267" y="118534"/>
                </a:lnTo>
                <a:lnTo>
                  <a:pt x="67734" y="110067"/>
                </a:lnTo>
                <a:lnTo>
                  <a:pt x="76200" y="101600"/>
                </a:lnTo>
                <a:lnTo>
                  <a:pt x="93134" y="110067"/>
                </a:lnTo>
                <a:lnTo>
                  <a:pt x="101601" y="110067"/>
                </a:lnTo>
                <a:lnTo>
                  <a:pt x="118534" y="127000"/>
                </a:lnTo>
                <a:lnTo>
                  <a:pt x="127001" y="135467"/>
                </a:lnTo>
                <a:lnTo>
                  <a:pt x="135467" y="152400"/>
                </a:lnTo>
                <a:lnTo>
                  <a:pt x="143934" y="169334"/>
                </a:lnTo>
                <a:lnTo>
                  <a:pt x="152400" y="194734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43934" y="254000"/>
                </a:lnTo>
                <a:lnTo>
                  <a:pt x="143934" y="270934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60868" y="287867"/>
                </a:lnTo>
                <a:lnTo>
                  <a:pt x="169334" y="287867"/>
                </a:lnTo>
                <a:lnTo>
                  <a:pt x="169334" y="287867"/>
                </a:lnTo>
                <a:lnTo>
                  <a:pt x="177801" y="287867"/>
                </a:lnTo>
                <a:lnTo>
                  <a:pt x="177801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035800" y="1837267"/>
            <a:ext cx="194734" cy="347134"/>
          </a:xfrm>
          <a:custGeom>
            <a:avLst/>
            <a:gdLst/>
            <a:ahLst/>
            <a:cxnLst/>
            <a:rect l="0" t="0" r="0" b="0"/>
            <a:pathLst>
              <a:path w="194734" h="347134">
                <a:moveTo>
                  <a:pt x="169334" y="93133"/>
                </a:moveTo>
                <a:lnTo>
                  <a:pt x="177800" y="93133"/>
                </a:lnTo>
                <a:lnTo>
                  <a:pt x="177800" y="84666"/>
                </a:lnTo>
                <a:lnTo>
                  <a:pt x="177800" y="76200"/>
                </a:lnTo>
                <a:lnTo>
                  <a:pt x="186267" y="67733"/>
                </a:lnTo>
                <a:lnTo>
                  <a:pt x="186267" y="59266"/>
                </a:lnTo>
                <a:lnTo>
                  <a:pt x="194733" y="50800"/>
                </a:lnTo>
                <a:lnTo>
                  <a:pt x="194733" y="42333"/>
                </a:lnTo>
                <a:lnTo>
                  <a:pt x="194733" y="33866"/>
                </a:lnTo>
                <a:lnTo>
                  <a:pt x="186267" y="16933"/>
                </a:lnTo>
                <a:lnTo>
                  <a:pt x="177800" y="16933"/>
                </a:lnTo>
                <a:lnTo>
                  <a:pt x="169334" y="8466"/>
                </a:lnTo>
                <a:lnTo>
                  <a:pt x="152400" y="8466"/>
                </a:lnTo>
                <a:lnTo>
                  <a:pt x="135467" y="0"/>
                </a:lnTo>
                <a:lnTo>
                  <a:pt x="118533" y="8466"/>
                </a:lnTo>
                <a:lnTo>
                  <a:pt x="101600" y="8466"/>
                </a:lnTo>
                <a:lnTo>
                  <a:pt x="76200" y="16933"/>
                </a:lnTo>
                <a:lnTo>
                  <a:pt x="59267" y="33866"/>
                </a:lnTo>
                <a:lnTo>
                  <a:pt x="42333" y="50800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0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62466"/>
                </a:lnTo>
                <a:lnTo>
                  <a:pt x="16934" y="287866"/>
                </a:lnTo>
                <a:lnTo>
                  <a:pt x="16934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47133"/>
                </a:lnTo>
                <a:lnTo>
                  <a:pt x="25400" y="347133"/>
                </a:lnTo>
                <a:lnTo>
                  <a:pt x="16934" y="347133"/>
                </a:lnTo>
                <a:lnTo>
                  <a:pt x="16934" y="347133"/>
                </a:lnTo>
                <a:lnTo>
                  <a:pt x="16934" y="347133"/>
                </a:lnTo>
                <a:lnTo>
                  <a:pt x="8466" y="347133"/>
                </a:lnTo>
                <a:lnTo>
                  <a:pt x="8466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976534" y="2040467"/>
            <a:ext cx="270934" cy="16934"/>
          </a:xfrm>
          <a:custGeom>
            <a:avLst/>
            <a:gdLst/>
            <a:ahLst/>
            <a:cxnLst/>
            <a:rect l="0" t="0" r="0" b="0"/>
            <a:pathLst>
              <a:path w="270934" h="16934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399" y="0"/>
                </a:lnTo>
                <a:lnTo>
                  <a:pt x="42333" y="8466"/>
                </a:lnTo>
                <a:lnTo>
                  <a:pt x="76200" y="8466"/>
                </a:lnTo>
                <a:lnTo>
                  <a:pt x="101599" y="16933"/>
                </a:lnTo>
                <a:lnTo>
                  <a:pt x="126999" y="16933"/>
                </a:lnTo>
                <a:lnTo>
                  <a:pt x="160866" y="16933"/>
                </a:lnTo>
                <a:lnTo>
                  <a:pt x="194733" y="16933"/>
                </a:lnTo>
                <a:lnTo>
                  <a:pt x="220132" y="8466"/>
                </a:lnTo>
                <a:lnTo>
                  <a:pt x="245533" y="0"/>
                </a:lnTo>
                <a:lnTo>
                  <a:pt x="245533" y="0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239000" y="1998133"/>
            <a:ext cx="169334" cy="194735"/>
          </a:xfrm>
          <a:custGeom>
            <a:avLst/>
            <a:gdLst/>
            <a:ahLst/>
            <a:cxnLst/>
            <a:rect l="0" t="0" r="0" b="0"/>
            <a:pathLst>
              <a:path w="169334" h="194735">
                <a:moveTo>
                  <a:pt x="84667" y="8467"/>
                </a:move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16934"/>
                </a:lnTo>
                <a:lnTo>
                  <a:pt x="50800" y="33867"/>
                </a:lnTo>
                <a:lnTo>
                  <a:pt x="33866" y="50800"/>
                </a:lnTo>
                <a:lnTo>
                  <a:pt x="25400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16933" y="186267"/>
                </a:lnTo>
                <a:lnTo>
                  <a:pt x="25400" y="186267"/>
                </a:lnTo>
                <a:lnTo>
                  <a:pt x="33866" y="186267"/>
                </a:lnTo>
                <a:lnTo>
                  <a:pt x="42334" y="177800"/>
                </a:lnTo>
                <a:lnTo>
                  <a:pt x="50800" y="169334"/>
                </a:lnTo>
                <a:lnTo>
                  <a:pt x="59267" y="152400"/>
                </a:lnTo>
                <a:lnTo>
                  <a:pt x="67733" y="135467"/>
                </a:lnTo>
                <a:lnTo>
                  <a:pt x="67733" y="118534"/>
                </a:lnTo>
                <a:lnTo>
                  <a:pt x="76200" y="101600"/>
                </a:lnTo>
                <a:lnTo>
                  <a:pt x="76200" y="84667"/>
                </a:lnTo>
                <a:lnTo>
                  <a:pt x="76200" y="76200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76200" y="50800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76200"/>
                </a:lnTo>
                <a:lnTo>
                  <a:pt x="84667" y="101600"/>
                </a:lnTo>
                <a:lnTo>
                  <a:pt x="84667" y="127000"/>
                </a:lnTo>
                <a:lnTo>
                  <a:pt x="84667" y="143934"/>
                </a:lnTo>
                <a:lnTo>
                  <a:pt x="93133" y="169334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10066" y="194734"/>
                </a:lnTo>
                <a:lnTo>
                  <a:pt x="127000" y="194734"/>
                </a:lnTo>
                <a:lnTo>
                  <a:pt x="135467" y="194734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467600" y="2023533"/>
            <a:ext cx="245534" cy="194735"/>
          </a:xfrm>
          <a:custGeom>
            <a:avLst/>
            <a:gdLst/>
            <a:ahLst/>
            <a:cxnLst/>
            <a:rect l="0" t="0" r="0" b="0"/>
            <a:pathLst>
              <a:path w="245534" h="194735">
                <a:moveTo>
                  <a:pt x="67733" y="16934"/>
                </a:moveTo>
                <a:lnTo>
                  <a:pt x="67733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7" y="16934"/>
                </a:lnTo>
                <a:lnTo>
                  <a:pt x="42334" y="25400"/>
                </a:lnTo>
                <a:lnTo>
                  <a:pt x="33866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52400"/>
                </a:lnTo>
                <a:lnTo>
                  <a:pt x="16933" y="169334"/>
                </a:lnTo>
                <a:lnTo>
                  <a:pt x="25400" y="177800"/>
                </a:lnTo>
                <a:lnTo>
                  <a:pt x="42334" y="186267"/>
                </a:lnTo>
                <a:lnTo>
                  <a:pt x="59267" y="194734"/>
                </a:lnTo>
                <a:lnTo>
                  <a:pt x="84667" y="194734"/>
                </a:lnTo>
                <a:lnTo>
                  <a:pt x="101600" y="194734"/>
                </a:lnTo>
                <a:lnTo>
                  <a:pt x="127000" y="186267"/>
                </a:lnTo>
                <a:lnTo>
                  <a:pt x="152400" y="177800"/>
                </a:lnTo>
                <a:lnTo>
                  <a:pt x="160867" y="160867"/>
                </a:lnTo>
                <a:lnTo>
                  <a:pt x="177800" y="143934"/>
                </a:lnTo>
                <a:lnTo>
                  <a:pt x="194734" y="127000"/>
                </a:lnTo>
                <a:lnTo>
                  <a:pt x="211667" y="93134"/>
                </a:lnTo>
                <a:lnTo>
                  <a:pt x="228600" y="67734"/>
                </a:lnTo>
                <a:lnTo>
                  <a:pt x="228600" y="67734"/>
                </a:lnTo>
                <a:lnTo>
                  <a:pt x="245533" y="42334"/>
                </a:lnTo>
                <a:lnTo>
                  <a:pt x="245533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47000" y="1930400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50800"/>
                </a:lnTo>
                <a:lnTo>
                  <a:pt x="8467" y="84667"/>
                </a:lnTo>
                <a:lnTo>
                  <a:pt x="8467" y="118533"/>
                </a:lnTo>
                <a:lnTo>
                  <a:pt x="8467" y="152400"/>
                </a:lnTo>
                <a:lnTo>
                  <a:pt x="0" y="186267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679267" y="2023533"/>
            <a:ext cx="304801" cy="194735"/>
          </a:xfrm>
          <a:custGeom>
            <a:avLst/>
            <a:gdLst/>
            <a:ahLst/>
            <a:cxnLst/>
            <a:rect l="0" t="0" r="0" b="0"/>
            <a:pathLst>
              <a:path w="304801" h="194735">
                <a:moveTo>
                  <a:pt x="8466" y="59267"/>
                </a:moveTo>
                <a:lnTo>
                  <a:pt x="8466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25400" y="42334"/>
                </a:lnTo>
                <a:lnTo>
                  <a:pt x="42333" y="50800"/>
                </a:lnTo>
                <a:lnTo>
                  <a:pt x="67733" y="50800"/>
                </a:lnTo>
                <a:lnTo>
                  <a:pt x="93133" y="42334"/>
                </a:lnTo>
                <a:lnTo>
                  <a:pt x="126999" y="42334"/>
                </a:lnTo>
                <a:lnTo>
                  <a:pt x="160866" y="42334"/>
                </a:lnTo>
                <a:lnTo>
                  <a:pt x="186266" y="33867"/>
                </a:lnTo>
                <a:lnTo>
                  <a:pt x="211667" y="33867"/>
                </a:lnTo>
                <a:lnTo>
                  <a:pt x="237066" y="25400"/>
                </a:lnTo>
                <a:lnTo>
                  <a:pt x="254000" y="16934"/>
                </a:lnTo>
                <a:lnTo>
                  <a:pt x="262466" y="8467"/>
                </a:lnTo>
                <a:lnTo>
                  <a:pt x="270933" y="0"/>
                </a:lnTo>
                <a:lnTo>
                  <a:pt x="279399" y="0"/>
                </a:lnTo>
                <a:lnTo>
                  <a:pt x="270933" y="0"/>
                </a:lnTo>
                <a:lnTo>
                  <a:pt x="270933" y="8467"/>
                </a:lnTo>
                <a:lnTo>
                  <a:pt x="262466" y="8467"/>
                </a:lnTo>
                <a:lnTo>
                  <a:pt x="254000" y="16934"/>
                </a:lnTo>
                <a:lnTo>
                  <a:pt x="245533" y="33867"/>
                </a:lnTo>
                <a:lnTo>
                  <a:pt x="228600" y="42334"/>
                </a:lnTo>
                <a:lnTo>
                  <a:pt x="220133" y="59267"/>
                </a:lnTo>
                <a:lnTo>
                  <a:pt x="203199" y="76200"/>
                </a:lnTo>
                <a:lnTo>
                  <a:pt x="203199" y="93134"/>
                </a:lnTo>
                <a:lnTo>
                  <a:pt x="194733" y="110067"/>
                </a:lnTo>
                <a:lnTo>
                  <a:pt x="194733" y="135467"/>
                </a:lnTo>
                <a:lnTo>
                  <a:pt x="203199" y="152400"/>
                </a:lnTo>
                <a:lnTo>
                  <a:pt x="211667" y="169334"/>
                </a:lnTo>
                <a:lnTo>
                  <a:pt x="220133" y="177800"/>
                </a:lnTo>
                <a:lnTo>
                  <a:pt x="237066" y="186267"/>
                </a:lnTo>
                <a:lnTo>
                  <a:pt x="245533" y="194734"/>
                </a:lnTo>
                <a:lnTo>
                  <a:pt x="254000" y="194734"/>
                </a:lnTo>
                <a:lnTo>
                  <a:pt x="270933" y="186267"/>
                </a:lnTo>
                <a:lnTo>
                  <a:pt x="279399" y="186267"/>
                </a:lnTo>
                <a:lnTo>
                  <a:pt x="287867" y="169334"/>
                </a:lnTo>
                <a:lnTo>
                  <a:pt x="296333" y="160867"/>
                </a:lnTo>
                <a:lnTo>
                  <a:pt x="304800" y="143934"/>
                </a:lnTo>
                <a:lnTo>
                  <a:pt x="304800" y="118534"/>
                </a:lnTo>
                <a:lnTo>
                  <a:pt x="304800" y="93134"/>
                </a:lnTo>
                <a:lnTo>
                  <a:pt x="296333" y="67734"/>
                </a:lnTo>
                <a:lnTo>
                  <a:pt x="296333" y="50800"/>
                </a:lnTo>
                <a:lnTo>
                  <a:pt x="279399" y="33867"/>
                </a:lnTo>
                <a:lnTo>
                  <a:pt x="270933" y="25400"/>
                </a:lnTo>
                <a:lnTo>
                  <a:pt x="254000" y="16934"/>
                </a:lnTo>
                <a:lnTo>
                  <a:pt x="245533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077200" y="2015067"/>
            <a:ext cx="254001" cy="211667"/>
          </a:xfrm>
          <a:custGeom>
            <a:avLst/>
            <a:gdLst/>
            <a:ahLst/>
            <a:cxnLst/>
            <a:rect l="0" t="0" r="0" b="0"/>
            <a:pathLst>
              <a:path w="254001" h="211667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194733"/>
                </a:lnTo>
                <a:lnTo>
                  <a:pt x="25400" y="177800"/>
                </a:lnTo>
                <a:lnTo>
                  <a:pt x="33866" y="160866"/>
                </a:lnTo>
                <a:lnTo>
                  <a:pt x="42334" y="127000"/>
                </a:lnTo>
                <a:lnTo>
                  <a:pt x="50800" y="93133"/>
                </a:lnTo>
                <a:lnTo>
                  <a:pt x="59267" y="59266"/>
                </a:lnTo>
                <a:lnTo>
                  <a:pt x="76200" y="33866"/>
                </a:lnTo>
                <a:lnTo>
                  <a:pt x="93133" y="16933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8466"/>
                </a:lnTo>
                <a:lnTo>
                  <a:pt x="203200" y="25400"/>
                </a:lnTo>
                <a:lnTo>
                  <a:pt x="220133" y="33866"/>
                </a:lnTo>
                <a:lnTo>
                  <a:pt x="237067" y="42333"/>
                </a:lnTo>
                <a:lnTo>
                  <a:pt x="245533" y="50800"/>
                </a:lnTo>
                <a:lnTo>
                  <a:pt x="254000" y="50800"/>
                </a:lnTo>
                <a:lnTo>
                  <a:pt x="254000" y="50800"/>
                </a:lnTo>
                <a:lnTo>
                  <a:pt x="254000" y="50800"/>
                </a:lnTo>
                <a:lnTo>
                  <a:pt x="254000" y="50800"/>
                </a:lnTo>
                <a:lnTo>
                  <a:pt x="245533" y="42333"/>
                </a:lnTo>
                <a:lnTo>
                  <a:pt x="2455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200400" y="2286000"/>
            <a:ext cx="194734" cy="338668"/>
          </a:xfrm>
          <a:custGeom>
            <a:avLst/>
            <a:gdLst/>
            <a:ahLst/>
            <a:cxnLst/>
            <a:rect l="0" t="0" r="0" b="0"/>
            <a:pathLst>
              <a:path w="194734" h="338668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0133"/>
                </a:lnTo>
                <a:lnTo>
                  <a:pt x="8467" y="245533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0" y="296333"/>
                </a:lnTo>
                <a:lnTo>
                  <a:pt x="33867" y="313267"/>
                </a:lnTo>
                <a:lnTo>
                  <a:pt x="50800" y="321733"/>
                </a:lnTo>
                <a:lnTo>
                  <a:pt x="76200" y="330200"/>
                </a:lnTo>
                <a:lnTo>
                  <a:pt x="93133" y="338667"/>
                </a:lnTo>
                <a:lnTo>
                  <a:pt x="110067" y="338667"/>
                </a:lnTo>
                <a:lnTo>
                  <a:pt x="135467" y="338667"/>
                </a:lnTo>
                <a:lnTo>
                  <a:pt x="152400" y="338667"/>
                </a:lnTo>
                <a:lnTo>
                  <a:pt x="177800" y="330200"/>
                </a:lnTo>
                <a:lnTo>
                  <a:pt x="186267" y="321733"/>
                </a:lnTo>
                <a:lnTo>
                  <a:pt x="194733" y="313267"/>
                </a:lnTo>
                <a:lnTo>
                  <a:pt x="194733" y="304800"/>
                </a:lnTo>
                <a:lnTo>
                  <a:pt x="186267" y="287867"/>
                </a:lnTo>
                <a:lnTo>
                  <a:pt x="186267" y="287867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098800" y="2438400"/>
            <a:ext cx="194734" cy="1"/>
          </a:xfrm>
          <a:custGeom>
            <a:avLst/>
            <a:gdLst/>
            <a:ahLst/>
            <a:cxnLst/>
            <a:rect l="0" t="0" r="0" b="0"/>
            <a:pathLst>
              <a:path w="194734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429000" y="23622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11667"/>
                </a:lnTo>
                <a:lnTo>
                  <a:pt x="16933" y="194733"/>
                </a:lnTo>
                <a:lnTo>
                  <a:pt x="25400" y="177800"/>
                </a:lnTo>
                <a:lnTo>
                  <a:pt x="25400" y="160867"/>
                </a:lnTo>
                <a:lnTo>
                  <a:pt x="33867" y="143933"/>
                </a:lnTo>
                <a:lnTo>
                  <a:pt x="42333" y="127000"/>
                </a:lnTo>
                <a:lnTo>
                  <a:pt x="50800" y="110067"/>
                </a:lnTo>
                <a:lnTo>
                  <a:pt x="59267" y="101600"/>
                </a:lnTo>
                <a:lnTo>
                  <a:pt x="76200" y="93133"/>
                </a:lnTo>
                <a:lnTo>
                  <a:pt x="93133" y="93133"/>
                </a:lnTo>
                <a:lnTo>
                  <a:pt x="110067" y="93133"/>
                </a:lnTo>
                <a:lnTo>
                  <a:pt x="118533" y="93133"/>
                </a:lnTo>
                <a:lnTo>
                  <a:pt x="135467" y="101600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657600" y="2455333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25400" y="93134"/>
                </a:moveTo>
                <a:lnTo>
                  <a:pt x="25400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50800" y="93134"/>
                </a:lnTo>
                <a:lnTo>
                  <a:pt x="59267" y="84667"/>
                </a:lnTo>
                <a:lnTo>
                  <a:pt x="67733" y="76200"/>
                </a:lnTo>
                <a:lnTo>
                  <a:pt x="76200" y="67734"/>
                </a:lnTo>
                <a:lnTo>
                  <a:pt x="84667" y="59267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25400"/>
                </a:lnTo>
                <a:lnTo>
                  <a:pt x="93133" y="16934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50800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93133" y="152400"/>
                </a:lnTo>
                <a:lnTo>
                  <a:pt x="110067" y="143934"/>
                </a:lnTo>
                <a:lnTo>
                  <a:pt x="110067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089400" y="2404533"/>
            <a:ext cx="160868" cy="397935"/>
          </a:xfrm>
          <a:custGeom>
            <a:avLst/>
            <a:gdLst/>
            <a:ahLst/>
            <a:cxnLst/>
            <a:rect l="0" t="0" r="0" b="0"/>
            <a:pathLst>
              <a:path w="160868" h="397935">
                <a:moveTo>
                  <a:pt x="101600" y="33867"/>
                </a:moveTo>
                <a:lnTo>
                  <a:pt x="101600" y="25400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42333" y="25400"/>
                </a:lnTo>
                <a:lnTo>
                  <a:pt x="33867" y="42334"/>
                </a:lnTo>
                <a:lnTo>
                  <a:pt x="16933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60867"/>
                </a:lnTo>
                <a:lnTo>
                  <a:pt x="16933" y="160867"/>
                </a:lnTo>
                <a:lnTo>
                  <a:pt x="25400" y="169334"/>
                </a:lnTo>
                <a:lnTo>
                  <a:pt x="33867" y="169334"/>
                </a:lnTo>
                <a:lnTo>
                  <a:pt x="50800" y="160867"/>
                </a:lnTo>
                <a:lnTo>
                  <a:pt x="59267" y="160867"/>
                </a:lnTo>
                <a:lnTo>
                  <a:pt x="76200" y="152400"/>
                </a:lnTo>
                <a:lnTo>
                  <a:pt x="84667" y="143934"/>
                </a:lnTo>
                <a:lnTo>
                  <a:pt x="84667" y="127000"/>
                </a:lnTo>
                <a:lnTo>
                  <a:pt x="93133" y="110067"/>
                </a:lnTo>
                <a:lnTo>
                  <a:pt x="101600" y="101600"/>
                </a:lnTo>
                <a:lnTo>
                  <a:pt x="101600" y="84667"/>
                </a:lnTo>
                <a:lnTo>
                  <a:pt x="110067" y="59267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0" y="25400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67734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27000" y="135467"/>
                </a:lnTo>
                <a:lnTo>
                  <a:pt x="135467" y="152400"/>
                </a:lnTo>
                <a:lnTo>
                  <a:pt x="143933" y="177800"/>
                </a:lnTo>
                <a:lnTo>
                  <a:pt x="152400" y="203200"/>
                </a:lnTo>
                <a:lnTo>
                  <a:pt x="160867" y="228600"/>
                </a:lnTo>
                <a:lnTo>
                  <a:pt x="160867" y="254000"/>
                </a:lnTo>
                <a:lnTo>
                  <a:pt x="160867" y="270934"/>
                </a:lnTo>
                <a:lnTo>
                  <a:pt x="160867" y="296334"/>
                </a:lnTo>
                <a:lnTo>
                  <a:pt x="152400" y="321734"/>
                </a:lnTo>
                <a:lnTo>
                  <a:pt x="143933" y="338667"/>
                </a:lnTo>
                <a:lnTo>
                  <a:pt x="127000" y="355600"/>
                </a:lnTo>
                <a:lnTo>
                  <a:pt x="118533" y="372534"/>
                </a:lnTo>
                <a:lnTo>
                  <a:pt x="101600" y="381000"/>
                </a:lnTo>
                <a:lnTo>
                  <a:pt x="84667" y="389467"/>
                </a:lnTo>
                <a:lnTo>
                  <a:pt x="67733" y="397934"/>
                </a:lnTo>
                <a:lnTo>
                  <a:pt x="50800" y="397934"/>
                </a:lnTo>
                <a:lnTo>
                  <a:pt x="33867" y="389467"/>
                </a:lnTo>
                <a:lnTo>
                  <a:pt x="25400" y="381000"/>
                </a:lnTo>
                <a:lnTo>
                  <a:pt x="16933" y="364067"/>
                </a:lnTo>
                <a:lnTo>
                  <a:pt x="16933" y="364067"/>
                </a:lnTo>
                <a:lnTo>
                  <a:pt x="8467" y="347134"/>
                </a:lnTo>
                <a:lnTo>
                  <a:pt x="8467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343400" y="2421467"/>
            <a:ext cx="135468" cy="194734"/>
          </a:xfrm>
          <a:custGeom>
            <a:avLst/>
            <a:gdLst/>
            <a:ahLst/>
            <a:cxnLst/>
            <a:rect l="0" t="0" r="0" b="0"/>
            <a:pathLst>
              <a:path w="135468" h="194734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86266"/>
                </a:lnTo>
                <a:lnTo>
                  <a:pt x="16933" y="186266"/>
                </a:lnTo>
                <a:lnTo>
                  <a:pt x="16933" y="177800"/>
                </a:lnTo>
                <a:lnTo>
                  <a:pt x="16933" y="160866"/>
                </a:lnTo>
                <a:lnTo>
                  <a:pt x="16933" y="143933"/>
                </a:lnTo>
                <a:lnTo>
                  <a:pt x="8467" y="127000"/>
                </a:lnTo>
                <a:lnTo>
                  <a:pt x="16933" y="110066"/>
                </a:lnTo>
                <a:lnTo>
                  <a:pt x="16933" y="84666"/>
                </a:lnTo>
                <a:lnTo>
                  <a:pt x="16933" y="67733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504267" y="2421467"/>
            <a:ext cx="203201" cy="186267"/>
          </a:xfrm>
          <a:custGeom>
            <a:avLst/>
            <a:gdLst/>
            <a:ahLst/>
            <a:cxnLst/>
            <a:rect l="0" t="0" r="0" b="0"/>
            <a:pathLst>
              <a:path w="203201" h="186267">
                <a:moveTo>
                  <a:pt x="25400" y="118533"/>
                </a:moveTo>
                <a:lnTo>
                  <a:pt x="25400" y="118533"/>
                </a:lnTo>
                <a:lnTo>
                  <a:pt x="25400" y="118533"/>
                </a:lnTo>
                <a:lnTo>
                  <a:pt x="33866" y="118533"/>
                </a:lnTo>
                <a:lnTo>
                  <a:pt x="33866" y="118533"/>
                </a:lnTo>
                <a:lnTo>
                  <a:pt x="42333" y="110066"/>
                </a:lnTo>
                <a:lnTo>
                  <a:pt x="50800" y="101600"/>
                </a:lnTo>
                <a:lnTo>
                  <a:pt x="59266" y="93133"/>
                </a:lnTo>
                <a:lnTo>
                  <a:pt x="67733" y="76200"/>
                </a:lnTo>
                <a:lnTo>
                  <a:pt x="76200" y="59266"/>
                </a:lnTo>
                <a:lnTo>
                  <a:pt x="76200" y="42333"/>
                </a:lnTo>
                <a:lnTo>
                  <a:pt x="76200" y="25400"/>
                </a:lnTo>
                <a:lnTo>
                  <a:pt x="67733" y="8466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25400" y="25400"/>
                </a:lnTo>
                <a:lnTo>
                  <a:pt x="16933" y="42333"/>
                </a:lnTo>
                <a:lnTo>
                  <a:pt x="8466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0866"/>
                </a:lnTo>
                <a:lnTo>
                  <a:pt x="33866" y="177800"/>
                </a:lnTo>
                <a:lnTo>
                  <a:pt x="50800" y="186266"/>
                </a:lnTo>
                <a:lnTo>
                  <a:pt x="67733" y="186266"/>
                </a:lnTo>
                <a:lnTo>
                  <a:pt x="84666" y="186266"/>
                </a:lnTo>
                <a:lnTo>
                  <a:pt x="110066" y="186266"/>
                </a:lnTo>
                <a:lnTo>
                  <a:pt x="127000" y="177800"/>
                </a:lnTo>
                <a:lnTo>
                  <a:pt x="152400" y="169333"/>
                </a:lnTo>
                <a:lnTo>
                  <a:pt x="160866" y="160866"/>
                </a:lnTo>
                <a:lnTo>
                  <a:pt x="177800" y="143933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203200" y="110066"/>
                </a:lnTo>
                <a:lnTo>
                  <a:pt x="20320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690533" y="2429933"/>
            <a:ext cx="177801" cy="169335"/>
          </a:xfrm>
          <a:custGeom>
            <a:avLst/>
            <a:gdLst/>
            <a:ahLst/>
            <a:cxnLst/>
            <a:rect l="0" t="0" r="0" b="0"/>
            <a:pathLst>
              <a:path w="177801" h="169335">
                <a:moveTo>
                  <a:pt x="50800" y="16934"/>
                </a:moveTo>
                <a:lnTo>
                  <a:pt x="50800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7" y="143934"/>
                </a:lnTo>
                <a:lnTo>
                  <a:pt x="33867" y="135467"/>
                </a:lnTo>
                <a:lnTo>
                  <a:pt x="42334" y="127000"/>
                </a:lnTo>
                <a:lnTo>
                  <a:pt x="42334" y="110067"/>
                </a:lnTo>
                <a:lnTo>
                  <a:pt x="50800" y="93134"/>
                </a:lnTo>
                <a:lnTo>
                  <a:pt x="50800" y="76200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42334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59267" y="59267"/>
                </a:lnTo>
                <a:lnTo>
                  <a:pt x="59267" y="76200"/>
                </a:lnTo>
                <a:lnTo>
                  <a:pt x="67734" y="93134"/>
                </a:lnTo>
                <a:lnTo>
                  <a:pt x="76200" y="110067"/>
                </a:lnTo>
                <a:lnTo>
                  <a:pt x="84667" y="127000"/>
                </a:lnTo>
                <a:lnTo>
                  <a:pt x="101600" y="143934"/>
                </a:lnTo>
                <a:lnTo>
                  <a:pt x="110067" y="152400"/>
                </a:lnTo>
                <a:lnTo>
                  <a:pt x="127000" y="160867"/>
                </a:lnTo>
                <a:lnTo>
                  <a:pt x="135467" y="169334"/>
                </a:lnTo>
                <a:lnTo>
                  <a:pt x="152400" y="160867"/>
                </a:lnTo>
                <a:lnTo>
                  <a:pt x="169334" y="152400"/>
                </a:lnTo>
                <a:lnTo>
                  <a:pt x="177800" y="143934"/>
                </a:lnTo>
                <a:lnTo>
                  <a:pt x="177800" y="143934"/>
                </a:lnTo>
                <a:lnTo>
                  <a:pt x="177800" y="135467"/>
                </a:lnTo>
                <a:lnTo>
                  <a:pt x="1778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876800" y="2319867"/>
            <a:ext cx="25401" cy="287867"/>
          </a:xfrm>
          <a:custGeom>
            <a:avLst/>
            <a:gdLst/>
            <a:ahLst/>
            <a:cxnLst/>
            <a:rect l="0" t="0" r="0" b="0"/>
            <a:pathLst>
              <a:path w="25401" h="2878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6"/>
                </a:lnTo>
                <a:lnTo>
                  <a:pt x="25400" y="270933"/>
                </a:lnTo>
                <a:lnTo>
                  <a:pt x="16933" y="279400"/>
                </a:lnTo>
                <a:lnTo>
                  <a:pt x="16933" y="287866"/>
                </a:lnTo>
                <a:lnTo>
                  <a:pt x="8467" y="287866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809067" y="2396067"/>
            <a:ext cx="270934" cy="194734"/>
          </a:xfrm>
          <a:custGeom>
            <a:avLst/>
            <a:gdLst/>
            <a:ahLst/>
            <a:cxnLst/>
            <a:rect l="0" t="0" r="0" b="0"/>
            <a:pathLst>
              <a:path w="270934" h="194734">
                <a:moveTo>
                  <a:pt x="0" y="67733"/>
                </a:moveTo>
                <a:lnTo>
                  <a:pt x="8466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42333" y="84666"/>
                </a:lnTo>
                <a:lnTo>
                  <a:pt x="59266" y="93133"/>
                </a:lnTo>
                <a:lnTo>
                  <a:pt x="76200" y="93133"/>
                </a:lnTo>
                <a:lnTo>
                  <a:pt x="101600" y="93133"/>
                </a:lnTo>
                <a:lnTo>
                  <a:pt x="127000" y="93133"/>
                </a:lnTo>
                <a:lnTo>
                  <a:pt x="152400" y="93133"/>
                </a:lnTo>
                <a:lnTo>
                  <a:pt x="177800" y="84666"/>
                </a:lnTo>
                <a:lnTo>
                  <a:pt x="194733" y="84666"/>
                </a:lnTo>
                <a:lnTo>
                  <a:pt x="211666" y="76200"/>
                </a:lnTo>
                <a:lnTo>
                  <a:pt x="228600" y="76200"/>
                </a:lnTo>
                <a:lnTo>
                  <a:pt x="245533" y="67733"/>
                </a:lnTo>
                <a:lnTo>
                  <a:pt x="254000" y="59266"/>
                </a:lnTo>
                <a:lnTo>
                  <a:pt x="262466" y="42333"/>
                </a:lnTo>
                <a:lnTo>
                  <a:pt x="262466" y="33866"/>
                </a:lnTo>
                <a:lnTo>
                  <a:pt x="262466" y="25400"/>
                </a:lnTo>
                <a:lnTo>
                  <a:pt x="262466" y="16933"/>
                </a:lnTo>
                <a:lnTo>
                  <a:pt x="262466" y="8466"/>
                </a:lnTo>
                <a:lnTo>
                  <a:pt x="254000" y="8466"/>
                </a:lnTo>
                <a:lnTo>
                  <a:pt x="237066" y="0"/>
                </a:lnTo>
                <a:lnTo>
                  <a:pt x="228600" y="8466"/>
                </a:lnTo>
                <a:lnTo>
                  <a:pt x="211666" y="16933"/>
                </a:lnTo>
                <a:lnTo>
                  <a:pt x="203200" y="25400"/>
                </a:lnTo>
                <a:lnTo>
                  <a:pt x="186266" y="33866"/>
                </a:lnTo>
                <a:lnTo>
                  <a:pt x="177800" y="59266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69333" y="127000"/>
                </a:lnTo>
                <a:lnTo>
                  <a:pt x="177800" y="152400"/>
                </a:lnTo>
                <a:lnTo>
                  <a:pt x="186266" y="169333"/>
                </a:lnTo>
                <a:lnTo>
                  <a:pt x="194733" y="177800"/>
                </a:lnTo>
                <a:lnTo>
                  <a:pt x="211666" y="186266"/>
                </a:lnTo>
                <a:lnTo>
                  <a:pt x="228600" y="194733"/>
                </a:lnTo>
                <a:lnTo>
                  <a:pt x="254000" y="194733"/>
                </a:lnTo>
                <a:lnTo>
                  <a:pt x="254000" y="194733"/>
                </a:lnTo>
                <a:lnTo>
                  <a:pt x="270933" y="194733"/>
                </a:lnTo>
                <a:lnTo>
                  <a:pt x="2709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130800" y="24130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67733" y="0"/>
                </a:moveTo>
                <a:lnTo>
                  <a:pt x="67733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84667"/>
                </a:lnTo>
                <a:lnTo>
                  <a:pt x="50800" y="84667"/>
                </a:lnTo>
                <a:lnTo>
                  <a:pt x="67733" y="84667"/>
                </a:lnTo>
                <a:lnTo>
                  <a:pt x="84667" y="93133"/>
                </a:lnTo>
                <a:lnTo>
                  <a:pt x="110067" y="93133"/>
                </a:lnTo>
                <a:lnTo>
                  <a:pt x="127000" y="101600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52400" y="169333"/>
                </a:lnTo>
                <a:lnTo>
                  <a:pt x="143933" y="177800"/>
                </a:lnTo>
                <a:lnTo>
                  <a:pt x="127000" y="186267"/>
                </a:lnTo>
                <a:lnTo>
                  <a:pt x="110067" y="194733"/>
                </a:lnTo>
                <a:lnTo>
                  <a:pt x="93133" y="203200"/>
                </a:lnTo>
                <a:lnTo>
                  <a:pt x="76200" y="211667"/>
                </a:lnTo>
                <a:lnTo>
                  <a:pt x="59267" y="211667"/>
                </a:lnTo>
                <a:lnTo>
                  <a:pt x="42333" y="211667"/>
                </a:lnTo>
                <a:lnTo>
                  <a:pt x="25400" y="211667"/>
                </a:lnTo>
                <a:lnTo>
                  <a:pt x="16933" y="211667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86267"/>
                </a:lnTo>
                <a:lnTo>
                  <a:pt x="169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384800" y="2370667"/>
            <a:ext cx="67734" cy="262467"/>
          </a:xfrm>
          <a:custGeom>
            <a:avLst/>
            <a:gdLst/>
            <a:ahLst/>
            <a:cxnLst/>
            <a:rect l="0" t="0" r="0" b="0"/>
            <a:pathLst>
              <a:path w="67734" h="262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7" y="50800"/>
                </a:lnTo>
                <a:lnTo>
                  <a:pt x="42333" y="76200"/>
                </a:lnTo>
                <a:lnTo>
                  <a:pt x="42333" y="101600"/>
                </a:lnTo>
                <a:lnTo>
                  <a:pt x="50800" y="127000"/>
                </a:lnTo>
                <a:lnTo>
                  <a:pt x="50800" y="160866"/>
                </a:lnTo>
                <a:lnTo>
                  <a:pt x="59267" y="186266"/>
                </a:lnTo>
                <a:lnTo>
                  <a:pt x="59267" y="211666"/>
                </a:lnTo>
                <a:lnTo>
                  <a:pt x="59267" y="237066"/>
                </a:lnTo>
                <a:lnTo>
                  <a:pt x="67733" y="254000"/>
                </a:lnTo>
                <a:lnTo>
                  <a:pt x="67733" y="262466"/>
                </a:lnTo>
                <a:lnTo>
                  <a:pt x="67733" y="262466"/>
                </a:lnTo>
                <a:lnTo>
                  <a:pt x="67733" y="262466"/>
                </a:lnTo>
                <a:lnTo>
                  <a:pt x="59267" y="262466"/>
                </a:lnTo>
                <a:lnTo>
                  <a:pt x="592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325533" y="2472267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16933"/>
                </a:lnTo>
                <a:lnTo>
                  <a:pt x="67734" y="16933"/>
                </a:lnTo>
                <a:lnTo>
                  <a:pt x="93134" y="25400"/>
                </a:lnTo>
                <a:lnTo>
                  <a:pt x="118534" y="25400"/>
                </a:lnTo>
                <a:lnTo>
                  <a:pt x="143934" y="25400"/>
                </a:lnTo>
                <a:lnTo>
                  <a:pt x="169334" y="25400"/>
                </a:lnTo>
                <a:lnTo>
                  <a:pt x="194734" y="16933"/>
                </a:lnTo>
                <a:lnTo>
                  <a:pt x="194734" y="16933"/>
                </a:lnTo>
                <a:lnTo>
                  <a:pt x="211667" y="16933"/>
                </a:lnTo>
                <a:lnTo>
                  <a:pt x="2116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867400" y="2404533"/>
            <a:ext cx="143934" cy="220135"/>
          </a:xfrm>
          <a:custGeom>
            <a:avLst/>
            <a:gdLst/>
            <a:ahLst/>
            <a:cxnLst/>
            <a:rect l="0" t="0" r="0" b="0"/>
            <a:pathLst>
              <a:path w="143934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  <a:lnTo>
                  <a:pt x="8467" y="203200"/>
                </a:lnTo>
                <a:lnTo>
                  <a:pt x="8467" y="186267"/>
                </a:lnTo>
                <a:lnTo>
                  <a:pt x="8467" y="160867"/>
                </a:lnTo>
                <a:lnTo>
                  <a:pt x="8467" y="143934"/>
                </a:lnTo>
                <a:lnTo>
                  <a:pt x="16933" y="118534"/>
                </a:lnTo>
                <a:lnTo>
                  <a:pt x="16933" y="93134"/>
                </a:lnTo>
                <a:lnTo>
                  <a:pt x="16933" y="67734"/>
                </a:lnTo>
                <a:lnTo>
                  <a:pt x="25400" y="42334"/>
                </a:lnTo>
                <a:lnTo>
                  <a:pt x="25400" y="25400"/>
                </a:lnTo>
                <a:lnTo>
                  <a:pt x="33867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3" y="33867"/>
                </a:lnTo>
                <a:lnTo>
                  <a:pt x="101600" y="42334"/>
                </a:lnTo>
                <a:lnTo>
                  <a:pt x="101600" y="59267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0067" y="143934"/>
                </a:lnTo>
                <a:lnTo>
                  <a:pt x="110067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18533" y="194734"/>
                </a:lnTo>
                <a:lnTo>
                  <a:pt x="118533" y="203200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3" y="194734"/>
                </a:lnTo>
                <a:lnTo>
                  <a:pt x="143933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079067" y="2429933"/>
            <a:ext cx="177801" cy="194735"/>
          </a:xfrm>
          <a:custGeom>
            <a:avLst/>
            <a:gdLst/>
            <a:ahLst/>
            <a:cxnLst/>
            <a:rect l="0" t="0" r="0" b="0"/>
            <a:pathLst>
              <a:path w="177801" h="194735">
                <a:moveTo>
                  <a:pt x="16933" y="0"/>
                </a:move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93134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9334"/>
                </a:lnTo>
                <a:lnTo>
                  <a:pt x="25400" y="177800"/>
                </a:lnTo>
                <a:lnTo>
                  <a:pt x="33866" y="186267"/>
                </a:lnTo>
                <a:lnTo>
                  <a:pt x="33866" y="194734"/>
                </a:lnTo>
                <a:lnTo>
                  <a:pt x="42333" y="194734"/>
                </a:lnTo>
                <a:lnTo>
                  <a:pt x="50800" y="194734"/>
                </a:lnTo>
                <a:lnTo>
                  <a:pt x="59266" y="186267"/>
                </a:lnTo>
                <a:lnTo>
                  <a:pt x="67733" y="186267"/>
                </a:lnTo>
                <a:lnTo>
                  <a:pt x="76200" y="169334"/>
                </a:lnTo>
                <a:lnTo>
                  <a:pt x="76200" y="160867"/>
                </a:lnTo>
                <a:lnTo>
                  <a:pt x="84666" y="143934"/>
                </a:lnTo>
                <a:lnTo>
                  <a:pt x="84666" y="118534"/>
                </a:lnTo>
                <a:lnTo>
                  <a:pt x="84666" y="101600"/>
                </a:lnTo>
                <a:lnTo>
                  <a:pt x="84666" y="76200"/>
                </a:lnTo>
                <a:lnTo>
                  <a:pt x="84666" y="59267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59267"/>
                </a:lnTo>
                <a:lnTo>
                  <a:pt x="84666" y="76200"/>
                </a:lnTo>
                <a:lnTo>
                  <a:pt x="93133" y="93134"/>
                </a:lnTo>
                <a:lnTo>
                  <a:pt x="93133" y="110067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10066" y="160867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35466" y="186267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60866" y="177800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77800" y="152400"/>
                </a:lnTo>
                <a:lnTo>
                  <a:pt x="177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299200" y="2438400"/>
            <a:ext cx="313268" cy="186268"/>
          </a:xfrm>
          <a:custGeom>
            <a:avLst/>
            <a:gdLst/>
            <a:ahLst/>
            <a:cxnLst/>
            <a:rect l="0" t="0" r="0" b="0"/>
            <a:pathLst>
              <a:path w="313268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43933"/>
                </a:lnTo>
                <a:lnTo>
                  <a:pt x="33867" y="127000"/>
                </a:lnTo>
                <a:lnTo>
                  <a:pt x="33867" y="101600"/>
                </a:lnTo>
                <a:lnTo>
                  <a:pt x="42333" y="76200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101600" y="67733"/>
                </a:lnTo>
                <a:lnTo>
                  <a:pt x="101600" y="93133"/>
                </a:lnTo>
                <a:lnTo>
                  <a:pt x="101600" y="110067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0067" y="169333"/>
                </a:lnTo>
                <a:lnTo>
                  <a:pt x="118533" y="160867"/>
                </a:lnTo>
                <a:lnTo>
                  <a:pt x="118533" y="152400"/>
                </a:lnTo>
                <a:lnTo>
                  <a:pt x="127000" y="135467"/>
                </a:lnTo>
                <a:lnTo>
                  <a:pt x="135467" y="118533"/>
                </a:lnTo>
                <a:lnTo>
                  <a:pt x="135467" y="93133"/>
                </a:lnTo>
                <a:lnTo>
                  <a:pt x="143933" y="76200"/>
                </a:lnTo>
                <a:lnTo>
                  <a:pt x="152400" y="50800"/>
                </a:lnTo>
                <a:lnTo>
                  <a:pt x="152400" y="33867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16933"/>
                </a:lnTo>
                <a:lnTo>
                  <a:pt x="177800" y="33867"/>
                </a:lnTo>
                <a:lnTo>
                  <a:pt x="177800" y="50800"/>
                </a:lnTo>
                <a:lnTo>
                  <a:pt x="186267" y="76200"/>
                </a:lnTo>
                <a:lnTo>
                  <a:pt x="194733" y="93133"/>
                </a:lnTo>
                <a:lnTo>
                  <a:pt x="194733" y="118533"/>
                </a:lnTo>
                <a:lnTo>
                  <a:pt x="203200" y="135467"/>
                </a:lnTo>
                <a:lnTo>
                  <a:pt x="211666" y="152400"/>
                </a:lnTo>
                <a:lnTo>
                  <a:pt x="228600" y="160867"/>
                </a:lnTo>
                <a:lnTo>
                  <a:pt x="237067" y="160867"/>
                </a:lnTo>
                <a:lnTo>
                  <a:pt x="254000" y="169333"/>
                </a:lnTo>
                <a:lnTo>
                  <a:pt x="262467" y="160867"/>
                </a:lnTo>
                <a:lnTo>
                  <a:pt x="270933" y="152400"/>
                </a:lnTo>
                <a:lnTo>
                  <a:pt x="287866" y="143933"/>
                </a:lnTo>
                <a:lnTo>
                  <a:pt x="296334" y="127000"/>
                </a:lnTo>
                <a:lnTo>
                  <a:pt x="296334" y="110067"/>
                </a:lnTo>
                <a:lnTo>
                  <a:pt x="304800" y="846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13267" y="33867"/>
                </a:lnTo>
                <a:lnTo>
                  <a:pt x="313267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604000" y="23876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20133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400" y="254000"/>
                </a:lnTo>
                <a:lnTo>
                  <a:pt x="25400" y="245533"/>
                </a:lnTo>
                <a:lnTo>
                  <a:pt x="25400" y="237067"/>
                </a:lnTo>
                <a:lnTo>
                  <a:pt x="33867" y="220133"/>
                </a:lnTo>
                <a:lnTo>
                  <a:pt x="42333" y="203200"/>
                </a:lnTo>
                <a:lnTo>
                  <a:pt x="42333" y="177800"/>
                </a:lnTo>
                <a:lnTo>
                  <a:pt x="50800" y="152400"/>
                </a:lnTo>
                <a:lnTo>
                  <a:pt x="59266" y="135467"/>
                </a:lnTo>
                <a:lnTo>
                  <a:pt x="67734" y="118533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35466" y="135467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43934" y="177800"/>
                </a:lnTo>
                <a:lnTo>
                  <a:pt x="135466" y="194733"/>
                </a:lnTo>
                <a:lnTo>
                  <a:pt x="127000" y="203200"/>
                </a:lnTo>
                <a:lnTo>
                  <a:pt x="118533" y="220133"/>
                </a:lnTo>
                <a:lnTo>
                  <a:pt x="101600" y="220133"/>
                </a:lnTo>
                <a:lnTo>
                  <a:pt x="84667" y="228600"/>
                </a:lnTo>
                <a:lnTo>
                  <a:pt x="67734" y="228600"/>
                </a:lnTo>
                <a:lnTo>
                  <a:pt x="59266" y="237067"/>
                </a:lnTo>
                <a:lnTo>
                  <a:pt x="50800" y="237067"/>
                </a:lnTo>
                <a:lnTo>
                  <a:pt x="42333" y="237067"/>
                </a:lnTo>
                <a:lnTo>
                  <a:pt x="33867" y="237067"/>
                </a:lnTo>
                <a:lnTo>
                  <a:pt x="25400" y="237067"/>
                </a:lnTo>
                <a:lnTo>
                  <a:pt x="25400" y="237067"/>
                </a:lnTo>
                <a:lnTo>
                  <a:pt x="33867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50800" y="237067"/>
                </a:lnTo>
                <a:lnTo>
                  <a:pt x="508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781800" y="2480733"/>
            <a:ext cx="279401" cy="186268"/>
          </a:xfrm>
          <a:custGeom>
            <a:avLst/>
            <a:gdLst/>
            <a:ahLst/>
            <a:cxnLst/>
            <a:rect l="0" t="0" r="0" b="0"/>
            <a:pathLst>
              <a:path w="279401" h="186268">
                <a:moveTo>
                  <a:pt x="59267" y="25400"/>
                </a:moveTo>
                <a:lnTo>
                  <a:pt x="59267" y="25400"/>
                </a:lnTo>
                <a:lnTo>
                  <a:pt x="59267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43934"/>
                </a:lnTo>
                <a:lnTo>
                  <a:pt x="33866" y="143934"/>
                </a:lnTo>
                <a:lnTo>
                  <a:pt x="50800" y="143934"/>
                </a:lnTo>
                <a:lnTo>
                  <a:pt x="59267" y="135467"/>
                </a:lnTo>
                <a:lnTo>
                  <a:pt x="76200" y="127000"/>
                </a:lnTo>
                <a:lnTo>
                  <a:pt x="84667" y="118534"/>
                </a:lnTo>
                <a:lnTo>
                  <a:pt x="93133" y="110067"/>
                </a:lnTo>
                <a:lnTo>
                  <a:pt x="101600" y="93134"/>
                </a:lnTo>
                <a:lnTo>
                  <a:pt x="110066" y="76200"/>
                </a:lnTo>
                <a:lnTo>
                  <a:pt x="118534" y="50800"/>
                </a:lnTo>
                <a:lnTo>
                  <a:pt x="118534" y="33867"/>
                </a:lnTo>
                <a:lnTo>
                  <a:pt x="127000" y="16934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59267"/>
                </a:lnTo>
                <a:lnTo>
                  <a:pt x="143933" y="76200"/>
                </a:lnTo>
                <a:lnTo>
                  <a:pt x="143933" y="93134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60867" y="143934"/>
                </a:lnTo>
                <a:lnTo>
                  <a:pt x="160867" y="160867"/>
                </a:lnTo>
                <a:lnTo>
                  <a:pt x="160867" y="169334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77800"/>
                </a:lnTo>
                <a:lnTo>
                  <a:pt x="169333" y="160867"/>
                </a:lnTo>
                <a:lnTo>
                  <a:pt x="177800" y="152400"/>
                </a:lnTo>
                <a:lnTo>
                  <a:pt x="177800" y="127000"/>
                </a:lnTo>
                <a:lnTo>
                  <a:pt x="186266" y="101600"/>
                </a:lnTo>
                <a:lnTo>
                  <a:pt x="186266" y="84667"/>
                </a:lnTo>
                <a:lnTo>
                  <a:pt x="194734" y="59267"/>
                </a:lnTo>
                <a:lnTo>
                  <a:pt x="203200" y="42334"/>
                </a:lnTo>
                <a:lnTo>
                  <a:pt x="211667" y="25400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0"/>
                </a:lnTo>
                <a:lnTo>
                  <a:pt x="254000" y="0"/>
                </a:lnTo>
                <a:lnTo>
                  <a:pt x="262466" y="8467"/>
                </a:lnTo>
                <a:lnTo>
                  <a:pt x="270934" y="8467"/>
                </a:lnTo>
                <a:lnTo>
                  <a:pt x="270934" y="8467"/>
                </a:lnTo>
                <a:lnTo>
                  <a:pt x="279400" y="16934"/>
                </a:lnTo>
                <a:lnTo>
                  <a:pt x="279400" y="16934"/>
                </a:lnTo>
                <a:lnTo>
                  <a:pt x="279400" y="16934"/>
                </a:lnTo>
                <a:lnTo>
                  <a:pt x="279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781800" y="251460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4" y="42333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84667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382933" y="2446867"/>
            <a:ext cx="110068" cy="186267"/>
          </a:xfrm>
          <a:custGeom>
            <a:avLst/>
            <a:gdLst/>
            <a:ahLst/>
            <a:cxnLst/>
            <a:rect l="0" t="0" r="0" b="0"/>
            <a:pathLst>
              <a:path w="110068" h="186267">
                <a:moveTo>
                  <a:pt x="76200" y="8466"/>
                </a:move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8466"/>
                </a:lnTo>
                <a:lnTo>
                  <a:pt x="67734" y="0"/>
                </a:lnTo>
                <a:lnTo>
                  <a:pt x="67734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0801" y="16933"/>
                </a:lnTo>
                <a:lnTo>
                  <a:pt x="42333" y="33866"/>
                </a:lnTo>
                <a:lnTo>
                  <a:pt x="33867" y="50800"/>
                </a:lnTo>
                <a:lnTo>
                  <a:pt x="16934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69333"/>
                </a:lnTo>
                <a:lnTo>
                  <a:pt x="25400" y="177800"/>
                </a:lnTo>
                <a:lnTo>
                  <a:pt x="33867" y="186266"/>
                </a:lnTo>
                <a:lnTo>
                  <a:pt x="50801" y="186266"/>
                </a:lnTo>
                <a:lnTo>
                  <a:pt x="59267" y="186266"/>
                </a:lnTo>
                <a:lnTo>
                  <a:pt x="76200" y="177800"/>
                </a:lnTo>
                <a:lnTo>
                  <a:pt x="93134" y="169333"/>
                </a:lnTo>
                <a:lnTo>
                  <a:pt x="101600" y="152400"/>
                </a:lnTo>
                <a:lnTo>
                  <a:pt x="110067" y="135466"/>
                </a:lnTo>
                <a:lnTo>
                  <a:pt x="110067" y="118533"/>
                </a:lnTo>
                <a:lnTo>
                  <a:pt x="110067" y="93133"/>
                </a:lnTo>
                <a:lnTo>
                  <a:pt x="110067" y="67733"/>
                </a:lnTo>
                <a:lnTo>
                  <a:pt x="101600" y="50800"/>
                </a:lnTo>
                <a:lnTo>
                  <a:pt x="93134" y="33866"/>
                </a:lnTo>
                <a:lnTo>
                  <a:pt x="84667" y="25400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552267" y="2370667"/>
            <a:ext cx="50801" cy="237067"/>
          </a:xfrm>
          <a:custGeom>
            <a:avLst/>
            <a:gdLst/>
            <a:ahLst/>
            <a:cxnLst/>
            <a:rect l="0" t="0" r="0" b="0"/>
            <a:pathLst>
              <a:path w="50801" h="237067">
                <a:moveTo>
                  <a:pt x="50800" y="8466"/>
                </a:move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25399" y="84666"/>
                </a:lnTo>
                <a:lnTo>
                  <a:pt x="16933" y="110066"/>
                </a:lnTo>
                <a:lnTo>
                  <a:pt x="16933" y="143933"/>
                </a:lnTo>
                <a:lnTo>
                  <a:pt x="16933" y="169333"/>
                </a:lnTo>
                <a:lnTo>
                  <a:pt x="8466" y="194733"/>
                </a:lnTo>
                <a:lnTo>
                  <a:pt x="8466" y="211666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493000" y="25061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16934"/>
                </a:lnTo>
                <a:lnTo>
                  <a:pt x="135467" y="16934"/>
                </a:lnTo>
                <a:lnTo>
                  <a:pt x="160866" y="8467"/>
                </a:lnTo>
                <a:lnTo>
                  <a:pt x="160866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933267" y="2336800"/>
            <a:ext cx="169334" cy="313268"/>
          </a:xfrm>
          <a:custGeom>
            <a:avLst/>
            <a:gdLst/>
            <a:ahLst/>
            <a:cxnLst/>
            <a:rect l="0" t="0" r="0" b="0"/>
            <a:pathLst>
              <a:path w="169334" h="3132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84666" y="16933"/>
                </a:lnTo>
                <a:lnTo>
                  <a:pt x="76200" y="33867"/>
                </a:lnTo>
                <a:lnTo>
                  <a:pt x="76200" y="50800"/>
                </a:lnTo>
                <a:lnTo>
                  <a:pt x="67733" y="76200"/>
                </a:lnTo>
                <a:lnTo>
                  <a:pt x="59266" y="93133"/>
                </a:lnTo>
                <a:lnTo>
                  <a:pt x="42333" y="118533"/>
                </a:lnTo>
                <a:lnTo>
                  <a:pt x="33867" y="135467"/>
                </a:lnTo>
                <a:lnTo>
                  <a:pt x="25399" y="152400"/>
                </a:lnTo>
                <a:lnTo>
                  <a:pt x="8466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6" y="237067"/>
                </a:lnTo>
                <a:lnTo>
                  <a:pt x="16933" y="262467"/>
                </a:lnTo>
                <a:lnTo>
                  <a:pt x="25399" y="270933"/>
                </a:lnTo>
                <a:lnTo>
                  <a:pt x="42333" y="287867"/>
                </a:lnTo>
                <a:lnTo>
                  <a:pt x="67733" y="304800"/>
                </a:lnTo>
                <a:lnTo>
                  <a:pt x="84666" y="304800"/>
                </a:lnTo>
                <a:lnTo>
                  <a:pt x="110067" y="313267"/>
                </a:lnTo>
                <a:lnTo>
                  <a:pt x="127000" y="313267"/>
                </a:lnTo>
                <a:lnTo>
                  <a:pt x="143933" y="313267"/>
                </a:lnTo>
                <a:lnTo>
                  <a:pt x="160866" y="313267"/>
                </a:lnTo>
                <a:lnTo>
                  <a:pt x="160866" y="313267"/>
                </a:lnTo>
                <a:lnTo>
                  <a:pt x="169333" y="304800"/>
                </a:lnTo>
                <a:lnTo>
                  <a:pt x="1693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890934" y="2463800"/>
            <a:ext cx="211667" cy="8468"/>
          </a:xfrm>
          <a:custGeom>
            <a:avLst/>
            <a:gdLst/>
            <a:ahLst/>
            <a:cxnLst/>
            <a:rect l="0" t="0" r="0" b="0"/>
            <a:pathLst>
              <a:path w="2116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52400" y="8467"/>
                </a:lnTo>
                <a:lnTo>
                  <a:pt x="177799" y="8467"/>
                </a:lnTo>
                <a:lnTo>
                  <a:pt x="177799" y="8467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153400" y="2514600"/>
            <a:ext cx="50801" cy="152401"/>
          </a:xfrm>
          <a:custGeom>
            <a:avLst/>
            <a:gdLst/>
            <a:ahLst/>
            <a:cxnLst/>
            <a:rect l="0" t="0" r="0" b="0"/>
            <a:pathLst>
              <a:path w="50801" h="152401">
                <a:moveTo>
                  <a:pt x="50800" y="0"/>
                </a:moveTo>
                <a:lnTo>
                  <a:pt x="50800" y="0"/>
                </a:lnTo>
                <a:lnTo>
                  <a:pt x="42334" y="8467"/>
                </a:lnTo>
                <a:lnTo>
                  <a:pt x="33866" y="25400"/>
                </a:lnTo>
                <a:lnTo>
                  <a:pt x="25400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204200" y="2455333"/>
            <a:ext cx="50801" cy="16935"/>
          </a:xfrm>
          <a:custGeom>
            <a:avLst/>
            <a:gdLst/>
            <a:ahLst/>
            <a:cxnLst/>
            <a:rect l="0" t="0" r="0" b="0"/>
            <a:pathLst>
              <a:path w="508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280400" y="2455333"/>
            <a:ext cx="601135" cy="186268"/>
          </a:xfrm>
          <a:custGeom>
            <a:avLst/>
            <a:gdLst/>
            <a:ahLst/>
            <a:cxnLst/>
            <a:rect l="0" t="0" r="0" b="0"/>
            <a:pathLst>
              <a:path w="601135" h="186268">
                <a:moveTo>
                  <a:pt x="8467" y="143934"/>
                </a:moveTo>
                <a:lnTo>
                  <a:pt x="8467" y="152400"/>
                </a:lnTo>
                <a:lnTo>
                  <a:pt x="8467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8467" y="160867"/>
                </a:lnTo>
                <a:lnTo>
                  <a:pt x="16933" y="143934"/>
                </a:lnTo>
                <a:lnTo>
                  <a:pt x="25400" y="127000"/>
                </a:lnTo>
                <a:lnTo>
                  <a:pt x="33867" y="110067"/>
                </a:lnTo>
                <a:lnTo>
                  <a:pt x="42333" y="84667"/>
                </a:lnTo>
                <a:lnTo>
                  <a:pt x="50800" y="67734"/>
                </a:lnTo>
                <a:lnTo>
                  <a:pt x="67734" y="50800"/>
                </a:lnTo>
                <a:lnTo>
                  <a:pt x="76200" y="42334"/>
                </a:lnTo>
                <a:lnTo>
                  <a:pt x="84667" y="42334"/>
                </a:lnTo>
                <a:lnTo>
                  <a:pt x="101600" y="42334"/>
                </a:lnTo>
                <a:lnTo>
                  <a:pt x="110067" y="42334"/>
                </a:lnTo>
                <a:lnTo>
                  <a:pt x="118533" y="59267"/>
                </a:lnTo>
                <a:lnTo>
                  <a:pt x="118533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9334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69334"/>
                </a:lnTo>
                <a:lnTo>
                  <a:pt x="135466" y="169334"/>
                </a:lnTo>
                <a:lnTo>
                  <a:pt x="143934" y="152400"/>
                </a:lnTo>
                <a:lnTo>
                  <a:pt x="143934" y="135467"/>
                </a:lnTo>
                <a:lnTo>
                  <a:pt x="152400" y="118534"/>
                </a:lnTo>
                <a:lnTo>
                  <a:pt x="160867" y="101600"/>
                </a:lnTo>
                <a:lnTo>
                  <a:pt x="169333" y="84667"/>
                </a:lnTo>
                <a:lnTo>
                  <a:pt x="177800" y="67734"/>
                </a:lnTo>
                <a:lnTo>
                  <a:pt x="186267" y="50800"/>
                </a:lnTo>
                <a:lnTo>
                  <a:pt x="194733" y="42334"/>
                </a:lnTo>
                <a:lnTo>
                  <a:pt x="203200" y="33867"/>
                </a:lnTo>
                <a:lnTo>
                  <a:pt x="211666" y="33867"/>
                </a:lnTo>
                <a:lnTo>
                  <a:pt x="220134" y="33867"/>
                </a:lnTo>
                <a:lnTo>
                  <a:pt x="220134" y="33867"/>
                </a:lnTo>
                <a:lnTo>
                  <a:pt x="220134" y="42334"/>
                </a:lnTo>
                <a:lnTo>
                  <a:pt x="228600" y="50800"/>
                </a:lnTo>
                <a:lnTo>
                  <a:pt x="228600" y="67734"/>
                </a:lnTo>
                <a:lnTo>
                  <a:pt x="228600" y="84667"/>
                </a:lnTo>
                <a:lnTo>
                  <a:pt x="237067" y="101600"/>
                </a:lnTo>
                <a:lnTo>
                  <a:pt x="237067" y="118534"/>
                </a:lnTo>
                <a:lnTo>
                  <a:pt x="245533" y="135467"/>
                </a:lnTo>
                <a:lnTo>
                  <a:pt x="254000" y="152400"/>
                </a:lnTo>
                <a:lnTo>
                  <a:pt x="262467" y="160867"/>
                </a:lnTo>
                <a:lnTo>
                  <a:pt x="279400" y="169334"/>
                </a:lnTo>
                <a:lnTo>
                  <a:pt x="287866" y="169334"/>
                </a:lnTo>
                <a:lnTo>
                  <a:pt x="304800" y="169334"/>
                </a:lnTo>
                <a:lnTo>
                  <a:pt x="321733" y="160867"/>
                </a:lnTo>
                <a:lnTo>
                  <a:pt x="330200" y="152400"/>
                </a:lnTo>
                <a:lnTo>
                  <a:pt x="347133" y="143934"/>
                </a:lnTo>
                <a:lnTo>
                  <a:pt x="355600" y="135467"/>
                </a:lnTo>
                <a:lnTo>
                  <a:pt x="364066" y="118534"/>
                </a:lnTo>
                <a:lnTo>
                  <a:pt x="372534" y="101600"/>
                </a:lnTo>
                <a:lnTo>
                  <a:pt x="381000" y="84667"/>
                </a:lnTo>
                <a:lnTo>
                  <a:pt x="389467" y="67734"/>
                </a:lnTo>
                <a:lnTo>
                  <a:pt x="389467" y="50800"/>
                </a:lnTo>
                <a:lnTo>
                  <a:pt x="389467" y="42334"/>
                </a:lnTo>
                <a:lnTo>
                  <a:pt x="381000" y="33867"/>
                </a:lnTo>
                <a:lnTo>
                  <a:pt x="381000" y="33867"/>
                </a:lnTo>
                <a:lnTo>
                  <a:pt x="372534" y="33867"/>
                </a:lnTo>
                <a:lnTo>
                  <a:pt x="364066" y="42334"/>
                </a:lnTo>
                <a:lnTo>
                  <a:pt x="355600" y="50800"/>
                </a:lnTo>
                <a:lnTo>
                  <a:pt x="347133" y="59267"/>
                </a:lnTo>
                <a:lnTo>
                  <a:pt x="347133" y="76200"/>
                </a:lnTo>
                <a:lnTo>
                  <a:pt x="347133" y="93134"/>
                </a:lnTo>
                <a:lnTo>
                  <a:pt x="347133" y="110067"/>
                </a:lnTo>
                <a:lnTo>
                  <a:pt x="355600" y="127000"/>
                </a:lnTo>
                <a:lnTo>
                  <a:pt x="364066" y="143934"/>
                </a:lnTo>
                <a:lnTo>
                  <a:pt x="381000" y="152400"/>
                </a:lnTo>
                <a:lnTo>
                  <a:pt x="389467" y="169334"/>
                </a:lnTo>
                <a:lnTo>
                  <a:pt x="397933" y="169334"/>
                </a:lnTo>
                <a:lnTo>
                  <a:pt x="414867" y="177800"/>
                </a:lnTo>
                <a:lnTo>
                  <a:pt x="431800" y="169334"/>
                </a:lnTo>
                <a:lnTo>
                  <a:pt x="440266" y="169334"/>
                </a:lnTo>
                <a:lnTo>
                  <a:pt x="457200" y="160867"/>
                </a:lnTo>
                <a:lnTo>
                  <a:pt x="474133" y="152400"/>
                </a:lnTo>
                <a:lnTo>
                  <a:pt x="482600" y="135467"/>
                </a:lnTo>
                <a:lnTo>
                  <a:pt x="499533" y="118534"/>
                </a:lnTo>
                <a:lnTo>
                  <a:pt x="508000" y="93134"/>
                </a:lnTo>
                <a:lnTo>
                  <a:pt x="516466" y="76200"/>
                </a:lnTo>
                <a:lnTo>
                  <a:pt x="524934" y="50800"/>
                </a:lnTo>
                <a:lnTo>
                  <a:pt x="533400" y="33867"/>
                </a:lnTo>
                <a:lnTo>
                  <a:pt x="541867" y="16934"/>
                </a:lnTo>
                <a:lnTo>
                  <a:pt x="558800" y="0"/>
                </a:lnTo>
                <a:lnTo>
                  <a:pt x="567267" y="0"/>
                </a:lnTo>
                <a:lnTo>
                  <a:pt x="567267" y="0"/>
                </a:lnTo>
                <a:lnTo>
                  <a:pt x="575733" y="0"/>
                </a:lnTo>
                <a:lnTo>
                  <a:pt x="584200" y="16934"/>
                </a:lnTo>
                <a:lnTo>
                  <a:pt x="592666" y="33867"/>
                </a:lnTo>
                <a:lnTo>
                  <a:pt x="592666" y="50800"/>
                </a:lnTo>
                <a:lnTo>
                  <a:pt x="601134" y="67734"/>
                </a:lnTo>
                <a:lnTo>
                  <a:pt x="601134" y="93134"/>
                </a:lnTo>
                <a:lnTo>
                  <a:pt x="592666" y="110067"/>
                </a:lnTo>
                <a:lnTo>
                  <a:pt x="592666" y="127000"/>
                </a:lnTo>
                <a:lnTo>
                  <a:pt x="584200" y="143934"/>
                </a:lnTo>
                <a:lnTo>
                  <a:pt x="575733" y="152400"/>
                </a:lnTo>
                <a:lnTo>
                  <a:pt x="567267" y="169334"/>
                </a:lnTo>
                <a:lnTo>
                  <a:pt x="550333" y="169334"/>
                </a:lnTo>
                <a:lnTo>
                  <a:pt x="541867" y="169334"/>
                </a:lnTo>
                <a:lnTo>
                  <a:pt x="524934" y="169334"/>
                </a:lnTo>
                <a:lnTo>
                  <a:pt x="516466" y="169334"/>
                </a:lnTo>
                <a:lnTo>
                  <a:pt x="516466" y="160867"/>
                </a:lnTo>
                <a:lnTo>
                  <a:pt x="508000" y="152400"/>
                </a:lnTo>
                <a:lnTo>
                  <a:pt x="508000" y="152400"/>
                </a:lnTo>
                <a:lnTo>
                  <a:pt x="508000" y="135467"/>
                </a:lnTo>
                <a:lnTo>
                  <a:pt x="5080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127067" y="2489200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144000" y="24214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296400" y="2370667"/>
            <a:ext cx="33867" cy="296334"/>
          </a:xfrm>
          <a:custGeom>
            <a:avLst/>
            <a:gdLst/>
            <a:ahLst/>
            <a:cxnLst/>
            <a:rect l="0" t="0" r="0" b="0"/>
            <a:pathLst>
              <a:path w="33867" h="2963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33866" y="59266"/>
                </a:lnTo>
                <a:lnTo>
                  <a:pt x="33866" y="76200"/>
                </a:lnTo>
                <a:lnTo>
                  <a:pt x="33866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296333"/>
                </a:lnTo>
                <a:lnTo>
                  <a:pt x="16933" y="296333"/>
                </a:lnTo>
                <a:lnTo>
                  <a:pt x="25400" y="287866"/>
                </a:lnTo>
                <a:lnTo>
                  <a:pt x="254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279467" y="2506133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7" y="0"/>
                </a:lnTo>
                <a:lnTo>
                  <a:pt x="169333" y="0"/>
                </a:lnTo>
                <a:lnTo>
                  <a:pt x="1693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787466" y="2438400"/>
            <a:ext cx="347135" cy="194734"/>
          </a:xfrm>
          <a:custGeom>
            <a:avLst/>
            <a:gdLst/>
            <a:ahLst/>
            <a:cxnLst/>
            <a:rect l="0" t="0" r="0" b="0"/>
            <a:pathLst>
              <a:path w="347135" h="194734">
                <a:moveTo>
                  <a:pt x="118534" y="93133"/>
                </a:moveTo>
                <a:lnTo>
                  <a:pt x="127001" y="93133"/>
                </a:lnTo>
                <a:lnTo>
                  <a:pt x="127001" y="93133"/>
                </a:lnTo>
                <a:lnTo>
                  <a:pt x="135468" y="84667"/>
                </a:lnTo>
                <a:lnTo>
                  <a:pt x="135468" y="76200"/>
                </a:lnTo>
                <a:lnTo>
                  <a:pt x="143934" y="67733"/>
                </a:lnTo>
                <a:lnTo>
                  <a:pt x="143934" y="50800"/>
                </a:lnTo>
                <a:lnTo>
                  <a:pt x="143934" y="42333"/>
                </a:lnTo>
                <a:lnTo>
                  <a:pt x="135468" y="33867"/>
                </a:lnTo>
                <a:lnTo>
                  <a:pt x="135468" y="16933"/>
                </a:lnTo>
                <a:lnTo>
                  <a:pt x="127001" y="8467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0"/>
                </a:lnTo>
                <a:lnTo>
                  <a:pt x="84668" y="0"/>
                </a:lnTo>
                <a:lnTo>
                  <a:pt x="67734" y="8467"/>
                </a:lnTo>
                <a:lnTo>
                  <a:pt x="50801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8468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16934" y="160867"/>
                </a:lnTo>
                <a:lnTo>
                  <a:pt x="25400" y="169333"/>
                </a:lnTo>
                <a:lnTo>
                  <a:pt x="42334" y="169333"/>
                </a:lnTo>
                <a:lnTo>
                  <a:pt x="59268" y="177800"/>
                </a:lnTo>
                <a:lnTo>
                  <a:pt x="76200" y="177800"/>
                </a:lnTo>
                <a:lnTo>
                  <a:pt x="93134" y="169333"/>
                </a:lnTo>
                <a:lnTo>
                  <a:pt x="118534" y="160867"/>
                </a:lnTo>
                <a:lnTo>
                  <a:pt x="135468" y="152400"/>
                </a:lnTo>
                <a:lnTo>
                  <a:pt x="143934" y="143933"/>
                </a:lnTo>
                <a:lnTo>
                  <a:pt x="160868" y="127000"/>
                </a:lnTo>
                <a:lnTo>
                  <a:pt x="169334" y="110067"/>
                </a:lnTo>
                <a:lnTo>
                  <a:pt x="177800" y="93133"/>
                </a:lnTo>
                <a:lnTo>
                  <a:pt x="186267" y="76200"/>
                </a:lnTo>
                <a:lnTo>
                  <a:pt x="186267" y="59267"/>
                </a:lnTo>
                <a:lnTo>
                  <a:pt x="194734" y="42333"/>
                </a:lnTo>
                <a:lnTo>
                  <a:pt x="194734" y="33867"/>
                </a:lnTo>
                <a:lnTo>
                  <a:pt x="194734" y="25400"/>
                </a:lnTo>
                <a:lnTo>
                  <a:pt x="194734" y="25400"/>
                </a:lnTo>
                <a:lnTo>
                  <a:pt x="194734" y="33867"/>
                </a:lnTo>
                <a:lnTo>
                  <a:pt x="194734" y="42333"/>
                </a:lnTo>
                <a:lnTo>
                  <a:pt x="194734" y="59267"/>
                </a:lnTo>
                <a:lnTo>
                  <a:pt x="194734" y="76200"/>
                </a:lnTo>
                <a:lnTo>
                  <a:pt x="194734" y="93133"/>
                </a:lnTo>
                <a:lnTo>
                  <a:pt x="203201" y="110067"/>
                </a:lnTo>
                <a:lnTo>
                  <a:pt x="211668" y="135467"/>
                </a:lnTo>
                <a:lnTo>
                  <a:pt x="220134" y="152400"/>
                </a:lnTo>
                <a:lnTo>
                  <a:pt x="237068" y="169333"/>
                </a:lnTo>
                <a:lnTo>
                  <a:pt x="245534" y="186267"/>
                </a:lnTo>
                <a:lnTo>
                  <a:pt x="270934" y="194733"/>
                </a:lnTo>
                <a:lnTo>
                  <a:pt x="287868" y="194733"/>
                </a:lnTo>
                <a:lnTo>
                  <a:pt x="304800" y="194733"/>
                </a:lnTo>
                <a:lnTo>
                  <a:pt x="313268" y="186267"/>
                </a:lnTo>
                <a:lnTo>
                  <a:pt x="330200" y="177800"/>
                </a:lnTo>
                <a:lnTo>
                  <a:pt x="330200" y="177800"/>
                </a:lnTo>
                <a:lnTo>
                  <a:pt x="347134" y="169333"/>
                </a:lnTo>
                <a:lnTo>
                  <a:pt x="347134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185400" y="2472267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8466" y="42333"/>
                </a:move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0933"/>
                </a:lnTo>
                <a:lnTo>
                  <a:pt x="0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79400"/>
                </a:lnTo>
                <a:lnTo>
                  <a:pt x="0" y="262466"/>
                </a:lnTo>
                <a:lnTo>
                  <a:pt x="0" y="237066"/>
                </a:lnTo>
                <a:lnTo>
                  <a:pt x="0" y="211666"/>
                </a:lnTo>
                <a:lnTo>
                  <a:pt x="0" y="186266"/>
                </a:lnTo>
                <a:lnTo>
                  <a:pt x="0" y="152400"/>
                </a:lnTo>
                <a:lnTo>
                  <a:pt x="0" y="118533"/>
                </a:lnTo>
                <a:lnTo>
                  <a:pt x="0" y="84666"/>
                </a:lnTo>
                <a:lnTo>
                  <a:pt x="8466" y="59266"/>
                </a:lnTo>
                <a:lnTo>
                  <a:pt x="16933" y="33866"/>
                </a:lnTo>
                <a:lnTo>
                  <a:pt x="25400" y="16933"/>
                </a:lnTo>
                <a:lnTo>
                  <a:pt x="33867" y="8466"/>
                </a:lnTo>
                <a:lnTo>
                  <a:pt x="59266" y="0"/>
                </a:lnTo>
                <a:lnTo>
                  <a:pt x="76200" y="0"/>
                </a:lnTo>
                <a:lnTo>
                  <a:pt x="101600" y="8466"/>
                </a:lnTo>
                <a:lnTo>
                  <a:pt x="118534" y="16933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9333" y="50800"/>
                </a:lnTo>
                <a:lnTo>
                  <a:pt x="169333" y="67733"/>
                </a:lnTo>
                <a:lnTo>
                  <a:pt x="169333" y="84666"/>
                </a:lnTo>
                <a:lnTo>
                  <a:pt x="160866" y="93133"/>
                </a:lnTo>
                <a:lnTo>
                  <a:pt x="143934" y="110066"/>
                </a:lnTo>
                <a:lnTo>
                  <a:pt x="135466" y="118533"/>
                </a:lnTo>
                <a:lnTo>
                  <a:pt x="118534" y="135466"/>
                </a:lnTo>
                <a:lnTo>
                  <a:pt x="110067" y="135466"/>
                </a:lnTo>
                <a:lnTo>
                  <a:pt x="93133" y="143933"/>
                </a:lnTo>
                <a:lnTo>
                  <a:pt x="84666" y="143933"/>
                </a:lnTo>
                <a:lnTo>
                  <a:pt x="76200" y="143933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27000"/>
                </a:lnTo>
                <a:lnTo>
                  <a:pt x="762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0422466" y="2438400"/>
            <a:ext cx="313268" cy="313268"/>
          </a:xfrm>
          <a:custGeom>
            <a:avLst/>
            <a:gdLst/>
            <a:ahLst/>
            <a:cxnLst/>
            <a:rect l="0" t="0" r="0" b="0"/>
            <a:pathLst>
              <a:path w="313268" h="313268">
                <a:moveTo>
                  <a:pt x="8467" y="93133"/>
                </a:moveTo>
                <a:lnTo>
                  <a:pt x="16934" y="93133"/>
                </a:lnTo>
                <a:lnTo>
                  <a:pt x="16934" y="101600"/>
                </a:lnTo>
                <a:lnTo>
                  <a:pt x="25401" y="118533"/>
                </a:lnTo>
                <a:lnTo>
                  <a:pt x="33868" y="143933"/>
                </a:lnTo>
                <a:lnTo>
                  <a:pt x="33868" y="160867"/>
                </a:lnTo>
                <a:lnTo>
                  <a:pt x="33868" y="186267"/>
                </a:lnTo>
                <a:lnTo>
                  <a:pt x="33868" y="220133"/>
                </a:lnTo>
                <a:lnTo>
                  <a:pt x="33868" y="245533"/>
                </a:lnTo>
                <a:lnTo>
                  <a:pt x="25401" y="262467"/>
                </a:lnTo>
                <a:lnTo>
                  <a:pt x="16934" y="287867"/>
                </a:lnTo>
                <a:lnTo>
                  <a:pt x="16934" y="304800"/>
                </a:lnTo>
                <a:lnTo>
                  <a:pt x="16934" y="313267"/>
                </a:lnTo>
                <a:lnTo>
                  <a:pt x="16934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287867"/>
                </a:lnTo>
                <a:lnTo>
                  <a:pt x="8467" y="270933"/>
                </a:lnTo>
                <a:lnTo>
                  <a:pt x="8467" y="245533"/>
                </a:lnTo>
                <a:lnTo>
                  <a:pt x="0" y="211667"/>
                </a:lnTo>
                <a:lnTo>
                  <a:pt x="0" y="186267"/>
                </a:lnTo>
                <a:lnTo>
                  <a:pt x="0" y="152400"/>
                </a:lnTo>
                <a:lnTo>
                  <a:pt x="0" y="118533"/>
                </a:lnTo>
                <a:lnTo>
                  <a:pt x="0" y="84667"/>
                </a:lnTo>
                <a:lnTo>
                  <a:pt x="8467" y="59267"/>
                </a:lnTo>
                <a:lnTo>
                  <a:pt x="16934" y="33867"/>
                </a:lnTo>
                <a:lnTo>
                  <a:pt x="25401" y="16933"/>
                </a:lnTo>
                <a:lnTo>
                  <a:pt x="33868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8467"/>
                </a:lnTo>
                <a:lnTo>
                  <a:pt x="93134" y="16933"/>
                </a:lnTo>
                <a:lnTo>
                  <a:pt x="110068" y="33867"/>
                </a:lnTo>
                <a:lnTo>
                  <a:pt x="127000" y="50800"/>
                </a:lnTo>
                <a:lnTo>
                  <a:pt x="127000" y="76200"/>
                </a:lnTo>
                <a:lnTo>
                  <a:pt x="135468" y="93133"/>
                </a:lnTo>
                <a:lnTo>
                  <a:pt x="135468" y="118533"/>
                </a:lnTo>
                <a:lnTo>
                  <a:pt x="127000" y="127000"/>
                </a:lnTo>
                <a:lnTo>
                  <a:pt x="118534" y="143933"/>
                </a:lnTo>
                <a:lnTo>
                  <a:pt x="110068" y="152400"/>
                </a:lnTo>
                <a:lnTo>
                  <a:pt x="101601" y="160867"/>
                </a:lnTo>
                <a:lnTo>
                  <a:pt x="84667" y="169333"/>
                </a:lnTo>
                <a:lnTo>
                  <a:pt x="67734" y="177800"/>
                </a:lnTo>
                <a:lnTo>
                  <a:pt x="59268" y="177800"/>
                </a:lnTo>
                <a:lnTo>
                  <a:pt x="50800" y="177800"/>
                </a:lnTo>
                <a:lnTo>
                  <a:pt x="42334" y="177800"/>
                </a:lnTo>
                <a:lnTo>
                  <a:pt x="42334" y="169333"/>
                </a:lnTo>
                <a:lnTo>
                  <a:pt x="42334" y="169333"/>
                </a:lnTo>
                <a:lnTo>
                  <a:pt x="50800" y="160867"/>
                </a:lnTo>
                <a:lnTo>
                  <a:pt x="59268" y="160867"/>
                </a:lnTo>
                <a:lnTo>
                  <a:pt x="67734" y="160867"/>
                </a:lnTo>
                <a:lnTo>
                  <a:pt x="93134" y="160867"/>
                </a:lnTo>
                <a:lnTo>
                  <a:pt x="101601" y="160867"/>
                </a:lnTo>
                <a:lnTo>
                  <a:pt x="118534" y="160867"/>
                </a:lnTo>
                <a:lnTo>
                  <a:pt x="135468" y="160867"/>
                </a:lnTo>
                <a:lnTo>
                  <a:pt x="152400" y="160867"/>
                </a:lnTo>
                <a:lnTo>
                  <a:pt x="169334" y="152400"/>
                </a:lnTo>
                <a:lnTo>
                  <a:pt x="177801" y="152400"/>
                </a:lnTo>
                <a:lnTo>
                  <a:pt x="194734" y="143933"/>
                </a:lnTo>
                <a:lnTo>
                  <a:pt x="211668" y="135467"/>
                </a:lnTo>
                <a:lnTo>
                  <a:pt x="220134" y="127000"/>
                </a:lnTo>
                <a:lnTo>
                  <a:pt x="237067" y="110067"/>
                </a:lnTo>
                <a:lnTo>
                  <a:pt x="254001" y="101600"/>
                </a:lnTo>
                <a:lnTo>
                  <a:pt x="262468" y="76200"/>
                </a:lnTo>
                <a:lnTo>
                  <a:pt x="270934" y="59267"/>
                </a:lnTo>
                <a:lnTo>
                  <a:pt x="279400" y="42333"/>
                </a:lnTo>
                <a:lnTo>
                  <a:pt x="279400" y="25400"/>
                </a:lnTo>
                <a:lnTo>
                  <a:pt x="279400" y="16933"/>
                </a:lnTo>
                <a:lnTo>
                  <a:pt x="270934" y="8467"/>
                </a:lnTo>
                <a:lnTo>
                  <a:pt x="262468" y="8467"/>
                </a:lnTo>
                <a:lnTo>
                  <a:pt x="245534" y="16933"/>
                </a:lnTo>
                <a:lnTo>
                  <a:pt x="237067" y="25400"/>
                </a:lnTo>
                <a:lnTo>
                  <a:pt x="220134" y="42333"/>
                </a:lnTo>
                <a:lnTo>
                  <a:pt x="211668" y="59267"/>
                </a:lnTo>
                <a:lnTo>
                  <a:pt x="203200" y="76200"/>
                </a:lnTo>
                <a:lnTo>
                  <a:pt x="194734" y="101600"/>
                </a:lnTo>
                <a:lnTo>
                  <a:pt x="194734" y="127000"/>
                </a:lnTo>
                <a:lnTo>
                  <a:pt x="194734" y="152400"/>
                </a:lnTo>
                <a:lnTo>
                  <a:pt x="203200" y="169333"/>
                </a:lnTo>
                <a:lnTo>
                  <a:pt x="220134" y="186267"/>
                </a:lnTo>
                <a:lnTo>
                  <a:pt x="237067" y="194733"/>
                </a:lnTo>
                <a:lnTo>
                  <a:pt x="262468" y="194733"/>
                </a:lnTo>
                <a:lnTo>
                  <a:pt x="287868" y="203200"/>
                </a:lnTo>
                <a:lnTo>
                  <a:pt x="287868" y="203200"/>
                </a:lnTo>
                <a:lnTo>
                  <a:pt x="313267" y="194733"/>
                </a:lnTo>
                <a:lnTo>
                  <a:pt x="3132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769600" y="2413000"/>
            <a:ext cx="414867" cy="211668"/>
          </a:xfrm>
          <a:custGeom>
            <a:avLst/>
            <a:gdLst/>
            <a:ahLst/>
            <a:cxnLst/>
            <a:rect l="0" t="0" r="0" b="0"/>
            <a:pathLst>
              <a:path w="414867" h="211668">
                <a:moveTo>
                  <a:pt x="143934" y="110067"/>
                </a:move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76200"/>
                </a:lnTo>
                <a:lnTo>
                  <a:pt x="143934" y="59267"/>
                </a:lnTo>
                <a:lnTo>
                  <a:pt x="143934" y="50800"/>
                </a:lnTo>
                <a:lnTo>
                  <a:pt x="127000" y="33867"/>
                </a:lnTo>
                <a:lnTo>
                  <a:pt x="110066" y="25400"/>
                </a:lnTo>
                <a:lnTo>
                  <a:pt x="93134" y="25400"/>
                </a:lnTo>
                <a:lnTo>
                  <a:pt x="76200" y="25400"/>
                </a:lnTo>
                <a:lnTo>
                  <a:pt x="59267" y="33867"/>
                </a:lnTo>
                <a:lnTo>
                  <a:pt x="42333" y="42333"/>
                </a:lnTo>
                <a:lnTo>
                  <a:pt x="25400" y="67733"/>
                </a:lnTo>
                <a:lnTo>
                  <a:pt x="16934" y="84667"/>
                </a:lnTo>
                <a:lnTo>
                  <a:pt x="8466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77800"/>
                </a:lnTo>
                <a:lnTo>
                  <a:pt x="16934" y="186267"/>
                </a:lnTo>
                <a:lnTo>
                  <a:pt x="25400" y="194733"/>
                </a:lnTo>
                <a:lnTo>
                  <a:pt x="42333" y="194733"/>
                </a:lnTo>
                <a:lnTo>
                  <a:pt x="50800" y="186267"/>
                </a:lnTo>
                <a:lnTo>
                  <a:pt x="67734" y="177800"/>
                </a:lnTo>
                <a:lnTo>
                  <a:pt x="84666" y="169333"/>
                </a:lnTo>
                <a:lnTo>
                  <a:pt x="93134" y="152400"/>
                </a:lnTo>
                <a:lnTo>
                  <a:pt x="101600" y="135467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43934" y="186267"/>
                </a:lnTo>
                <a:lnTo>
                  <a:pt x="152400" y="186267"/>
                </a:lnTo>
                <a:lnTo>
                  <a:pt x="160866" y="186267"/>
                </a:lnTo>
                <a:lnTo>
                  <a:pt x="177800" y="169333"/>
                </a:lnTo>
                <a:lnTo>
                  <a:pt x="186266" y="160867"/>
                </a:lnTo>
                <a:lnTo>
                  <a:pt x="186266" y="152400"/>
                </a:lnTo>
                <a:lnTo>
                  <a:pt x="194733" y="135467"/>
                </a:lnTo>
                <a:lnTo>
                  <a:pt x="203200" y="118533"/>
                </a:lnTo>
                <a:lnTo>
                  <a:pt x="203200" y="93133"/>
                </a:lnTo>
                <a:lnTo>
                  <a:pt x="211667" y="76200"/>
                </a:lnTo>
                <a:lnTo>
                  <a:pt x="211667" y="67733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8600" y="76200"/>
                </a:lnTo>
                <a:lnTo>
                  <a:pt x="228600" y="93133"/>
                </a:lnTo>
                <a:lnTo>
                  <a:pt x="228600" y="110067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28600" y="177800"/>
                </a:lnTo>
                <a:lnTo>
                  <a:pt x="228600" y="194733"/>
                </a:lnTo>
                <a:lnTo>
                  <a:pt x="228600" y="203200"/>
                </a:lnTo>
                <a:lnTo>
                  <a:pt x="237066" y="203200"/>
                </a:lnTo>
                <a:lnTo>
                  <a:pt x="237066" y="211667"/>
                </a:lnTo>
                <a:lnTo>
                  <a:pt x="237066" y="203200"/>
                </a:lnTo>
                <a:lnTo>
                  <a:pt x="237066" y="203200"/>
                </a:lnTo>
                <a:lnTo>
                  <a:pt x="237066" y="194733"/>
                </a:lnTo>
                <a:lnTo>
                  <a:pt x="237066" y="186267"/>
                </a:lnTo>
                <a:lnTo>
                  <a:pt x="237066" y="169333"/>
                </a:lnTo>
                <a:lnTo>
                  <a:pt x="237066" y="152400"/>
                </a:lnTo>
                <a:lnTo>
                  <a:pt x="245534" y="135467"/>
                </a:lnTo>
                <a:lnTo>
                  <a:pt x="245534" y="118533"/>
                </a:lnTo>
                <a:lnTo>
                  <a:pt x="254000" y="93133"/>
                </a:lnTo>
                <a:lnTo>
                  <a:pt x="270933" y="76200"/>
                </a:lnTo>
                <a:lnTo>
                  <a:pt x="287867" y="50800"/>
                </a:lnTo>
                <a:lnTo>
                  <a:pt x="296334" y="33867"/>
                </a:lnTo>
                <a:lnTo>
                  <a:pt x="313266" y="16933"/>
                </a:lnTo>
                <a:lnTo>
                  <a:pt x="321734" y="8467"/>
                </a:lnTo>
                <a:lnTo>
                  <a:pt x="338666" y="0"/>
                </a:lnTo>
                <a:lnTo>
                  <a:pt x="355600" y="0"/>
                </a:lnTo>
                <a:lnTo>
                  <a:pt x="372534" y="0"/>
                </a:lnTo>
                <a:lnTo>
                  <a:pt x="381000" y="0"/>
                </a:lnTo>
                <a:lnTo>
                  <a:pt x="389466" y="0"/>
                </a:lnTo>
                <a:lnTo>
                  <a:pt x="397934" y="8467"/>
                </a:lnTo>
                <a:lnTo>
                  <a:pt x="406400" y="16933"/>
                </a:lnTo>
                <a:lnTo>
                  <a:pt x="406400" y="16933"/>
                </a:lnTo>
                <a:lnTo>
                  <a:pt x="414866" y="16933"/>
                </a:lnTo>
                <a:lnTo>
                  <a:pt x="4148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1176000" y="2421467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01600" y="8466"/>
                </a:move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33867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67733"/>
                </a:lnTo>
                <a:lnTo>
                  <a:pt x="25400" y="76200"/>
                </a:lnTo>
                <a:lnTo>
                  <a:pt x="42334" y="84666"/>
                </a:lnTo>
                <a:lnTo>
                  <a:pt x="50800" y="84666"/>
                </a:lnTo>
                <a:lnTo>
                  <a:pt x="76200" y="93133"/>
                </a:lnTo>
                <a:lnTo>
                  <a:pt x="84666" y="101600"/>
                </a:lnTo>
                <a:lnTo>
                  <a:pt x="93133" y="110066"/>
                </a:lnTo>
                <a:lnTo>
                  <a:pt x="101600" y="110066"/>
                </a:lnTo>
                <a:lnTo>
                  <a:pt x="101600" y="118533"/>
                </a:lnTo>
                <a:lnTo>
                  <a:pt x="101600" y="135466"/>
                </a:lnTo>
                <a:lnTo>
                  <a:pt x="93133" y="143933"/>
                </a:lnTo>
                <a:lnTo>
                  <a:pt x="76200" y="152400"/>
                </a:lnTo>
                <a:lnTo>
                  <a:pt x="67734" y="160866"/>
                </a:lnTo>
                <a:lnTo>
                  <a:pt x="50800" y="169333"/>
                </a:lnTo>
                <a:lnTo>
                  <a:pt x="42334" y="169333"/>
                </a:lnTo>
                <a:lnTo>
                  <a:pt x="25400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1446934" y="2565400"/>
            <a:ext cx="16933" cy="8468"/>
          </a:xfrm>
          <a:custGeom>
            <a:avLst/>
            <a:gdLst/>
            <a:ahLst/>
            <a:cxnLst/>
            <a:rect l="0" t="0" r="0" b="0"/>
            <a:pathLst>
              <a:path w="16933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99533" y="3369733"/>
            <a:ext cx="42335" cy="33868"/>
          </a:xfrm>
          <a:custGeom>
            <a:avLst/>
            <a:gdLst/>
            <a:ahLst/>
            <a:cxnLst/>
            <a:rect l="0" t="0" r="0" b="0"/>
            <a:pathLst>
              <a:path w="42335" h="33868">
                <a:moveTo>
                  <a:pt x="42334" y="33867"/>
                </a:moveTo>
                <a:lnTo>
                  <a:pt x="42334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06400" y="2836333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86267"/>
                </a:lnTo>
                <a:lnTo>
                  <a:pt x="8467" y="220134"/>
                </a:lnTo>
                <a:lnTo>
                  <a:pt x="8467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0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8467" y="338667"/>
                </a:lnTo>
                <a:lnTo>
                  <a:pt x="16933" y="338667"/>
                </a:lnTo>
                <a:lnTo>
                  <a:pt x="33867" y="330200"/>
                </a:lnTo>
                <a:lnTo>
                  <a:pt x="42333" y="330200"/>
                </a:lnTo>
                <a:lnTo>
                  <a:pt x="59267" y="321734"/>
                </a:lnTo>
                <a:lnTo>
                  <a:pt x="76200" y="321734"/>
                </a:lnTo>
                <a:lnTo>
                  <a:pt x="101600" y="321734"/>
                </a:lnTo>
                <a:lnTo>
                  <a:pt x="118533" y="321734"/>
                </a:lnTo>
                <a:lnTo>
                  <a:pt x="135467" y="330200"/>
                </a:lnTo>
                <a:lnTo>
                  <a:pt x="152400" y="330200"/>
                </a:lnTo>
                <a:lnTo>
                  <a:pt x="169333" y="338667"/>
                </a:lnTo>
                <a:lnTo>
                  <a:pt x="186267" y="338667"/>
                </a:lnTo>
                <a:lnTo>
                  <a:pt x="203200" y="338667"/>
                </a:lnTo>
                <a:lnTo>
                  <a:pt x="211667" y="338667"/>
                </a:lnTo>
                <a:lnTo>
                  <a:pt x="220133" y="330200"/>
                </a:lnTo>
                <a:lnTo>
                  <a:pt x="220133" y="330200"/>
                </a:lnTo>
                <a:lnTo>
                  <a:pt x="228600" y="321734"/>
                </a:lnTo>
                <a:lnTo>
                  <a:pt x="228600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51933" y="29125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93134" y="33867"/>
                </a:moveTo>
                <a:lnTo>
                  <a:pt x="93134" y="33867"/>
                </a:lnTo>
                <a:lnTo>
                  <a:pt x="101600" y="33867"/>
                </a:lnTo>
                <a:lnTo>
                  <a:pt x="101600" y="42334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4"/>
                </a:lnTo>
                <a:lnTo>
                  <a:pt x="101600" y="33867"/>
                </a:lnTo>
                <a:lnTo>
                  <a:pt x="93134" y="16934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4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4" y="194734"/>
                </a:lnTo>
                <a:lnTo>
                  <a:pt x="25400" y="203200"/>
                </a:lnTo>
                <a:lnTo>
                  <a:pt x="33867" y="220134"/>
                </a:lnTo>
                <a:lnTo>
                  <a:pt x="50800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0" y="220134"/>
                </a:lnTo>
                <a:lnTo>
                  <a:pt x="118534" y="220134"/>
                </a:lnTo>
                <a:lnTo>
                  <a:pt x="135467" y="203200"/>
                </a:lnTo>
                <a:lnTo>
                  <a:pt x="143934" y="186267"/>
                </a:lnTo>
                <a:lnTo>
                  <a:pt x="143934" y="186267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55133" y="2887133"/>
            <a:ext cx="313268" cy="304801"/>
          </a:xfrm>
          <a:custGeom>
            <a:avLst/>
            <a:gdLst/>
            <a:ahLst/>
            <a:cxnLst/>
            <a:rect l="0" t="0" r="0" b="0"/>
            <a:pathLst>
              <a:path w="313268" h="304801">
                <a:moveTo>
                  <a:pt x="0" y="33867"/>
                </a:move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4"/>
                </a:lnTo>
                <a:lnTo>
                  <a:pt x="8467" y="237067"/>
                </a:lnTo>
                <a:lnTo>
                  <a:pt x="8467" y="220134"/>
                </a:lnTo>
                <a:lnTo>
                  <a:pt x="8467" y="203200"/>
                </a:lnTo>
                <a:lnTo>
                  <a:pt x="8467" y="177800"/>
                </a:lnTo>
                <a:lnTo>
                  <a:pt x="16934" y="152400"/>
                </a:lnTo>
                <a:lnTo>
                  <a:pt x="16934" y="127000"/>
                </a:lnTo>
                <a:lnTo>
                  <a:pt x="25400" y="101600"/>
                </a:lnTo>
                <a:lnTo>
                  <a:pt x="33867" y="76200"/>
                </a:lnTo>
                <a:lnTo>
                  <a:pt x="33867" y="50800"/>
                </a:lnTo>
                <a:lnTo>
                  <a:pt x="42334" y="42334"/>
                </a:lnTo>
                <a:lnTo>
                  <a:pt x="59267" y="33867"/>
                </a:lnTo>
                <a:lnTo>
                  <a:pt x="67734" y="25400"/>
                </a:lnTo>
                <a:lnTo>
                  <a:pt x="76200" y="33867"/>
                </a:lnTo>
                <a:lnTo>
                  <a:pt x="93134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110067" y="101600"/>
                </a:lnTo>
                <a:lnTo>
                  <a:pt x="110067" y="127000"/>
                </a:lnTo>
                <a:lnTo>
                  <a:pt x="118534" y="152400"/>
                </a:lnTo>
                <a:lnTo>
                  <a:pt x="118534" y="177800"/>
                </a:lnTo>
                <a:lnTo>
                  <a:pt x="118534" y="203200"/>
                </a:lnTo>
                <a:lnTo>
                  <a:pt x="118534" y="220134"/>
                </a:lnTo>
                <a:lnTo>
                  <a:pt x="118534" y="228600"/>
                </a:lnTo>
                <a:lnTo>
                  <a:pt x="110067" y="237067"/>
                </a:lnTo>
                <a:lnTo>
                  <a:pt x="110067" y="245534"/>
                </a:lnTo>
                <a:lnTo>
                  <a:pt x="110067" y="245534"/>
                </a:lnTo>
                <a:lnTo>
                  <a:pt x="110067" y="245534"/>
                </a:lnTo>
                <a:lnTo>
                  <a:pt x="110067" y="245534"/>
                </a:lnTo>
                <a:lnTo>
                  <a:pt x="110067" y="245534"/>
                </a:lnTo>
                <a:lnTo>
                  <a:pt x="110067" y="237067"/>
                </a:lnTo>
                <a:lnTo>
                  <a:pt x="110067" y="228600"/>
                </a:lnTo>
                <a:lnTo>
                  <a:pt x="118534" y="203200"/>
                </a:lnTo>
                <a:lnTo>
                  <a:pt x="118534" y="186267"/>
                </a:lnTo>
                <a:lnTo>
                  <a:pt x="127000" y="160867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43934" y="84667"/>
                </a:lnTo>
                <a:lnTo>
                  <a:pt x="152400" y="59267"/>
                </a:lnTo>
                <a:lnTo>
                  <a:pt x="160867" y="33867"/>
                </a:lnTo>
                <a:lnTo>
                  <a:pt x="169334" y="16934"/>
                </a:lnTo>
                <a:lnTo>
                  <a:pt x="186267" y="8467"/>
                </a:lnTo>
                <a:lnTo>
                  <a:pt x="194734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8467"/>
                </a:lnTo>
                <a:lnTo>
                  <a:pt x="237067" y="25400"/>
                </a:lnTo>
                <a:lnTo>
                  <a:pt x="237067" y="42334"/>
                </a:lnTo>
                <a:lnTo>
                  <a:pt x="237067" y="67734"/>
                </a:lnTo>
                <a:lnTo>
                  <a:pt x="237067" y="93134"/>
                </a:lnTo>
                <a:lnTo>
                  <a:pt x="237067" y="118534"/>
                </a:lnTo>
                <a:lnTo>
                  <a:pt x="237067" y="152400"/>
                </a:lnTo>
                <a:lnTo>
                  <a:pt x="237067" y="177800"/>
                </a:lnTo>
                <a:lnTo>
                  <a:pt x="228600" y="203200"/>
                </a:lnTo>
                <a:lnTo>
                  <a:pt x="228600" y="228600"/>
                </a:lnTo>
                <a:lnTo>
                  <a:pt x="237067" y="254000"/>
                </a:lnTo>
                <a:lnTo>
                  <a:pt x="237067" y="270934"/>
                </a:lnTo>
                <a:lnTo>
                  <a:pt x="245534" y="287867"/>
                </a:lnTo>
                <a:lnTo>
                  <a:pt x="245534" y="296334"/>
                </a:lnTo>
                <a:lnTo>
                  <a:pt x="262467" y="304800"/>
                </a:lnTo>
                <a:lnTo>
                  <a:pt x="270934" y="304800"/>
                </a:lnTo>
                <a:lnTo>
                  <a:pt x="287867" y="304800"/>
                </a:lnTo>
                <a:lnTo>
                  <a:pt x="296334" y="304800"/>
                </a:lnTo>
                <a:lnTo>
                  <a:pt x="296334" y="304800"/>
                </a:lnTo>
                <a:lnTo>
                  <a:pt x="313267" y="296334"/>
                </a:lnTo>
                <a:lnTo>
                  <a:pt x="313267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371600" y="2963333"/>
            <a:ext cx="118534" cy="220135"/>
          </a:xfrm>
          <a:custGeom>
            <a:avLst/>
            <a:gdLst/>
            <a:ahLst/>
            <a:cxnLst/>
            <a:rect l="0" t="0" r="0" b="0"/>
            <a:pathLst>
              <a:path w="118534" h="220135">
                <a:moveTo>
                  <a:pt x="33867" y="16934"/>
                </a:moveTo>
                <a:lnTo>
                  <a:pt x="33867" y="16934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3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0134"/>
                </a:lnTo>
                <a:lnTo>
                  <a:pt x="59267" y="220134"/>
                </a:lnTo>
                <a:lnTo>
                  <a:pt x="67733" y="220134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10067" y="186267"/>
                </a:lnTo>
                <a:lnTo>
                  <a:pt x="118533" y="169334"/>
                </a:lnTo>
                <a:lnTo>
                  <a:pt x="118533" y="152400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10067" y="84667"/>
                </a:lnTo>
                <a:lnTo>
                  <a:pt x="110067" y="67734"/>
                </a:lnTo>
                <a:lnTo>
                  <a:pt x="93133" y="50800"/>
                </a:lnTo>
                <a:lnTo>
                  <a:pt x="84667" y="33867"/>
                </a:lnTo>
                <a:lnTo>
                  <a:pt x="67733" y="33867"/>
                </a:lnTo>
                <a:lnTo>
                  <a:pt x="59267" y="25400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591733" y="2861733"/>
            <a:ext cx="76201" cy="347135"/>
          </a:xfrm>
          <a:custGeom>
            <a:avLst/>
            <a:gdLst/>
            <a:ahLst/>
            <a:cxnLst/>
            <a:rect l="0" t="0" r="0" b="0"/>
            <a:pathLst>
              <a:path w="76201" h="347135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77800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70934"/>
                </a:lnTo>
                <a:lnTo>
                  <a:pt x="16934" y="296334"/>
                </a:lnTo>
                <a:lnTo>
                  <a:pt x="16934" y="313267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47134"/>
                </a:lnTo>
                <a:lnTo>
                  <a:pt x="8467" y="347134"/>
                </a:lnTo>
                <a:lnTo>
                  <a:pt x="8467" y="347134"/>
                </a:lnTo>
                <a:lnTo>
                  <a:pt x="8467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515533" y="30903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074333" y="2937933"/>
            <a:ext cx="16935" cy="270935"/>
          </a:xfrm>
          <a:custGeom>
            <a:avLst/>
            <a:gdLst/>
            <a:ahLst/>
            <a:cxnLst/>
            <a:rect l="0" t="0" r="0" b="0"/>
            <a:pathLst>
              <a:path w="16935" h="2709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16934" y="110067"/>
                </a:lnTo>
                <a:lnTo>
                  <a:pt x="16934" y="143934"/>
                </a:lnTo>
                <a:lnTo>
                  <a:pt x="16934" y="169334"/>
                </a:lnTo>
                <a:lnTo>
                  <a:pt x="8467" y="194734"/>
                </a:lnTo>
                <a:lnTo>
                  <a:pt x="8467" y="228600"/>
                </a:lnTo>
                <a:lnTo>
                  <a:pt x="8467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167467" y="29294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0" y="16933"/>
                </a:moveTo>
                <a:lnTo>
                  <a:pt x="8466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8533" y="42333"/>
                </a:lnTo>
                <a:lnTo>
                  <a:pt x="127000" y="67733"/>
                </a:lnTo>
                <a:lnTo>
                  <a:pt x="135466" y="93133"/>
                </a:lnTo>
                <a:lnTo>
                  <a:pt x="135466" y="127000"/>
                </a:lnTo>
                <a:lnTo>
                  <a:pt x="135466" y="160866"/>
                </a:lnTo>
                <a:lnTo>
                  <a:pt x="127000" y="194733"/>
                </a:lnTo>
                <a:lnTo>
                  <a:pt x="127000" y="220133"/>
                </a:lnTo>
                <a:lnTo>
                  <a:pt x="110066" y="245533"/>
                </a:lnTo>
                <a:lnTo>
                  <a:pt x="101600" y="270933"/>
                </a:lnTo>
                <a:lnTo>
                  <a:pt x="84666" y="287866"/>
                </a:lnTo>
                <a:lnTo>
                  <a:pt x="67733" y="296333"/>
                </a:lnTo>
                <a:lnTo>
                  <a:pt x="59266" y="304800"/>
                </a:lnTo>
                <a:lnTo>
                  <a:pt x="42333" y="304800"/>
                </a:lnTo>
                <a:lnTo>
                  <a:pt x="33866" y="304800"/>
                </a:lnTo>
                <a:lnTo>
                  <a:pt x="16933" y="296333"/>
                </a:lnTo>
                <a:lnTo>
                  <a:pt x="16933" y="279400"/>
                </a:lnTo>
                <a:lnTo>
                  <a:pt x="0" y="270933"/>
                </a:lnTo>
                <a:lnTo>
                  <a:pt x="0" y="245533"/>
                </a:lnTo>
                <a:lnTo>
                  <a:pt x="0" y="228600"/>
                </a:lnTo>
                <a:lnTo>
                  <a:pt x="0" y="203200"/>
                </a:lnTo>
                <a:lnTo>
                  <a:pt x="0" y="177800"/>
                </a:lnTo>
                <a:lnTo>
                  <a:pt x="8466" y="160866"/>
                </a:lnTo>
                <a:lnTo>
                  <a:pt x="16933" y="143933"/>
                </a:lnTo>
                <a:lnTo>
                  <a:pt x="25400" y="135466"/>
                </a:lnTo>
                <a:lnTo>
                  <a:pt x="42333" y="135466"/>
                </a:lnTo>
                <a:lnTo>
                  <a:pt x="50800" y="135466"/>
                </a:lnTo>
                <a:lnTo>
                  <a:pt x="76200" y="143933"/>
                </a:lnTo>
                <a:lnTo>
                  <a:pt x="93133" y="160866"/>
                </a:lnTo>
                <a:lnTo>
                  <a:pt x="110066" y="177800"/>
                </a:lnTo>
                <a:lnTo>
                  <a:pt x="127000" y="203200"/>
                </a:lnTo>
                <a:lnTo>
                  <a:pt x="143933" y="220133"/>
                </a:lnTo>
                <a:lnTo>
                  <a:pt x="160866" y="245533"/>
                </a:lnTo>
                <a:lnTo>
                  <a:pt x="169333" y="262466"/>
                </a:lnTo>
                <a:lnTo>
                  <a:pt x="177800" y="279400"/>
                </a:lnTo>
                <a:lnTo>
                  <a:pt x="177800" y="296333"/>
                </a:lnTo>
                <a:lnTo>
                  <a:pt x="186266" y="304800"/>
                </a:lnTo>
                <a:lnTo>
                  <a:pt x="186266" y="313266"/>
                </a:lnTo>
                <a:lnTo>
                  <a:pt x="186266" y="321733"/>
                </a:lnTo>
                <a:lnTo>
                  <a:pt x="186266" y="321733"/>
                </a:lnTo>
                <a:lnTo>
                  <a:pt x="194733" y="313266"/>
                </a:lnTo>
                <a:lnTo>
                  <a:pt x="194733" y="313266"/>
                </a:lnTo>
                <a:lnTo>
                  <a:pt x="194733" y="313266"/>
                </a:lnTo>
                <a:lnTo>
                  <a:pt x="203200" y="304800"/>
                </a:lnTo>
                <a:lnTo>
                  <a:pt x="2032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624667" y="3031067"/>
            <a:ext cx="203201" cy="194734"/>
          </a:xfrm>
          <a:custGeom>
            <a:avLst/>
            <a:gdLst/>
            <a:ahLst/>
            <a:cxnLst/>
            <a:rect l="0" t="0" r="0" b="0"/>
            <a:pathLst>
              <a:path w="203201" h="194734">
                <a:moveTo>
                  <a:pt x="84666" y="84666"/>
                </a:moveTo>
                <a:lnTo>
                  <a:pt x="93133" y="84666"/>
                </a:lnTo>
                <a:lnTo>
                  <a:pt x="93133" y="76200"/>
                </a:lnTo>
                <a:lnTo>
                  <a:pt x="101600" y="59266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16933"/>
                </a:lnTo>
                <a:lnTo>
                  <a:pt x="93133" y="8466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6"/>
                </a:lnTo>
                <a:lnTo>
                  <a:pt x="50800" y="16933"/>
                </a:lnTo>
                <a:lnTo>
                  <a:pt x="42333" y="33866"/>
                </a:lnTo>
                <a:lnTo>
                  <a:pt x="25400" y="59266"/>
                </a:lnTo>
                <a:lnTo>
                  <a:pt x="16933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6" y="177800"/>
                </a:lnTo>
                <a:lnTo>
                  <a:pt x="8466" y="186266"/>
                </a:lnTo>
                <a:lnTo>
                  <a:pt x="16933" y="194733"/>
                </a:lnTo>
                <a:lnTo>
                  <a:pt x="25400" y="194733"/>
                </a:lnTo>
                <a:lnTo>
                  <a:pt x="42333" y="194733"/>
                </a:lnTo>
                <a:lnTo>
                  <a:pt x="50800" y="194733"/>
                </a:lnTo>
                <a:lnTo>
                  <a:pt x="67733" y="186266"/>
                </a:lnTo>
                <a:lnTo>
                  <a:pt x="76200" y="177800"/>
                </a:lnTo>
                <a:lnTo>
                  <a:pt x="84666" y="160866"/>
                </a:lnTo>
                <a:lnTo>
                  <a:pt x="101600" y="152400"/>
                </a:lnTo>
                <a:lnTo>
                  <a:pt x="101600" y="135466"/>
                </a:lnTo>
                <a:lnTo>
                  <a:pt x="110066" y="110066"/>
                </a:lnTo>
                <a:lnTo>
                  <a:pt x="118533" y="93133"/>
                </a:lnTo>
                <a:lnTo>
                  <a:pt x="118533" y="67733"/>
                </a:lnTo>
                <a:lnTo>
                  <a:pt x="127000" y="59266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27000" y="143933"/>
                </a:lnTo>
                <a:lnTo>
                  <a:pt x="135466" y="160866"/>
                </a:lnTo>
                <a:lnTo>
                  <a:pt x="143933" y="177800"/>
                </a:lnTo>
                <a:lnTo>
                  <a:pt x="152400" y="186266"/>
                </a:lnTo>
                <a:lnTo>
                  <a:pt x="169333" y="194733"/>
                </a:lnTo>
                <a:lnTo>
                  <a:pt x="177800" y="194733"/>
                </a:lnTo>
                <a:lnTo>
                  <a:pt x="186266" y="194733"/>
                </a:lnTo>
                <a:lnTo>
                  <a:pt x="194733" y="186266"/>
                </a:lnTo>
                <a:lnTo>
                  <a:pt x="194733" y="186266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878667" y="3090333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18534"/>
                </a:lnTo>
                <a:lnTo>
                  <a:pt x="8466" y="110067"/>
                </a:lnTo>
                <a:lnTo>
                  <a:pt x="16933" y="93134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6" y="33867"/>
                </a:lnTo>
                <a:lnTo>
                  <a:pt x="42333" y="16934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33867"/>
                </a:lnTo>
                <a:lnTo>
                  <a:pt x="101600" y="50800"/>
                </a:lnTo>
                <a:lnTo>
                  <a:pt x="110066" y="67734"/>
                </a:lnTo>
                <a:lnTo>
                  <a:pt x="118533" y="93134"/>
                </a:lnTo>
                <a:lnTo>
                  <a:pt x="118533" y="110067"/>
                </a:lnTo>
                <a:lnTo>
                  <a:pt x="127000" y="127000"/>
                </a:lnTo>
                <a:lnTo>
                  <a:pt x="135466" y="143934"/>
                </a:lnTo>
                <a:lnTo>
                  <a:pt x="135466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77800" y="143934"/>
                </a:lnTo>
                <a:lnTo>
                  <a:pt x="177800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3081867" y="2921000"/>
            <a:ext cx="228601" cy="372534"/>
          </a:xfrm>
          <a:custGeom>
            <a:avLst/>
            <a:gdLst/>
            <a:ahLst/>
            <a:cxnLst/>
            <a:rect l="0" t="0" r="0" b="0"/>
            <a:pathLst>
              <a:path w="228601" h="372534">
                <a:moveTo>
                  <a:pt x="93133" y="186267"/>
                </a:moveTo>
                <a:lnTo>
                  <a:pt x="93133" y="186267"/>
                </a:lnTo>
                <a:lnTo>
                  <a:pt x="101600" y="177800"/>
                </a:lnTo>
                <a:lnTo>
                  <a:pt x="93133" y="169333"/>
                </a:lnTo>
                <a:lnTo>
                  <a:pt x="93133" y="160867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67733" y="152400"/>
                </a:lnTo>
                <a:lnTo>
                  <a:pt x="50800" y="160867"/>
                </a:lnTo>
                <a:lnTo>
                  <a:pt x="42333" y="169333"/>
                </a:lnTo>
                <a:lnTo>
                  <a:pt x="33866" y="186267"/>
                </a:lnTo>
                <a:lnTo>
                  <a:pt x="16933" y="211667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8466" y="313267"/>
                </a:lnTo>
                <a:lnTo>
                  <a:pt x="16933" y="321733"/>
                </a:lnTo>
                <a:lnTo>
                  <a:pt x="25400" y="321733"/>
                </a:lnTo>
                <a:lnTo>
                  <a:pt x="33866" y="321733"/>
                </a:lnTo>
                <a:lnTo>
                  <a:pt x="42333" y="321733"/>
                </a:lnTo>
                <a:lnTo>
                  <a:pt x="50800" y="313267"/>
                </a:lnTo>
                <a:lnTo>
                  <a:pt x="59266" y="304800"/>
                </a:lnTo>
                <a:lnTo>
                  <a:pt x="76200" y="287867"/>
                </a:lnTo>
                <a:lnTo>
                  <a:pt x="84666" y="270933"/>
                </a:lnTo>
                <a:lnTo>
                  <a:pt x="93133" y="245533"/>
                </a:lnTo>
                <a:lnTo>
                  <a:pt x="93133" y="220133"/>
                </a:lnTo>
                <a:lnTo>
                  <a:pt x="101600" y="194733"/>
                </a:lnTo>
                <a:lnTo>
                  <a:pt x="93133" y="160867"/>
                </a:lnTo>
                <a:lnTo>
                  <a:pt x="101600" y="127000"/>
                </a:lnTo>
                <a:lnTo>
                  <a:pt x="101600" y="93133"/>
                </a:lnTo>
                <a:lnTo>
                  <a:pt x="93133" y="67733"/>
                </a:lnTo>
                <a:lnTo>
                  <a:pt x="93133" y="42333"/>
                </a:lnTo>
                <a:lnTo>
                  <a:pt x="93133" y="25400"/>
                </a:lnTo>
                <a:lnTo>
                  <a:pt x="93133" y="8467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76200"/>
                </a:lnTo>
                <a:lnTo>
                  <a:pt x="84666" y="101600"/>
                </a:lnTo>
                <a:lnTo>
                  <a:pt x="84666" y="143933"/>
                </a:lnTo>
                <a:lnTo>
                  <a:pt x="93133" y="177800"/>
                </a:lnTo>
                <a:lnTo>
                  <a:pt x="101600" y="211667"/>
                </a:lnTo>
                <a:lnTo>
                  <a:pt x="110066" y="245533"/>
                </a:lnTo>
                <a:lnTo>
                  <a:pt x="118533" y="279400"/>
                </a:lnTo>
                <a:lnTo>
                  <a:pt x="127000" y="304800"/>
                </a:lnTo>
                <a:lnTo>
                  <a:pt x="143933" y="321733"/>
                </a:lnTo>
                <a:lnTo>
                  <a:pt x="152400" y="347133"/>
                </a:lnTo>
                <a:lnTo>
                  <a:pt x="160866" y="355600"/>
                </a:lnTo>
                <a:lnTo>
                  <a:pt x="177800" y="364067"/>
                </a:lnTo>
                <a:lnTo>
                  <a:pt x="194733" y="372533"/>
                </a:lnTo>
                <a:lnTo>
                  <a:pt x="211666" y="372533"/>
                </a:lnTo>
                <a:lnTo>
                  <a:pt x="211666" y="372533"/>
                </a:lnTo>
                <a:lnTo>
                  <a:pt x="228600" y="364067"/>
                </a:lnTo>
                <a:lnTo>
                  <a:pt x="22860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445933" y="2980267"/>
            <a:ext cx="25401" cy="262467"/>
          </a:xfrm>
          <a:custGeom>
            <a:avLst/>
            <a:gdLst/>
            <a:ahLst/>
            <a:cxnLst/>
            <a:rect l="0" t="0" r="0" b="0"/>
            <a:pathLst>
              <a:path w="25401" h="262467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67733"/>
                </a:lnTo>
                <a:lnTo>
                  <a:pt x="16934" y="93133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62466"/>
                </a:lnTo>
                <a:lnTo>
                  <a:pt x="8467" y="262466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3547533" y="3022600"/>
            <a:ext cx="110068" cy="245534"/>
          </a:xfrm>
          <a:custGeom>
            <a:avLst/>
            <a:gdLst/>
            <a:ahLst/>
            <a:cxnLst/>
            <a:rect l="0" t="0" r="0" b="0"/>
            <a:pathLst>
              <a:path w="110068" h="245534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37067"/>
                </a:lnTo>
                <a:lnTo>
                  <a:pt x="16934" y="245533"/>
                </a:lnTo>
                <a:lnTo>
                  <a:pt x="25400" y="245533"/>
                </a:lnTo>
                <a:lnTo>
                  <a:pt x="33867" y="245533"/>
                </a:lnTo>
                <a:lnTo>
                  <a:pt x="50800" y="245533"/>
                </a:lnTo>
                <a:lnTo>
                  <a:pt x="67734" y="237067"/>
                </a:lnTo>
                <a:lnTo>
                  <a:pt x="76200" y="228600"/>
                </a:lnTo>
                <a:lnTo>
                  <a:pt x="84667" y="220133"/>
                </a:lnTo>
                <a:lnTo>
                  <a:pt x="101600" y="203200"/>
                </a:lnTo>
                <a:lnTo>
                  <a:pt x="101600" y="186267"/>
                </a:lnTo>
                <a:lnTo>
                  <a:pt x="110067" y="169333"/>
                </a:lnTo>
                <a:lnTo>
                  <a:pt x="101600" y="160867"/>
                </a:lnTo>
                <a:lnTo>
                  <a:pt x="101600" y="152400"/>
                </a:lnTo>
                <a:lnTo>
                  <a:pt x="93134" y="143933"/>
                </a:lnTo>
                <a:lnTo>
                  <a:pt x="84667" y="143933"/>
                </a:lnTo>
                <a:lnTo>
                  <a:pt x="76200" y="143933"/>
                </a:lnTo>
                <a:lnTo>
                  <a:pt x="67734" y="143933"/>
                </a:lnTo>
                <a:lnTo>
                  <a:pt x="50800" y="152400"/>
                </a:lnTo>
                <a:lnTo>
                  <a:pt x="42334" y="160867"/>
                </a:lnTo>
                <a:lnTo>
                  <a:pt x="25400" y="177800"/>
                </a:lnTo>
                <a:lnTo>
                  <a:pt x="16934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691467" y="30734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750733" y="3208867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33400" y="3369733"/>
            <a:ext cx="16934" cy="338668"/>
          </a:xfrm>
          <a:custGeom>
            <a:avLst/>
            <a:gdLst/>
            <a:ahLst/>
            <a:cxnLst/>
            <a:rect l="0" t="0" r="0" b="0"/>
            <a:pathLst>
              <a:path w="16934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8467" y="296334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26533" y="3420533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16934"/>
                </a:lnTo>
                <a:lnTo>
                  <a:pt x="118534" y="25400"/>
                </a:lnTo>
                <a:lnTo>
                  <a:pt x="127000" y="42334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4" y="101600"/>
                </a:lnTo>
                <a:lnTo>
                  <a:pt x="143934" y="118534"/>
                </a:lnTo>
                <a:lnTo>
                  <a:pt x="143934" y="143934"/>
                </a:lnTo>
                <a:lnTo>
                  <a:pt x="135467" y="169334"/>
                </a:lnTo>
                <a:lnTo>
                  <a:pt x="135467" y="186267"/>
                </a:lnTo>
                <a:lnTo>
                  <a:pt x="127000" y="211667"/>
                </a:lnTo>
                <a:lnTo>
                  <a:pt x="118534" y="228600"/>
                </a:lnTo>
                <a:lnTo>
                  <a:pt x="110067" y="237067"/>
                </a:lnTo>
                <a:lnTo>
                  <a:pt x="93134" y="245534"/>
                </a:lnTo>
                <a:lnTo>
                  <a:pt x="84667" y="254000"/>
                </a:lnTo>
                <a:lnTo>
                  <a:pt x="84667" y="262467"/>
                </a:lnTo>
                <a:lnTo>
                  <a:pt x="67734" y="262467"/>
                </a:lnTo>
                <a:lnTo>
                  <a:pt x="67734" y="262467"/>
                </a:lnTo>
                <a:lnTo>
                  <a:pt x="59267" y="254000"/>
                </a:lnTo>
                <a:lnTo>
                  <a:pt x="50800" y="245534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11667"/>
                </a:lnTo>
                <a:lnTo>
                  <a:pt x="50800" y="203200"/>
                </a:lnTo>
                <a:lnTo>
                  <a:pt x="59267" y="186267"/>
                </a:lnTo>
                <a:lnTo>
                  <a:pt x="67734" y="169334"/>
                </a:lnTo>
                <a:lnTo>
                  <a:pt x="84667" y="160867"/>
                </a:lnTo>
                <a:lnTo>
                  <a:pt x="93134" y="160867"/>
                </a:lnTo>
                <a:lnTo>
                  <a:pt x="110067" y="160867"/>
                </a:lnTo>
                <a:lnTo>
                  <a:pt x="118534" y="160867"/>
                </a:lnTo>
                <a:lnTo>
                  <a:pt x="135467" y="160867"/>
                </a:lnTo>
                <a:lnTo>
                  <a:pt x="143934" y="169334"/>
                </a:lnTo>
                <a:lnTo>
                  <a:pt x="160867" y="186267"/>
                </a:lnTo>
                <a:lnTo>
                  <a:pt x="169334" y="194734"/>
                </a:lnTo>
                <a:lnTo>
                  <a:pt x="177800" y="211667"/>
                </a:lnTo>
                <a:lnTo>
                  <a:pt x="194734" y="228600"/>
                </a:lnTo>
                <a:lnTo>
                  <a:pt x="194734" y="237067"/>
                </a:lnTo>
                <a:lnTo>
                  <a:pt x="203200" y="262467"/>
                </a:lnTo>
                <a:lnTo>
                  <a:pt x="203200" y="270934"/>
                </a:lnTo>
                <a:lnTo>
                  <a:pt x="211667" y="287867"/>
                </a:lnTo>
                <a:lnTo>
                  <a:pt x="211667" y="296334"/>
                </a:lnTo>
                <a:lnTo>
                  <a:pt x="211667" y="313267"/>
                </a:lnTo>
                <a:lnTo>
                  <a:pt x="211667" y="321734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03200" y="321734"/>
                </a:lnTo>
                <a:lnTo>
                  <a:pt x="203200" y="321734"/>
                </a:lnTo>
                <a:lnTo>
                  <a:pt x="211667" y="313267"/>
                </a:lnTo>
                <a:lnTo>
                  <a:pt x="211667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90600" y="34882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99067" y="3598333"/>
            <a:ext cx="1" cy="16935"/>
          </a:xfrm>
          <a:custGeom>
            <a:avLst/>
            <a:gdLst/>
            <a:ahLst/>
            <a:cxnLst/>
            <a:rect l="0" t="0" r="0" b="0"/>
            <a:pathLst>
              <a:path w="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320800" y="3429000"/>
            <a:ext cx="177801" cy="169334"/>
          </a:xfrm>
          <a:custGeom>
            <a:avLst/>
            <a:gdLst/>
            <a:ahLst/>
            <a:cxnLst/>
            <a:rect l="0" t="0" r="0" b="0"/>
            <a:pathLst>
              <a:path w="177801" h="1693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3" y="160867"/>
                </a:lnTo>
                <a:lnTo>
                  <a:pt x="25400" y="160867"/>
                </a:lnTo>
                <a:lnTo>
                  <a:pt x="42333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84667" y="160867"/>
                </a:lnTo>
                <a:lnTo>
                  <a:pt x="110067" y="160867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9333" y="169333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77800" y="152400"/>
                </a:lnTo>
                <a:lnTo>
                  <a:pt x="1778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481667" y="34120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8466" y="262466"/>
                </a:lnTo>
                <a:lnTo>
                  <a:pt x="8466" y="270933"/>
                </a:lnTo>
                <a:lnTo>
                  <a:pt x="8466" y="279400"/>
                </a:lnTo>
                <a:lnTo>
                  <a:pt x="8466" y="279400"/>
                </a:lnTo>
                <a:lnTo>
                  <a:pt x="16933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651000" y="3547533"/>
            <a:ext cx="42334" cy="16935"/>
          </a:xfrm>
          <a:custGeom>
            <a:avLst/>
            <a:gdLst/>
            <a:ahLst/>
            <a:cxnLst/>
            <a:rect l="0" t="0" r="0" b="0"/>
            <a:pathLst>
              <a:path w="42334" h="16935">
                <a:moveTo>
                  <a:pt x="0" y="8467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820333" y="3445933"/>
            <a:ext cx="169335" cy="304801"/>
          </a:xfrm>
          <a:custGeom>
            <a:avLst/>
            <a:gdLst/>
            <a:ahLst/>
            <a:cxnLst/>
            <a:rect l="0" t="0" r="0" b="0"/>
            <a:pathLst>
              <a:path w="169335" h="3048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42334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84667"/>
                </a:lnTo>
                <a:lnTo>
                  <a:pt x="101600" y="93134"/>
                </a:lnTo>
                <a:lnTo>
                  <a:pt x="93134" y="101600"/>
                </a:lnTo>
                <a:lnTo>
                  <a:pt x="84667" y="118534"/>
                </a:lnTo>
                <a:lnTo>
                  <a:pt x="67734" y="127000"/>
                </a:lnTo>
                <a:lnTo>
                  <a:pt x="59267" y="135467"/>
                </a:lnTo>
                <a:lnTo>
                  <a:pt x="50800" y="135467"/>
                </a:lnTo>
                <a:lnTo>
                  <a:pt x="42334" y="143934"/>
                </a:lnTo>
                <a:lnTo>
                  <a:pt x="33867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7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4" y="143934"/>
                </a:lnTo>
                <a:lnTo>
                  <a:pt x="101600" y="143934"/>
                </a:lnTo>
                <a:lnTo>
                  <a:pt x="118534" y="152400"/>
                </a:lnTo>
                <a:lnTo>
                  <a:pt x="127000" y="160867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0867" y="211667"/>
                </a:lnTo>
                <a:lnTo>
                  <a:pt x="169334" y="228600"/>
                </a:lnTo>
                <a:lnTo>
                  <a:pt x="169334" y="237067"/>
                </a:lnTo>
                <a:lnTo>
                  <a:pt x="169334" y="245534"/>
                </a:lnTo>
                <a:lnTo>
                  <a:pt x="160867" y="262467"/>
                </a:lnTo>
                <a:lnTo>
                  <a:pt x="160867" y="270934"/>
                </a:lnTo>
                <a:lnTo>
                  <a:pt x="152400" y="279400"/>
                </a:lnTo>
                <a:lnTo>
                  <a:pt x="143934" y="287867"/>
                </a:lnTo>
                <a:lnTo>
                  <a:pt x="127000" y="296334"/>
                </a:lnTo>
                <a:lnTo>
                  <a:pt x="118534" y="296334"/>
                </a:lnTo>
                <a:lnTo>
                  <a:pt x="101600" y="304800"/>
                </a:lnTo>
                <a:lnTo>
                  <a:pt x="93134" y="304800"/>
                </a:lnTo>
                <a:lnTo>
                  <a:pt x="76200" y="304800"/>
                </a:lnTo>
                <a:lnTo>
                  <a:pt x="59267" y="304800"/>
                </a:lnTo>
                <a:lnTo>
                  <a:pt x="50800" y="304800"/>
                </a:lnTo>
                <a:lnTo>
                  <a:pt x="42334" y="296334"/>
                </a:lnTo>
                <a:lnTo>
                  <a:pt x="33867" y="296334"/>
                </a:lnTo>
                <a:lnTo>
                  <a:pt x="16934" y="287867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201333" y="35814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192867" y="3649133"/>
            <a:ext cx="186267" cy="33868"/>
          </a:xfrm>
          <a:custGeom>
            <a:avLst/>
            <a:gdLst/>
            <a:ahLst/>
            <a:cxnLst/>
            <a:rect l="0" t="0" r="0" b="0"/>
            <a:pathLst>
              <a:path w="186267" h="33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16934"/>
                </a:lnTo>
                <a:lnTo>
                  <a:pt x="135466" y="25400"/>
                </a:lnTo>
                <a:lnTo>
                  <a:pt x="160866" y="33867"/>
                </a:lnTo>
                <a:lnTo>
                  <a:pt x="160866" y="33867"/>
                </a:lnTo>
                <a:lnTo>
                  <a:pt x="186266" y="33867"/>
                </a:lnTo>
                <a:lnTo>
                  <a:pt x="186266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633133" y="3530600"/>
            <a:ext cx="160868" cy="287868"/>
          </a:xfrm>
          <a:custGeom>
            <a:avLst/>
            <a:gdLst/>
            <a:ahLst/>
            <a:cxnLst/>
            <a:rect l="0" t="0" r="0" b="0"/>
            <a:pathLst>
              <a:path w="160868" h="287868">
                <a:moveTo>
                  <a:pt x="50800" y="59267"/>
                </a:moveTo>
                <a:lnTo>
                  <a:pt x="50800" y="59267"/>
                </a:lnTo>
                <a:lnTo>
                  <a:pt x="50800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42334" y="42333"/>
                </a:lnTo>
                <a:lnTo>
                  <a:pt x="42334" y="42333"/>
                </a:lnTo>
                <a:lnTo>
                  <a:pt x="50800" y="33867"/>
                </a:lnTo>
                <a:lnTo>
                  <a:pt x="59267" y="25400"/>
                </a:lnTo>
                <a:lnTo>
                  <a:pt x="67734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33867"/>
                </a:lnTo>
                <a:lnTo>
                  <a:pt x="143934" y="50800"/>
                </a:lnTo>
                <a:lnTo>
                  <a:pt x="143934" y="67733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43934" y="135467"/>
                </a:lnTo>
                <a:lnTo>
                  <a:pt x="135467" y="160867"/>
                </a:lnTo>
                <a:lnTo>
                  <a:pt x="127000" y="186267"/>
                </a:lnTo>
                <a:lnTo>
                  <a:pt x="110067" y="203200"/>
                </a:lnTo>
                <a:lnTo>
                  <a:pt x="101600" y="228600"/>
                </a:lnTo>
                <a:lnTo>
                  <a:pt x="93134" y="245533"/>
                </a:lnTo>
                <a:lnTo>
                  <a:pt x="76200" y="262467"/>
                </a:lnTo>
                <a:lnTo>
                  <a:pt x="59267" y="270933"/>
                </a:lnTo>
                <a:lnTo>
                  <a:pt x="50800" y="279400"/>
                </a:lnTo>
                <a:lnTo>
                  <a:pt x="33867" y="287867"/>
                </a:lnTo>
                <a:lnTo>
                  <a:pt x="25400" y="287867"/>
                </a:lnTo>
                <a:lnTo>
                  <a:pt x="16934" y="287867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62467"/>
                </a:lnTo>
                <a:lnTo>
                  <a:pt x="0" y="254000"/>
                </a:lnTo>
                <a:lnTo>
                  <a:pt x="0" y="237067"/>
                </a:lnTo>
                <a:lnTo>
                  <a:pt x="8467" y="220133"/>
                </a:lnTo>
                <a:lnTo>
                  <a:pt x="16934" y="211667"/>
                </a:lnTo>
                <a:lnTo>
                  <a:pt x="33867" y="203200"/>
                </a:lnTo>
                <a:lnTo>
                  <a:pt x="42334" y="203200"/>
                </a:lnTo>
                <a:lnTo>
                  <a:pt x="59267" y="194733"/>
                </a:lnTo>
                <a:lnTo>
                  <a:pt x="76200" y="203200"/>
                </a:lnTo>
                <a:lnTo>
                  <a:pt x="93134" y="203200"/>
                </a:lnTo>
                <a:lnTo>
                  <a:pt x="110067" y="211667"/>
                </a:lnTo>
                <a:lnTo>
                  <a:pt x="118534" y="220133"/>
                </a:lnTo>
                <a:lnTo>
                  <a:pt x="135467" y="220133"/>
                </a:lnTo>
                <a:lnTo>
                  <a:pt x="143934" y="237067"/>
                </a:lnTo>
                <a:lnTo>
                  <a:pt x="143934" y="245533"/>
                </a:lnTo>
                <a:lnTo>
                  <a:pt x="143934" y="254000"/>
                </a:lnTo>
                <a:lnTo>
                  <a:pt x="143934" y="262467"/>
                </a:lnTo>
                <a:lnTo>
                  <a:pt x="152400" y="270933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52400" y="287867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0867" y="270933"/>
                </a:lnTo>
                <a:lnTo>
                  <a:pt x="1608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878667" y="37168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2971800" y="3539067"/>
            <a:ext cx="186268" cy="313267"/>
          </a:xfrm>
          <a:custGeom>
            <a:avLst/>
            <a:gdLst/>
            <a:ahLst/>
            <a:cxnLst/>
            <a:rect l="0" t="0" r="0" b="0"/>
            <a:pathLst>
              <a:path w="186268" h="313267">
                <a:moveTo>
                  <a:pt x="0" y="42333"/>
                </a:moveTo>
                <a:lnTo>
                  <a:pt x="0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35466"/>
                </a:lnTo>
                <a:lnTo>
                  <a:pt x="101600" y="160866"/>
                </a:lnTo>
                <a:lnTo>
                  <a:pt x="101600" y="186266"/>
                </a:lnTo>
                <a:lnTo>
                  <a:pt x="93133" y="203200"/>
                </a:lnTo>
                <a:lnTo>
                  <a:pt x="93133" y="220133"/>
                </a:lnTo>
                <a:lnTo>
                  <a:pt x="84667" y="237066"/>
                </a:lnTo>
                <a:lnTo>
                  <a:pt x="76200" y="254000"/>
                </a:lnTo>
                <a:lnTo>
                  <a:pt x="59267" y="262466"/>
                </a:lnTo>
                <a:lnTo>
                  <a:pt x="50800" y="270933"/>
                </a:lnTo>
                <a:lnTo>
                  <a:pt x="42333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25400" y="270933"/>
                </a:lnTo>
                <a:lnTo>
                  <a:pt x="25400" y="262466"/>
                </a:lnTo>
                <a:lnTo>
                  <a:pt x="25400" y="245533"/>
                </a:lnTo>
                <a:lnTo>
                  <a:pt x="33867" y="237066"/>
                </a:lnTo>
                <a:lnTo>
                  <a:pt x="33867" y="220133"/>
                </a:lnTo>
                <a:lnTo>
                  <a:pt x="42333" y="203200"/>
                </a:lnTo>
                <a:lnTo>
                  <a:pt x="50800" y="194733"/>
                </a:lnTo>
                <a:lnTo>
                  <a:pt x="67733" y="194733"/>
                </a:lnTo>
                <a:lnTo>
                  <a:pt x="76200" y="186266"/>
                </a:lnTo>
                <a:lnTo>
                  <a:pt x="93133" y="186266"/>
                </a:lnTo>
                <a:lnTo>
                  <a:pt x="110067" y="194733"/>
                </a:lnTo>
                <a:lnTo>
                  <a:pt x="127000" y="203200"/>
                </a:lnTo>
                <a:lnTo>
                  <a:pt x="143933" y="211666"/>
                </a:lnTo>
                <a:lnTo>
                  <a:pt x="152400" y="220133"/>
                </a:lnTo>
                <a:lnTo>
                  <a:pt x="160867" y="237066"/>
                </a:lnTo>
                <a:lnTo>
                  <a:pt x="169333" y="245533"/>
                </a:lnTo>
                <a:lnTo>
                  <a:pt x="177800" y="262466"/>
                </a:lnTo>
                <a:lnTo>
                  <a:pt x="177800" y="279400"/>
                </a:lnTo>
                <a:lnTo>
                  <a:pt x="177800" y="287866"/>
                </a:lnTo>
                <a:lnTo>
                  <a:pt x="177800" y="296333"/>
                </a:lnTo>
                <a:lnTo>
                  <a:pt x="177800" y="304800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86267" y="304800"/>
                </a:lnTo>
                <a:lnTo>
                  <a:pt x="1862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276600" y="3699933"/>
            <a:ext cx="42334" cy="25401"/>
          </a:xfrm>
          <a:custGeom>
            <a:avLst/>
            <a:gdLst/>
            <a:ahLst/>
            <a:cxnLst/>
            <a:rect l="0" t="0" r="0" b="0"/>
            <a:pathLst>
              <a:path w="42334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3479800" y="3530600"/>
            <a:ext cx="152401" cy="296334"/>
          </a:xfrm>
          <a:custGeom>
            <a:avLst/>
            <a:gdLst/>
            <a:ahLst/>
            <a:cxnLst/>
            <a:rect l="0" t="0" r="0" b="0"/>
            <a:pathLst>
              <a:path w="152401" h="296334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01600" y="59267"/>
                </a:lnTo>
                <a:lnTo>
                  <a:pt x="93133" y="76200"/>
                </a:lnTo>
                <a:lnTo>
                  <a:pt x="76200" y="84667"/>
                </a:lnTo>
                <a:lnTo>
                  <a:pt x="67733" y="101600"/>
                </a:lnTo>
                <a:lnTo>
                  <a:pt x="59267" y="110067"/>
                </a:lnTo>
                <a:lnTo>
                  <a:pt x="42333" y="118533"/>
                </a:lnTo>
                <a:lnTo>
                  <a:pt x="33867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7" y="127000"/>
                </a:lnTo>
                <a:lnTo>
                  <a:pt x="50800" y="118533"/>
                </a:lnTo>
                <a:lnTo>
                  <a:pt x="67733" y="118533"/>
                </a:lnTo>
                <a:lnTo>
                  <a:pt x="84667" y="110067"/>
                </a:lnTo>
                <a:lnTo>
                  <a:pt x="93133" y="110067"/>
                </a:lnTo>
                <a:lnTo>
                  <a:pt x="110067" y="118533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43933" y="228600"/>
                </a:lnTo>
                <a:lnTo>
                  <a:pt x="135467" y="245533"/>
                </a:lnTo>
                <a:lnTo>
                  <a:pt x="127000" y="262467"/>
                </a:lnTo>
                <a:lnTo>
                  <a:pt x="110067" y="270933"/>
                </a:lnTo>
                <a:lnTo>
                  <a:pt x="93133" y="279400"/>
                </a:lnTo>
                <a:lnTo>
                  <a:pt x="76200" y="287867"/>
                </a:lnTo>
                <a:lnTo>
                  <a:pt x="59267" y="296333"/>
                </a:lnTo>
                <a:lnTo>
                  <a:pt x="42333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8467" y="287867"/>
                </a:lnTo>
                <a:lnTo>
                  <a:pt x="8467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58800" y="4047067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16933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3"/>
                </a:lnTo>
                <a:lnTo>
                  <a:pt x="8467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60400" y="4089400"/>
            <a:ext cx="135468" cy="304801"/>
          </a:xfrm>
          <a:custGeom>
            <a:avLst/>
            <a:gdLst/>
            <a:ahLst/>
            <a:cxnLst/>
            <a:rect l="0" t="0" r="0" b="0"/>
            <a:pathLst>
              <a:path w="135468" h="3048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3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42333" y="287867"/>
                </a:lnTo>
                <a:lnTo>
                  <a:pt x="50800" y="296333"/>
                </a:lnTo>
                <a:lnTo>
                  <a:pt x="59267" y="296333"/>
                </a:lnTo>
                <a:lnTo>
                  <a:pt x="76200" y="304800"/>
                </a:lnTo>
                <a:lnTo>
                  <a:pt x="84667" y="296333"/>
                </a:lnTo>
                <a:lnTo>
                  <a:pt x="93133" y="296333"/>
                </a:lnTo>
                <a:lnTo>
                  <a:pt x="101600" y="287867"/>
                </a:lnTo>
                <a:lnTo>
                  <a:pt x="110067" y="270933"/>
                </a:lnTo>
                <a:lnTo>
                  <a:pt x="118533" y="262467"/>
                </a:lnTo>
                <a:lnTo>
                  <a:pt x="127000" y="245533"/>
                </a:lnTo>
                <a:lnTo>
                  <a:pt x="135467" y="237067"/>
                </a:lnTo>
                <a:lnTo>
                  <a:pt x="135467" y="220133"/>
                </a:lnTo>
                <a:lnTo>
                  <a:pt x="135467" y="203200"/>
                </a:lnTo>
                <a:lnTo>
                  <a:pt x="135467" y="186267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01600" y="169333"/>
                </a:lnTo>
                <a:lnTo>
                  <a:pt x="101600" y="177800"/>
                </a:lnTo>
                <a:lnTo>
                  <a:pt x="93133" y="194733"/>
                </a:lnTo>
                <a:lnTo>
                  <a:pt x="93133" y="203200"/>
                </a:lnTo>
                <a:lnTo>
                  <a:pt x="93133" y="220133"/>
                </a:lnTo>
                <a:lnTo>
                  <a:pt x="93133" y="237067"/>
                </a:lnTo>
                <a:lnTo>
                  <a:pt x="93133" y="245533"/>
                </a:lnTo>
                <a:lnTo>
                  <a:pt x="93133" y="254000"/>
                </a:lnTo>
                <a:lnTo>
                  <a:pt x="93133" y="270933"/>
                </a:lnTo>
                <a:lnTo>
                  <a:pt x="101600" y="270933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8533" y="279400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35467" y="262467"/>
                </a:lnTo>
                <a:lnTo>
                  <a:pt x="1354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31333" y="41486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22867" y="43180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270000" y="4123267"/>
            <a:ext cx="169334" cy="211667"/>
          </a:xfrm>
          <a:custGeom>
            <a:avLst/>
            <a:gdLst/>
            <a:ahLst/>
            <a:cxnLst/>
            <a:rect l="0" t="0" r="0" b="0"/>
            <a:pathLst>
              <a:path w="169334" h="211667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86266"/>
                </a:lnTo>
                <a:lnTo>
                  <a:pt x="16933" y="194733"/>
                </a:lnTo>
                <a:lnTo>
                  <a:pt x="25400" y="194733"/>
                </a:lnTo>
                <a:lnTo>
                  <a:pt x="33867" y="194733"/>
                </a:lnTo>
                <a:lnTo>
                  <a:pt x="50800" y="194733"/>
                </a:lnTo>
                <a:lnTo>
                  <a:pt x="67733" y="194733"/>
                </a:lnTo>
                <a:lnTo>
                  <a:pt x="84667" y="194733"/>
                </a:lnTo>
                <a:lnTo>
                  <a:pt x="101600" y="194733"/>
                </a:lnTo>
                <a:lnTo>
                  <a:pt x="118533" y="194733"/>
                </a:lnTo>
                <a:lnTo>
                  <a:pt x="127000" y="194733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3" y="203200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405467" y="4114800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296333"/>
                </a:lnTo>
                <a:lnTo>
                  <a:pt x="0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16933" y="304800"/>
                </a:lnTo>
                <a:lnTo>
                  <a:pt x="16933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1566333" y="43180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1676400" y="4191000"/>
            <a:ext cx="160868" cy="135468"/>
          </a:xfrm>
          <a:custGeom>
            <a:avLst/>
            <a:gdLst/>
            <a:ahLst/>
            <a:cxnLst/>
            <a:rect l="0" t="0" r="0" b="0"/>
            <a:pathLst>
              <a:path w="160868" h="135468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3"/>
                </a:lnTo>
                <a:lnTo>
                  <a:pt x="16933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52400" y="135467"/>
                </a:lnTo>
                <a:lnTo>
                  <a:pt x="160867" y="135467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811867" y="4131733"/>
            <a:ext cx="8467" cy="347135"/>
          </a:xfrm>
          <a:custGeom>
            <a:avLst/>
            <a:gdLst/>
            <a:ahLst/>
            <a:cxnLst/>
            <a:rect l="0" t="0" r="0" b="0"/>
            <a:pathLst>
              <a:path w="8467" h="347135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13267"/>
                </a:lnTo>
                <a:lnTo>
                  <a:pt x="0" y="321734"/>
                </a:lnTo>
                <a:lnTo>
                  <a:pt x="8466" y="338667"/>
                </a:lnTo>
                <a:lnTo>
                  <a:pt x="8466" y="338667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964267" y="4301067"/>
            <a:ext cx="84667" cy="1"/>
          </a:xfrm>
          <a:custGeom>
            <a:avLst/>
            <a:gdLst/>
            <a:ahLst/>
            <a:cxnLst/>
            <a:rect l="0" t="0" r="0" b="0"/>
            <a:pathLst>
              <a:path w="846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981200" y="4385733"/>
            <a:ext cx="93134" cy="1"/>
          </a:xfrm>
          <a:custGeom>
            <a:avLst/>
            <a:gdLst/>
            <a:ahLst/>
            <a:cxnLst/>
            <a:rect l="0" t="0" r="0" b="0"/>
            <a:pathLst>
              <a:path w="931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67733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2319867" y="4233333"/>
            <a:ext cx="127001" cy="270935"/>
          </a:xfrm>
          <a:custGeom>
            <a:avLst/>
            <a:gdLst/>
            <a:ahLst/>
            <a:cxnLst/>
            <a:rect l="0" t="0" r="0" b="0"/>
            <a:pathLst>
              <a:path w="127001" h="270935">
                <a:moveTo>
                  <a:pt x="84666" y="42334"/>
                </a:moveTo>
                <a:lnTo>
                  <a:pt x="84666" y="42334"/>
                </a:lnTo>
                <a:lnTo>
                  <a:pt x="76200" y="50800"/>
                </a:lnTo>
                <a:lnTo>
                  <a:pt x="67733" y="50800"/>
                </a:lnTo>
                <a:lnTo>
                  <a:pt x="59266" y="50800"/>
                </a:lnTo>
                <a:lnTo>
                  <a:pt x="59266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0800"/>
                </a:lnTo>
                <a:lnTo>
                  <a:pt x="50800" y="50800"/>
                </a:lnTo>
                <a:lnTo>
                  <a:pt x="50800" y="42334"/>
                </a:lnTo>
                <a:lnTo>
                  <a:pt x="59266" y="33867"/>
                </a:lnTo>
                <a:lnTo>
                  <a:pt x="59266" y="25400"/>
                </a:lnTo>
                <a:lnTo>
                  <a:pt x="76200" y="16934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67734"/>
                </a:lnTo>
                <a:lnTo>
                  <a:pt x="110066" y="93134"/>
                </a:lnTo>
                <a:lnTo>
                  <a:pt x="101600" y="118534"/>
                </a:lnTo>
                <a:lnTo>
                  <a:pt x="93133" y="135467"/>
                </a:lnTo>
                <a:lnTo>
                  <a:pt x="84666" y="160867"/>
                </a:lnTo>
                <a:lnTo>
                  <a:pt x="76200" y="177800"/>
                </a:lnTo>
                <a:lnTo>
                  <a:pt x="59266" y="194734"/>
                </a:lnTo>
                <a:lnTo>
                  <a:pt x="50800" y="211667"/>
                </a:lnTo>
                <a:lnTo>
                  <a:pt x="42333" y="220134"/>
                </a:lnTo>
                <a:lnTo>
                  <a:pt x="25400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86267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6" y="169334"/>
                </a:lnTo>
                <a:lnTo>
                  <a:pt x="42333" y="169334"/>
                </a:lnTo>
                <a:lnTo>
                  <a:pt x="59266" y="169334"/>
                </a:lnTo>
                <a:lnTo>
                  <a:pt x="67733" y="177800"/>
                </a:lnTo>
                <a:lnTo>
                  <a:pt x="84666" y="177800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10066" y="211667"/>
                </a:lnTo>
                <a:lnTo>
                  <a:pt x="110066" y="220134"/>
                </a:lnTo>
                <a:lnTo>
                  <a:pt x="118533" y="237067"/>
                </a:lnTo>
                <a:lnTo>
                  <a:pt x="118533" y="245534"/>
                </a:lnTo>
                <a:lnTo>
                  <a:pt x="118533" y="254000"/>
                </a:lnTo>
                <a:lnTo>
                  <a:pt x="118533" y="262467"/>
                </a:lnTo>
                <a:lnTo>
                  <a:pt x="118533" y="262467"/>
                </a:lnTo>
                <a:lnTo>
                  <a:pt x="118533" y="270934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270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2548467" y="43772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641600" y="4224867"/>
            <a:ext cx="160868" cy="347134"/>
          </a:xfrm>
          <a:custGeom>
            <a:avLst/>
            <a:gdLst/>
            <a:ahLst/>
            <a:cxnLst/>
            <a:rect l="0" t="0" r="0" b="0"/>
            <a:pathLst>
              <a:path w="160868" h="3471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33866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84666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01600" y="143933"/>
                </a:lnTo>
                <a:lnTo>
                  <a:pt x="101600" y="169333"/>
                </a:lnTo>
                <a:lnTo>
                  <a:pt x="93133" y="186266"/>
                </a:lnTo>
                <a:lnTo>
                  <a:pt x="84667" y="203200"/>
                </a:lnTo>
                <a:lnTo>
                  <a:pt x="76200" y="220133"/>
                </a:lnTo>
                <a:lnTo>
                  <a:pt x="67733" y="237066"/>
                </a:lnTo>
                <a:lnTo>
                  <a:pt x="59267" y="245533"/>
                </a:lnTo>
                <a:lnTo>
                  <a:pt x="50800" y="254000"/>
                </a:lnTo>
                <a:lnTo>
                  <a:pt x="42333" y="262466"/>
                </a:lnTo>
                <a:lnTo>
                  <a:pt x="33867" y="262466"/>
                </a:lnTo>
                <a:lnTo>
                  <a:pt x="25400" y="270933"/>
                </a:lnTo>
                <a:lnTo>
                  <a:pt x="25400" y="270933"/>
                </a:lnTo>
                <a:lnTo>
                  <a:pt x="16933" y="262466"/>
                </a:lnTo>
                <a:lnTo>
                  <a:pt x="16933" y="262466"/>
                </a:lnTo>
                <a:lnTo>
                  <a:pt x="8467" y="254000"/>
                </a:lnTo>
                <a:lnTo>
                  <a:pt x="16933" y="245533"/>
                </a:lnTo>
                <a:lnTo>
                  <a:pt x="25400" y="237066"/>
                </a:lnTo>
                <a:lnTo>
                  <a:pt x="25400" y="228600"/>
                </a:lnTo>
                <a:lnTo>
                  <a:pt x="33867" y="220133"/>
                </a:lnTo>
                <a:lnTo>
                  <a:pt x="42333" y="211666"/>
                </a:lnTo>
                <a:lnTo>
                  <a:pt x="59267" y="211666"/>
                </a:lnTo>
                <a:lnTo>
                  <a:pt x="67733" y="211666"/>
                </a:lnTo>
                <a:lnTo>
                  <a:pt x="84667" y="211666"/>
                </a:lnTo>
                <a:lnTo>
                  <a:pt x="101600" y="211666"/>
                </a:lnTo>
                <a:lnTo>
                  <a:pt x="118533" y="220133"/>
                </a:lnTo>
                <a:lnTo>
                  <a:pt x="135467" y="228600"/>
                </a:lnTo>
                <a:lnTo>
                  <a:pt x="143933" y="237066"/>
                </a:lnTo>
                <a:lnTo>
                  <a:pt x="152400" y="245533"/>
                </a:lnTo>
                <a:lnTo>
                  <a:pt x="160867" y="262466"/>
                </a:lnTo>
                <a:lnTo>
                  <a:pt x="160867" y="270933"/>
                </a:lnTo>
                <a:lnTo>
                  <a:pt x="160867" y="287866"/>
                </a:lnTo>
                <a:lnTo>
                  <a:pt x="160867" y="304800"/>
                </a:lnTo>
                <a:lnTo>
                  <a:pt x="160867" y="313266"/>
                </a:lnTo>
                <a:lnTo>
                  <a:pt x="152400" y="321733"/>
                </a:lnTo>
                <a:lnTo>
                  <a:pt x="152400" y="330200"/>
                </a:lnTo>
                <a:lnTo>
                  <a:pt x="152400" y="338666"/>
                </a:lnTo>
                <a:lnTo>
                  <a:pt x="152400" y="338666"/>
                </a:lnTo>
                <a:lnTo>
                  <a:pt x="152400" y="347133"/>
                </a:lnTo>
                <a:lnTo>
                  <a:pt x="152400" y="338666"/>
                </a:lnTo>
                <a:lnTo>
                  <a:pt x="152400" y="338666"/>
                </a:lnTo>
                <a:lnTo>
                  <a:pt x="152400" y="338666"/>
                </a:lnTo>
                <a:lnTo>
                  <a:pt x="152400" y="330200"/>
                </a:lnTo>
                <a:lnTo>
                  <a:pt x="1524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963333" y="43772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3081867" y="4258733"/>
            <a:ext cx="169334" cy="296335"/>
          </a:xfrm>
          <a:custGeom>
            <a:avLst/>
            <a:gdLst/>
            <a:ahLst/>
            <a:cxnLst/>
            <a:rect l="0" t="0" r="0" b="0"/>
            <a:pathLst>
              <a:path w="169334" h="296335">
                <a:moveTo>
                  <a:pt x="33866" y="16934"/>
                </a:move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4"/>
                </a:lnTo>
                <a:lnTo>
                  <a:pt x="135466" y="25400"/>
                </a:lnTo>
                <a:lnTo>
                  <a:pt x="135466" y="42334"/>
                </a:lnTo>
                <a:lnTo>
                  <a:pt x="135466" y="59267"/>
                </a:lnTo>
                <a:lnTo>
                  <a:pt x="135466" y="84667"/>
                </a:lnTo>
                <a:lnTo>
                  <a:pt x="118533" y="110067"/>
                </a:lnTo>
                <a:lnTo>
                  <a:pt x="118533" y="135467"/>
                </a:lnTo>
                <a:lnTo>
                  <a:pt x="101600" y="160867"/>
                </a:lnTo>
                <a:lnTo>
                  <a:pt x="93133" y="186267"/>
                </a:lnTo>
                <a:lnTo>
                  <a:pt x="76200" y="203200"/>
                </a:lnTo>
                <a:lnTo>
                  <a:pt x="59266" y="220134"/>
                </a:lnTo>
                <a:lnTo>
                  <a:pt x="50800" y="228600"/>
                </a:lnTo>
                <a:lnTo>
                  <a:pt x="33866" y="237067"/>
                </a:lnTo>
                <a:lnTo>
                  <a:pt x="25400" y="245534"/>
                </a:lnTo>
                <a:lnTo>
                  <a:pt x="16933" y="245534"/>
                </a:lnTo>
                <a:lnTo>
                  <a:pt x="8466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8466" y="211667"/>
                </a:lnTo>
                <a:lnTo>
                  <a:pt x="16933" y="194734"/>
                </a:lnTo>
                <a:lnTo>
                  <a:pt x="25400" y="186267"/>
                </a:lnTo>
                <a:lnTo>
                  <a:pt x="42333" y="177800"/>
                </a:lnTo>
                <a:lnTo>
                  <a:pt x="50800" y="169334"/>
                </a:lnTo>
                <a:lnTo>
                  <a:pt x="67733" y="169334"/>
                </a:lnTo>
                <a:lnTo>
                  <a:pt x="84666" y="177800"/>
                </a:lnTo>
                <a:lnTo>
                  <a:pt x="93133" y="186267"/>
                </a:lnTo>
                <a:lnTo>
                  <a:pt x="110066" y="194734"/>
                </a:lnTo>
                <a:lnTo>
                  <a:pt x="127000" y="203200"/>
                </a:lnTo>
                <a:lnTo>
                  <a:pt x="135466" y="220134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60866" y="270934"/>
                </a:lnTo>
                <a:lnTo>
                  <a:pt x="160866" y="279400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9333" y="296334"/>
                </a:lnTo>
                <a:lnTo>
                  <a:pt x="169333" y="296334"/>
                </a:lnTo>
                <a:lnTo>
                  <a:pt x="169333" y="287867"/>
                </a:lnTo>
                <a:lnTo>
                  <a:pt x="169333" y="287867"/>
                </a:lnTo>
                <a:lnTo>
                  <a:pt x="169333" y="287867"/>
                </a:lnTo>
                <a:lnTo>
                  <a:pt x="1693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3344333" y="4411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496733" y="4250267"/>
            <a:ext cx="262468" cy="296334"/>
          </a:xfrm>
          <a:custGeom>
            <a:avLst/>
            <a:gdLst/>
            <a:ahLst/>
            <a:cxnLst/>
            <a:rect l="0" t="0" r="0" b="0"/>
            <a:pathLst>
              <a:path w="262468" h="296334">
                <a:moveTo>
                  <a:pt x="0" y="50800"/>
                </a:moveTo>
                <a:lnTo>
                  <a:pt x="0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16934" y="33866"/>
                </a:lnTo>
                <a:lnTo>
                  <a:pt x="25400" y="25400"/>
                </a:lnTo>
                <a:lnTo>
                  <a:pt x="42334" y="16933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52400" y="50800"/>
                </a:lnTo>
                <a:lnTo>
                  <a:pt x="160867" y="67733"/>
                </a:lnTo>
                <a:lnTo>
                  <a:pt x="160867" y="84666"/>
                </a:lnTo>
                <a:lnTo>
                  <a:pt x="169334" y="110066"/>
                </a:lnTo>
                <a:lnTo>
                  <a:pt x="169334" y="135466"/>
                </a:lnTo>
                <a:lnTo>
                  <a:pt x="160867" y="160866"/>
                </a:lnTo>
                <a:lnTo>
                  <a:pt x="152400" y="186266"/>
                </a:lnTo>
                <a:lnTo>
                  <a:pt x="143934" y="203200"/>
                </a:lnTo>
                <a:lnTo>
                  <a:pt x="135467" y="220133"/>
                </a:lnTo>
                <a:lnTo>
                  <a:pt x="118534" y="237066"/>
                </a:lnTo>
                <a:lnTo>
                  <a:pt x="110067" y="245533"/>
                </a:lnTo>
                <a:lnTo>
                  <a:pt x="93134" y="254000"/>
                </a:lnTo>
                <a:lnTo>
                  <a:pt x="76200" y="262466"/>
                </a:lnTo>
                <a:lnTo>
                  <a:pt x="67734" y="262466"/>
                </a:lnTo>
                <a:lnTo>
                  <a:pt x="50800" y="262466"/>
                </a:lnTo>
                <a:lnTo>
                  <a:pt x="42334" y="262466"/>
                </a:lnTo>
                <a:lnTo>
                  <a:pt x="33867" y="254000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28600"/>
                </a:lnTo>
                <a:lnTo>
                  <a:pt x="33867" y="220133"/>
                </a:lnTo>
                <a:lnTo>
                  <a:pt x="42334" y="203200"/>
                </a:lnTo>
                <a:lnTo>
                  <a:pt x="50800" y="194733"/>
                </a:lnTo>
                <a:lnTo>
                  <a:pt x="67734" y="186266"/>
                </a:lnTo>
                <a:lnTo>
                  <a:pt x="84667" y="186266"/>
                </a:lnTo>
                <a:lnTo>
                  <a:pt x="110067" y="186266"/>
                </a:lnTo>
                <a:lnTo>
                  <a:pt x="135467" y="194733"/>
                </a:lnTo>
                <a:lnTo>
                  <a:pt x="160867" y="211666"/>
                </a:lnTo>
                <a:lnTo>
                  <a:pt x="177800" y="220133"/>
                </a:lnTo>
                <a:lnTo>
                  <a:pt x="203200" y="237066"/>
                </a:lnTo>
                <a:lnTo>
                  <a:pt x="228600" y="245533"/>
                </a:lnTo>
                <a:lnTo>
                  <a:pt x="237067" y="262466"/>
                </a:lnTo>
                <a:lnTo>
                  <a:pt x="254000" y="270933"/>
                </a:lnTo>
                <a:lnTo>
                  <a:pt x="262467" y="279400"/>
                </a:lnTo>
                <a:lnTo>
                  <a:pt x="262467" y="287866"/>
                </a:lnTo>
                <a:lnTo>
                  <a:pt x="262467" y="287866"/>
                </a:lnTo>
                <a:lnTo>
                  <a:pt x="262467" y="296333"/>
                </a:lnTo>
                <a:lnTo>
                  <a:pt x="262467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405467" y="50969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312333" y="5063067"/>
            <a:ext cx="228601" cy="389467"/>
          </a:xfrm>
          <a:custGeom>
            <a:avLst/>
            <a:gdLst/>
            <a:ahLst/>
            <a:cxnLst/>
            <a:rect l="0" t="0" r="0" b="0"/>
            <a:pathLst>
              <a:path w="228601" h="389467">
                <a:moveTo>
                  <a:pt x="84667" y="8466"/>
                </a:move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60867" y="16933"/>
                </a:lnTo>
                <a:lnTo>
                  <a:pt x="169334" y="25400"/>
                </a:lnTo>
                <a:lnTo>
                  <a:pt x="169334" y="33866"/>
                </a:lnTo>
                <a:lnTo>
                  <a:pt x="177800" y="42333"/>
                </a:lnTo>
                <a:lnTo>
                  <a:pt x="186267" y="59266"/>
                </a:lnTo>
                <a:lnTo>
                  <a:pt x="194734" y="76200"/>
                </a:lnTo>
                <a:lnTo>
                  <a:pt x="194734" y="93133"/>
                </a:lnTo>
                <a:lnTo>
                  <a:pt x="194734" y="110066"/>
                </a:lnTo>
                <a:lnTo>
                  <a:pt x="194734" y="127000"/>
                </a:lnTo>
                <a:lnTo>
                  <a:pt x="194734" y="143933"/>
                </a:lnTo>
                <a:lnTo>
                  <a:pt x="194734" y="160866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77800" y="211666"/>
                </a:lnTo>
                <a:lnTo>
                  <a:pt x="169334" y="228600"/>
                </a:lnTo>
                <a:lnTo>
                  <a:pt x="160867" y="254000"/>
                </a:lnTo>
                <a:lnTo>
                  <a:pt x="143934" y="262466"/>
                </a:lnTo>
                <a:lnTo>
                  <a:pt x="135467" y="279400"/>
                </a:lnTo>
                <a:lnTo>
                  <a:pt x="118534" y="296333"/>
                </a:lnTo>
                <a:lnTo>
                  <a:pt x="110067" y="304800"/>
                </a:lnTo>
                <a:lnTo>
                  <a:pt x="93134" y="313266"/>
                </a:lnTo>
                <a:lnTo>
                  <a:pt x="76200" y="321733"/>
                </a:lnTo>
                <a:lnTo>
                  <a:pt x="59267" y="321733"/>
                </a:lnTo>
                <a:lnTo>
                  <a:pt x="50800" y="321733"/>
                </a:lnTo>
                <a:lnTo>
                  <a:pt x="33867" y="313266"/>
                </a:lnTo>
                <a:lnTo>
                  <a:pt x="25400" y="313266"/>
                </a:lnTo>
                <a:lnTo>
                  <a:pt x="16934" y="304800"/>
                </a:lnTo>
                <a:lnTo>
                  <a:pt x="8467" y="296333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6"/>
                </a:lnTo>
                <a:lnTo>
                  <a:pt x="0" y="245533"/>
                </a:lnTo>
                <a:lnTo>
                  <a:pt x="0" y="237066"/>
                </a:lnTo>
                <a:lnTo>
                  <a:pt x="8467" y="220133"/>
                </a:lnTo>
                <a:lnTo>
                  <a:pt x="8467" y="211666"/>
                </a:lnTo>
                <a:lnTo>
                  <a:pt x="16934" y="203200"/>
                </a:lnTo>
                <a:lnTo>
                  <a:pt x="25400" y="194733"/>
                </a:lnTo>
                <a:lnTo>
                  <a:pt x="33867" y="186266"/>
                </a:lnTo>
                <a:lnTo>
                  <a:pt x="50800" y="186266"/>
                </a:lnTo>
                <a:lnTo>
                  <a:pt x="59267" y="186266"/>
                </a:lnTo>
                <a:lnTo>
                  <a:pt x="67734" y="186266"/>
                </a:lnTo>
                <a:lnTo>
                  <a:pt x="84667" y="186266"/>
                </a:lnTo>
                <a:lnTo>
                  <a:pt x="93134" y="194733"/>
                </a:lnTo>
                <a:lnTo>
                  <a:pt x="110067" y="203200"/>
                </a:lnTo>
                <a:lnTo>
                  <a:pt x="127000" y="220133"/>
                </a:lnTo>
                <a:lnTo>
                  <a:pt x="143934" y="228600"/>
                </a:lnTo>
                <a:lnTo>
                  <a:pt x="160867" y="245533"/>
                </a:lnTo>
                <a:lnTo>
                  <a:pt x="169334" y="262466"/>
                </a:lnTo>
                <a:lnTo>
                  <a:pt x="186267" y="270933"/>
                </a:lnTo>
                <a:lnTo>
                  <a:pt x="194734" y="296333"/>
                </a:lnTo>
                <a:lnTo>
                  <a:pt x="203200" y="304800"/>
                </a:lnTo>
                <a:lnTo>
                  <a:pt x="211667" y="321733"/>
                </a:lnTo>
                <a:lnTo>
                  <a:pt x="220134" y="338666"/>
                </a:lnTo>
                <a:lnTo>
                  <a:pt x="220134" y="355600"/>
                </a:lnTo>
                <a:lnTo>
                  <a:pt x="228600" y="364066"/>
                </a:lnTo>
                <a:lnTo>
                  <a:pt x="228600" y="372533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1000"/>
                </a:lnTo>
                <a:lnTo>
                  <a:pt x="22860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540933" y="4868333"/>
            <a:ext cx="118535" cy="118535"/>
          </a:xfrm>
          <a:custGeom>
            <a:avLst/>
            <a:gdLst/>
            <a:ahLst/>
            <a:cxnLst/>
            <a:rect l="0" t="0" r="0" b="0"/>
            <a:pathLst>
              <a:path w="118535" h="118535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110067"/>
                </a:lnTo>
                <a:lnTo>
                  <a:pt x="33867" y="110067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4" y="118534"/>
                </a:lnTo>
                <a:lnTo>
                  <a:pt x="84667" y="118534"/>
                </a:lnTo>
                <a:lnTo>
                  <a:pt x="93134" y="118534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18534" y="118534"/>
                </a:lnTo>
                <a:lnTo>
                  <a:pt x="118534" y="118534"/>
                </a:lnTo>
                <a:lnTo>
                  <a:pt x="118534" y="118534"/>
                </a:lnTo>
                <a:lnTo>
                  <a:pt x="118534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634067" y="4868333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786467" y="5249333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33866" y="8467"/>
                </a:moveTo>
                <a:lnTo>
                  <a:pt x="33866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319867" y="4563533"/>
            <a:ext cx="1371601" cy="42335"/>
          </a:xfrm>
          <a:custGeom>
            <a:avLst/>
            <a:gdLst/>
            <a:ahLst/>
            <a:cxnLst/>
            <a:rect l="0" t="0" r="0" b="0"/>
            <a:pathLst>
              <a:path w="1371601" h="42335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6" y="16934"/>
                </a:lnTo>
                <a:lnTo>
                  <a:pt x="152400" y="16934"/>
                </a:lnTo>
                <a:lnTo>
                  <a:pt x="169333" y="16934"/>
                </a:lnTo>
                <a:lnTo>
                  <a:pt x="194733" y="16934"/>
                </a:lnTo>
                <a:lnTo>
                  <a:pt x="211666" y="25400"/>
                </a:lnTo>
                <a:lnTo>
                  <a:pt x="237066" y="25400"/>
                </a:lnTo>
                <a:lnTo>
                  <a:pt x="262466" y="25400"/>
                </a:lnTo>
                <a:lnTo>
                  <a:pt x="279400" y="25400"/>
                </a:lnTo>
                <a:lnTo>
                  <a:pt x="304800" y="25400"/>
                </a:lnTo>
                <a:lnTo>
                  <a:pt x="330200" y="25400"/>
                </a:lnTo>
                <a:lnTo>
                  <a:pt x="355600" y="25400"/>
                </a:lnTo>
                <a:lnTo>
                  <a:pt x="381000" y="25400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82600" y="25400"/>
                </a:lnTo>
                <a:lnTo>
                  <a:pt x="516466" y="25400"/>
                </a:lnTo>
                <a:lnTo>
                  <a:pt x="541866" y="25400"/>
                </a:lnTo>
                <a:lnTo>
                  <a:pt x="567266" y="25400"/>
                </a:lnTo>
                <a:lnTo>
                  <a:pt x="592666" y="25400"/>
                </a:lnTo>
                <a:lnTo>
                  <a:pt x="626533" y="16934"/>
                </a:lnTo>
                <a:lnTo>
                  <a:pt x="651933" y="16934"/>
                </a:lnTo>
                <a:lnTo>
                  <a:pt x="677333" y="16934"/>
                </a:lnTo>
                <a:lnTo>
                  <a:pt x="702733" y="16934"/>
                </a:lnTo>
                <a:lnTo>
                  <a:pt x="736600" y="16934"/>
                </a:lnTo>
                <a:lnTo>
                  <a:pt x="762000" y="16934"/>
                </a:lnTo>
                <a:lnTo>
                  <a:pt x="795866" y="16934"/>
                </a:lnTo>
                <a:lnTo>
                  <a:pt x="821266" y="16934"/>
                </a:lnTo>
                <a:lnTo>
                  <a:pt x="855133" y="16934"/>
                </a:lnTo>
                <a:lnTo>
                  <a:pt x="880533" y="16934"/>
                </a:lnTo>
                <a:lnTo>
                  <a:pt x="905933" y="16934"/>
                </a:lnTo>
                <a:lnTo>
                  <a:pt x="939800" y="25400"/>
                </a:lnTo>
                <a:lnTo>
                  <a:pt x="965200" y="25400"/>
                </a:lnTo>
                <a:lnTo>
                  <a:pt x="990600" y="25400"/>
                </a:lnTo>
                <a:lnTo>
                  <a:pt x="1016000" y="25400"/>
                </a:lnTo>
                <a:lnTo>
                  <a:pt x="1041400" y="25400"/>
                </a:lnTo>
                <a:lnTo>
                  <a:pt x="1066800" y="25400"/>
                </a:lnTo>
                <a:lnTo>
                  <a:pt x="1092200" y="25400"/>
                </a:lnTo>
                <a:lnTo>
                  <a:pt x="1117600" y="33867"/>
                </a:lnTo>
                <a:lnTo>
                  <a:pt x="1143000" y="33867"/>
                </a:lnTo>
                <a:lnTo>
                  <a:pt x="1168400" y="33867"/>
                </a:lnTo>
                <a:lnTo>
                  <a:pt x="1185333" y="42334"/>
                </a:lnTo>
                <a:lnTo>
                  <a:pt x="1210733" y="42334"/>
                </a:lnTo>
                <a:lnTo>
                  <a:pt x="1227666" y="42334"/>
                </a:lnTo>
                <a:lnTo>
                  <a:pt x="1244600" y="42334"/>
                </a:lnTo>
                <a:lnTo>
                  <a:pt x="1270000" y="42334"/>
                </a:lnTo>
                <a:lnTo>
                  <a:pt x="1286933" y="42334"/>
                </a:lnTo>
                <a:lnTo>
                  <a:pt x="1303866" y="42334"/>
                </a:lnTo>
                <a:lnTo>
                  <a:pt x="1320800" y="42334"/>
                </a:lnTo>
                <a:lnTo>
                  <a:pt x="1337733" y="42334"/>
                </a:lnTo>
                <a:lnTo>
                  <a:pt x="1346200" y="33867"/>
                </a:lnTo>
                <a:lnTo>
                  <a:pt x="1354666" y="33867"/>
                </a:lnTo>
                <a:lnTo>
                  <a:pt x="1363133" y="33867"/>
                </a:lnTo>
                <a:lnTo>
                  <a:pt x="1363133" y="33867"/>
                </a:lnTo>
                <a:lnTo>
                  <a:pt x="1371600" y="33867"/>
                </a:lnTo>
                <a:lnTo>
                  <a:pt x="137160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2692400" y="3886200"/>
            <a:ext cx="431801" cy="50801"/>
          </a:xfrm>
          <a:custGeom>
            <a:avLst/>
            <a:gdLst/>
            <a:ahLst/>
            <a:cxnLst/>
            <a:rect l="0" t="0" r="0" b="0"/>
            <a:pathLst>
              <a:path w="431801" h="50801">
                <a:moveTo>
                  <a:pt x="0" y="50800"/>
                </a:moveTo>
                <a:lnTo>
                  <a:pt x="0" y="50800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0"/>
                </a:lnTo>
                <a:lnTo>
                  <a:pt x="237067" y="0"/>
                </a:lnTo>
                <a:lnTo>
                  <a:pt x="262467" y="8467"/>
                </a:lnTo>
                <a:lnTo>
                  <a:pt x="279400" y="8467"/>
                </a:lnTo>
                <a:lnTo>
                  <a:pt x="296333" y="8467"/>
                </a:lnTo>
                <a:lnTo>
                  <a:pt x="313267" y="8467"/>
                </a:lnTo>
                <a:lnTo>
                  <a:pt x="338667" y="8467"/>
                </a:lnTo>
                <a:lnTo>
                  <a:pt x="355600" y="8467"/>
                </a:lnTo>
                <a:lnTo>
                  <a:pt x="372533" y="8467"/>
                </a:lnTo>
                <a:lnTo>
                  <a:pt x="389467" y="8467"/>
                </a:lnTo>
                <a:lnTo>
                  <a:pt x="397933" y="0"/>
                </a:lnTo>
                <a:lnTo>
                  <a:pt x="414867" y="0"/>
                </a:lnTo>
                <a:lnTo>
                  <a:pt x="423333" y="0"/>
                </a:lnTo>
                <a:lnTo>
                  <a:pt x="423333" y="0"/>
                </a:lnTo>
                <a:lnTo>
                  <a:pt x="431800" y="0"/>
                </a:lnTo>
                <a:lnTo>
                  <a:pt x="431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3327400" y="3564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3344333" y="3564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1972733" y="5122333"/>
            <a:ext cx="203201" cy="321735"/>
          </a:xfrm>
          <a:custGeom>
            <a:avLst/>
            <a:gdLst/>
            <a:ahLst/>
            <a:cxnLst/>
            <a:rect l="0" t="0" r="0" b="0"/>
            <a:pathLst>
              <a:path w="203201" h="321735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10067" y="118534"/>
                </a:lnTo>
                <a:lnTo>
                  <a:pt x="101600" y="127000"/>
                </a:lnTo>
                <a:lnTo>
                  <a:pt x="93134" y="135467"/>
                </a:lnTo>
                <a:lnTo>
                  <a:pt x="76200" y="135467"/>
                </a:lnTo>
                <a:lnTo>
                  <a:pt x="67734" y="143934"/>
                </a:lnTo>
                <a:lnTo>
                  <a:pt x="59267" y="143934"/>
                </a:lnTo>
                <a:lnTo>
                  <a:pt x="50800" y="143934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59267" y="118534"/>
                </a:lnTo>
                <a:lnTo>
                  <a:pt x="76200" y="118534"/>
                </a:lnTo>
                <a:lnTo>
                  <a:pt x="84667" y="118534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52400" y="160867"/>
                </a:lnTo>
                <a:lnTo>
                  <a:pt x="169334" y="177800"/>
                </a:lnTo>
                <a:lnTo>
                  <a:pt x="177800" y="194734"/>
                </a:lnTo>
                <a:lnTo>
                  <a:pt x="186267" y="211667"/>
                </a:lnTo>
                <a:lnTo>
                  <a:pt x="194734" y="228600"/>
                </a:lnTo>
                <a:lnTo>
                  <a:pt x="203200" y="245534"/>
                </a:lnTo>
                <a:lnTo>
                  <a:pt x="194734" y="262467"/>
                </a:lnTo>
                <a:lnTo>
                  <a:pt x="194734" y="279400"/>
                </a:lnTo>
                <a:lnTo>
                  <a:pt x="186267" y="296334"/>
                </a:lnTo>
                <a:lnTo>
                  <a:pt x="177800" y="304800"/>
                </a:lnTo>
                <a:lnTo>
                  <a:pt x="169334" y="313267"/>
                </a:lnTo>
                <a:lnTo>
                  <a:pt x="160867" y="313267"/>
                </a:lnTo>
                <a:lnTo>
                  <a:pt x="143934" y="321734"/>
                </a:lnTo>
                <a:lnTo>
                  <a:pt x="127000" y="321734"/>
                </a:lnTo>
                <a:lnTo>
                  <a:pt x="110067" y="321734"/>
                </a:lnTo>
                <a:lnTo>
                  <a:pt x="93134" y="313267"/>
                </a:lnTo>
                <a:lnTo>
                  <a:pt x="76200" y="304800"/>
                </a:lnTo>
                <a:lnTo>
                  <a:pt x="59267" y="296334"/>
                </a:lnTo>
                <a:lnTo>
                  <a:pt x="42334" y="287867"/>
                </a:lnTo>
                <a:lnTo>
                  <a:pt x="42334" y="287867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1778000" y="57319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905000" y="5723467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3" y="245533"/>
                </a:lnTo>
                <a:lnTo>
                  <a:pt x="25400" y="262466"/>
                </a:lnTo>
                <a:lnTo>
                  <a:pt x="42333" y="270933"/>
                </a:lnTo>
                <a:lnTo>
                  <a:pt x="50800" y="287866"/>
                </a:lnTo>
                <a:lnTo>
                  <a:pt x="67733" y="304800"/>
                </a:lnTo>
                <a:lnTo>
                  <a:pt x="76200" y="313266"/>
                </a:lnTo>
                <a:lnTo>
                  <a:pt x="93133" y="321733"/>
                </a:lnTo>
                <a:lnTo>
                  <a:pt x="101600" y="330200"/>
                </a:lnTo>
                <a:lnTo>
                  <a:pt x="118533" y="330200"/>
                </a:lnTo>
                <a:lnTo>
                  <a:pt x="127000" y="321733"/>
                </a:lnTo>
                <a:lnTo>
                  <a:pt x="135467" y="321733"/>
                </a:lnTo>
                <a:lnTo>
                  <a:pt x="143933" y="313266"/>
                </a:lnTo>
                <a:lnTo>
                  <a:pt x="143933" y="304800"/>
                </a:lnTo>
                <a:lnTo>
                  <a:pt x="152400" y="296333"/>
                </a:lnTo>
                <a:lnTo>
                  <a:pt x="152400" y="279400"/>
                </a:lnTo>
                <a:lnTo>
                  <a:pt x="152400" y="270933"/>
                </a:lnTo>
                <a:lnTo>
                  <a:pt x="152400" y="254000"/>
                </a:lnTo>
                <a:lnTo>
                  <a:pt x="143933" y="245533"/>
                </a:lnTo>
                <a:lnTo>
                  <a:pt x="143933" y="228600"/>
                </a:lnTo>
                <a:lnTo>
                  <a:pt x="135467" y="220133"/>
                </a:lnTo>
                <a:lnTo>
                  <a:pt x="135467" y="203200"/>
                </a:lnTo>
                <a:lnTo>
                  <a:pt x="127000" y="203200"/>
                </a:lnTo>
                <a:lnTo>
                  <a:pt x="118533" y="194733"/>
                </a:lnTo>
                <a:lnTo>
                  <a:pt x="110067" y="186266"/>
                </a:lnTo>
                <a:lnTo>
                  <a:pt x="101600" y="186266"/>
                </a:lnTo>
                <a:lnTo>
                  <a:pt x="93133" y="186266"/>
                </a:lnTo>
                <a:lnTo>
                  <a:pt x="84667" y="194733"/>
                </a:lnTo>
                <a:lnTo>
                  <a:pt x="76200" y="194733"/>
                </a:lnTo>
                <a:lnTo>
                  <a:pt x="76200" y="203200"/>
                </a:lnTo>
                <a:lnTo>
                  <a:pt x="67733" y="211666"/>
                </a:lnTo>
                <a:lnTo>
                  <a:pt x="59267" y="220133"/>
                </a:lnTo>
                <a:lnTo>
                  <a:pt x="59267" y="237066"/>
                </a:lnTo>
                <a:lnTo>
                  <a:pt x="59267" y="245533"/>
                </a:lnTo>
                <a:lnTo>
                  <a:pt x="59267" y="254000"/>
                </a:lnTo>
                <a:lnTo>
                  <a:pt x="59267" y="262466"/>
                </a:lnTo>
                <a:lnTo>
                  <a:pt x="67733" y="270933"/>
                </a:lnTo>
                <a:lnTo>
                  <a:pt x="76200" y="270933"/>
                </a:lnTo>
                <a:lnTo>
                  <a:pt x="76200" y="270933"/>
                </a:lnTo>
                <a:lnTo>
                  <a:pt x="84667" y="270933"/>
                </a:lnTo>
                <a:lnTo>
                  <a:pt x="846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125133" y="58504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8467" y="0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2243667" y="5715000"/>
            <a:ext cx="177801" cy="355601"/>
          </a:xfrm>
          <a:custGeom>
            <a:avLst/>
            <a:gdLst/>
            <a:ahLst/>
            <a:cxnLst/>
            <a:rect l="0" t="0" r="0" b="0"/>
            <a:pathLst>
              <a:path w="177801" h="3556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6" y="101600"/>
                </a:lnTo>
                <a:lnTo>
                  <a:pt x="76200" y="110067"/>
                </a:lnTo>
                <a:lnTo>
                  <a:pt x="67733" y="118533"/>
                </a:lnTo>
                <a:lnTo>
                  <a:pt x="59266" y="135467"/>
                </a:lnTo>
                <a:lnTo>
                  <a:pt x="50800" y="135467"/>
                </a:lnTo>
                <a:lnTo>
                  <a:pt x="50800" y="143933"/>
                </a:lnTo>
                <a:lnTo>
                  <a:pt x="42333" y="152400"/>
                </a:lnTo>
                <a:lnTo>
                  <a:pt x="33866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3" y="152400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43933"/>
                </a:lnTo>
                <a:lnTo>
                  <a:pt x="84666" y="143933"/>
                </a:lnTo>
                <a:lnTo>
                  <a:pt x="93133" y="143933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27000" y="169333"/>
                </a:lnTo>
                <a:lnTo>
                  <a:pt x="135466" y="177800"/>
                </a:lnTo>
                <a:lnTo>
                  <a:pt x="152400" y="186267"/>
                </a:lnTo>
                <a:lnTo>
                  <a:pt x="160866" y="194733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69333" y="262467"/>
                </a:lnTo>
                <a:lnTo>
                  <a:pt x="169333" y="279400"/>
                </a:lnTo>
                <a:lnTo>
                  <a:pt x="169333" y="287867"/>
                </a:lnTo>
                <a:lnTo>
                  <a:pt x="160866" y="304800"/>
                </a:lnTo>
                <a:lnTo>
                  <a:pt x="152400" y="313267"/>
                </a:lnTo>
                <a:lnTo>
                  <a:pt x="135466" y="321733"/>
                </a:lnTo>
                <a:lnTo>
                  <a:pt x="127000" y="330200"/>
                </a:lnTo>
                <a:lnTo>
                  <a:pt x="118533" y="338667"/>
                </a:lnTo>
                <a:lnTo>
                  <a:pt x="101600" y="347133"/>
                </a:lnTo>
                <a:lnTo>
                  <a:pt x="93133" y="347133"/>
                </a:lnTo>
                <a:lnTo>
                  <a:pt x="76200" y="355600"/>
                </a:lnTo>
                <a:lnTo>
                  <a:pt x="67733" y="355600"/>
                </a:lnTo>
                <a:lnTo>
                  <a:pt x="59266" y="355600"/>
                </a:lnTo>
                <a:lnTo>
                  <a:pt x="50800" y="355600"/>
                </a:lnTo>
                <a:lnTo>
                  <a:pt x="42333" y="355600"/>
                </a:lnTo>
                <a:lnTo>
                  <a:pt x="33866" y="347133"/>
                </a:lnTo>
                <a:lnTo>
                  <a:pt x="33866" y="347133"/>
                </a:lnTo>
                <a:lnTo>
                  <a:pt x="33866" y="338667"/>
                </a:lnTo>
                <a:lnTo>
                  <a:pt x="33866" y="338667"/>
                </a:lnTo>
                <a:lnTo>
                  <a:pt x="33866" y="330200"/>
                </a:lnTo>
                <a:lnTo>
                  <a:pt x="33866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2556933" y="5825067"/>
            <a:ext cx="118535" cy="25401"/>
          </a:xfrm>
          <a:custGeom>
            <a:avLst/>
            <a:gdLst/>
            <a:ahLst/>
            <a:cxnLst/>
            <a:rect l="0" t="0" r="0" b="0"/>
            <a:pathLst>
              <a:path w="118535" h="25401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2582333" y="59266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2988733" y="5672667"/>
            <a:ext cx="194735" cy="220134"/>
          </a:xfrm>
          <a:custGeom>
            <a:avLst/>
            <a:gdLst/>
            <a:ahLst/>
            <a:cxnLst/>
            <a:rect l="0" t="0" r="0" b="0"/>
            <a:pathLst>
              <a:path w="194735" h="220134">
                <a:moveTo>
                  <a:pt x="16934" y="76200"/>
                </a:moveTo>
                <a:lnTo>
                  <a:pt x="16934" y="76200"/>
                </a:lnTo>
                <a:lnTo>
                  <a:pt x="8467" y="76200"/>
                </a:lnTo>
                <a:lnTo>
                  <a:pt x="8467" y="67733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42333"/>
                </a:lnTo>
                <a:lnTo>
                  <a:pt x="16934" y="33866"/>
                </a:lnTo>
                <a:lnTo>
                  <a:pt x="16934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4" y="177800"/>
                </a:lnTo>
                <a:lnTo>
                  <a:pt x="59267" y="186266"/>
                </a:lnTo>
                <a:lnTo>
                  <a:pt x="67734" y="194733"/>
                </a:lnTo>
                <a:lnTo>
                  <a:pt x="84667" y="203200"/>
                </a:lnTo>
                <a:lnTo>
                  <a:pt x="101600" y="211666"/>
                </a:lnTo>
                <a:lnTo>
                  <a:pt x="118534" y="211666"/>
                </a:lnTo>
                <a:lnTo>
                  <a:pt x="127000" y="211666"/>
                </a:lnTo>
                <a:lnTo>
                  <a:pt x="143934" y="220133"/>
                </a:lnTo>
                <a:lnTo>
                  <a:pt x="160867" y="220133"/>
                </a:lnTo>
                <a:lnTo>
                  <a:pt x="169334" y="211666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3132667" y="5706533"/>
            <a:ext cx="25401" cy="296335"/>
          </a:xfrm>
          <a:custGeom>
            <a:avLst/>
            <a:gdLst/>
            <a:ahLst/>
            <a:cxnLst/>
            <a:rect l="0" t="0" r="0" b="0"/>
            <a:pathLst>
              <a:path w="25401" h="2963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35467"/>
                </a:lnTo>
                <a:lnTo>
                  <a:pt x="16933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8466" y="279400"/>
                </a:lnTo>
                <a:lnTo>
                  <a:pt x="8466" y="287867"/>
                </a:lnTo>
                <a:lnTo>
                  <a:pt x="8466" y="287867"/>
                </a:lnTo>
                <a:lnTo>
                  <a:pt x="16933" y="296334"/>
                </a:lnTo>
                <a:lnTo>
                  <a:pt x="16933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3259667" y="5715000"/>
            <a:ext cx="143934" cy="313268"/>
          </a:xfrm>
          <a:custGeom>
            <a:avLst/>
            <a:gdLst/>
            <a:ahLst/>
            <a:cxnLst/>
            <a:rect l="0" t="0" r="0" b="0"/>
            <a:pathLst>
              <a:path w="143934" h="313268">
                <a:moveTo>
                  <a:pt x="135466" y="93133"/>
                </a:moveTo>
                <a:lnTo>
                  <a:pt x="135466" y="84667"/>
                </a:lnTo>
                <a:lnTo>
                  <a:pt x="135466" y="76200"/>
                </a:lnTo>
                <a:lnTo>
                  <a:pt x="127000" y="67733"/>
                </a:lnTo>
                <a:lnTo>
                  <a:pt x="127000" y="59267"/>
                </a:lnTo>
                <a:lnTo>
                  <a:pt x="118533" y="42333"/>
                </a:lnTo>
                <a:lnTo>
                  <a:pt x="118533" y="33867"/>
                </a:lnTo>
                <a:lnTo>
                  <a:pt x="101600" y="25400"/>
                </a:lnTo>
                <a:lnTo>
                  <a:pt x="93133" y="16933"/>
                </a:lnTo>
                <a:lnTo>
                  <a:pt x="84666" y="8467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76200"/>
                </a:lnTo>
                <a:lnTo>
                  <a:pt x="33866" y="84667"/>
                </a:lnTo>
                <a:lnTo>
                  <a:pt x="42333" y="101600"/>
                </a:lnTo>
                <a:lnTo>
                  <a:pt x="59266" y="118533"/>
                </a:lnTo>
                <a:lnTo>
                  <a:pt x="76200" y="135467"/>
                </a:lnTo>
                <a:lnTo>
                  <a:pt x="84666" y="160867"/>
                </a:lnTo>
                <a:lnTo>
                  <a:pt x="101600" y="177800"/>
                </a:lnTo>
                <a:lnTo>
                  <a:pt x="118533" y="203200"/>
                </a:lnTo>
                <a:lnTo>
                  <a:pt x="127000" y="220133"/>
                </a:lnTo>
                <a:lnTo>
                  <a:pt x="135466" y="237067"/>
                </a:lnTo>
                <a:lnTo>
                  <a:pt x="143933" y="254000"/>
                </a:lnTo>
                <a:lnTo>
                  <a:pt x="143933" y="262467"/>
                </a:lnTo>
                <a:lnTo>
                  <a:pt x="143933" y="279400"/>
                </a:lnTo>
                <a:lnTo>
                  <a:pt x="143933" y="287867"/>
                </a:lnTo>
                <a:lnTo>
                  <a:pt x="143933" y="296333"/>
                </a:lnTo>
                <a:lnTo>
                  <a:pt x="135466" y="304800"/>
                </a:lnTo>
                <a:lnTo>
                  <a:pt x="127000" y="313267"/>
                </a:lnTo>
                <a:lnTo>
                  <a:pt x="118533" y="313267"/>
                </a:lnTo>
                <a:lnTo>
                  <a:pt x="110066" y="313267"/>
                </a:lnTo>
                <a:lnTo>
                  <a:pt x="101600" y="313267"/>
                </a:lnTo>
                <a:lnTo>
                  <a:pt x="93133" y="304800"/>
                </a:lnTo>
                <a:lnTo>
                  <a:pt x="84666" y="304800"/>
                </a:lnTo>
                <a:lnTo>
                  <a:pt x="76200" y="296333"/>
                </a:lnTo>
                <a:lnTo>
                  <a:pt x="67733" y="287867"/>
                </a:lnTo>
                <a:lnTo>
                  <a:pt x="59266" y="279400"/>
                </a:lnTo>
                <a:lnTo>
                  <a:pt x="59266" y="262467"/>
                </a:lnTo>
                <a:lnTo>
                  <a:pt x="50800" y="254000"/>
                </a:lnTo>
                <a:lnTo>
                  <a:pt x="50800" y="237067"/>
                </a:lnTo>
                <a:lnTo>
                  <a:pt x="50800" y="220133"/>
                </a:lnTo>
                <a:lnTo>
                  <a:pt x="59266" y="203200"/>
                </a:lnTo>
                <a:lnTo>
                  <a:pt x="59266" y="186267"/>
                </a:lnTo>
                <a:lnTo>
                  <a:pt x="67733" y="169333"/>
                </a:lnTo>
                <a:lnTo>
                  <a:pt x="76200" y="152400"/>
                </a:lnTo>
                <a:lnTo>
                  <a:pt x="76200" y="135467"/>
                </a:lnTo>
                <a:lnTo>
                  <a:pt x="84666" y="118533"/>
                </a:lnTo>
                <a:lnTo>
                  <a:pt x="93133" y="110067"/>
                </a:lnTo>
                <a:lnTo>
                  <a:pt x="93133" y="93133"/>
                </a:lnTo>
                <a:lnTo>
                  <a:pt x="101600" y="84667"/>
                </a:lnTo>
                <a:lnTo>
                  <a:pt x="110066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2861733" y="5537200"/>
            <a:ext cx="762001" cy="736601"/>
          </a:xfrm>
          <a:custGeom>
            <a:avLst/>
            <a:gdLst/>
            <a:ahLst/>
            <a:cxnLst/>
            <a:rect l="0" t="0" r="0" b="0"/>
            <a:pathLst>
              <a:path w="762001" h="736601">
                <a:moveTo>
                  <a:pt x="245534" y="660400"/>
                </a:moveTo>
                <a:lnTo>
                  <a:pt x="245534" y="660400"/>
                </a:lnTo>
                <a:lnTo>
                  <a:pt x="254000" y="668867"/>
                </a:lnTo>
                <a:lnTo>
                  <a:pt x="254000" y="677333"/>
                </a:lnTo>
                <a:lnTo>
                  <a:pt x="262467" y="685800"/>
                </a:lnTo>
                <a:lnTo>
                  <a:pt x="270934" y="685800"/>
                </a:lnTo>
                <a:lnTo>
                  <a:pt x="287867" y="694267"/>
                </a:lnTo>
                <a:lnTo>
                  <a:pt x="304800" y="702733"/>
                </a:lnTo>
                <a:lnTo>
                  <a:pt x="321734" y="702733"/>
                </a:lnTo>
                <a:lnTo>
                  <a:pt x="338667" y="711200"/>
                </a:lnTo>
                <a:lnTo>
                  <a:pt x="355600" y="719667"/>
                </a:lnTo>
                <a:lnTo>
                  <a:pt x="372534" y="728133"/>
                </a:lnTo>
                <a:lnTo>
                  <a:pt x="389467" y="728133"/>
                </a:lnTo>
                <a:lnTo>
                  <a:pt x="414867" y="736600"/>
                </a:lnTo>
                <a:lnTo>
                  <a:pt x="431800" y="736600"/>
                </a:lnTo>
                <a:lnTo>
                  <a:pt x="448734" y="736600"/>
                </a:lnTo>
                <a:lnTo>
                  <a:pt x="474134" y="736600"/>
                </a:lnTo>
                <a:lnTo>
                  <a:pt x="499534" y="736600"/>
                </a:lnTo>
                <a:lnTo>
                  <a:pt x="516467" y="728133"/>
                </a:lnTo>
                <a:lnTo>
                  <a:pt x="541867" y="728133"/>
                </a:lnTo>
                <a:lnTo>
                  <a:pt x="567267" y="719667"/>
                </a:lnTo>
                <a:lnTo>
                  <a:pt x="584200" y="711200"/>
                </a:lnTo>
                <a:lnTo>
                  <a:pt x="609600" y="702733"/>
                </a:lnTo>
                <a:lnTo>
                  <a:pt x="626534" y="694267"/>
                </a:lnTo>
                <a:lnTo>
                  <a:pt x="643467" y="677333"/>
                </a:lnTo>
                <a:lnTo>
                  <a:pt x="660400" y="660400"/>
                </a:lnTo>
                <a:lnTo>
                  <a:pt x="685800" y="643467"/>
                </a:lnTo>
                <a:lnTo>
                  <a:pt x="694267" y="626533"/>
                </a:lnTo>
                <a:lnTo>
                  <a:pt x="711200" y="601133"/>
                </a:lnTo>
                <a:lnTo>
                  <a:pt x="728134" y="584200"/>
                </a:lnTo>
                <a:lnTo>
                  <a:pt x="736600" y="558800"/>
                </a:lnTo>
                <a:lnTo>
                  <a:pt x="745067" y="533400"/>
                </a:lnTo>
                <a:lnTo>
                  <a:pt x="753534" y="508000"/>
                </a:lnTo>
                <a:lnTo>
                  <a:pt x="762000" y="482600"/>
                </a:lnTo>
                <a:lnTo>
                  <a:pt x="762000" y="457200"/>
                </a:lnTo>
                <a:lnTo>
                  <a:pt x="762000" y="431800"/>
                </a:lnTo>
                <a:lnTo>
                  <a:pt x="762000" y="397933"/>
                </a:lnTo>
                <a:lnTo>
                  <a:pt x="762000" y="372533"/>
                </a:lnTo>
                <a:lnTo>
                  <a:pt x="753534" y="347133"/>
                </a:lnTo>
                <a:lnTo>
                  <a:pt x="745067" y="313267"/>
                </a:lnTo>
                <a:lnTo>
                  <a:pt x="736600" y="287867"/>
                </a:lnTo>
                <a:lnTo>
                  <a:pt x="728134" y="262467"/>
                </a:lnTo>
                <a:lnTo>
                  <a:pt x="711200" y="228600"/>
                </a:lnTo>
                <a:lnTo>
                  <a:pt x="702734" y="203200"/>
                </a:lnTo>
                <a:lnTo>
                  <a:pt x="685800" y="177800"/>
                </a:lnTo>
                <a:lnTo>
                  <a:pt x="660400" y="152400"/>
                </a:lnTo>
                <a:lnTo>
                  <a:pt x="643467" y="135467"/>
                </a:lnTo>
                <a:lnTo>
                  <a:pt x="618067" y="110067"/>
                </a:lnTo>
                <a:lnTo>
                  <a:pt x="592667" y="93133"/>
                </a:lnTo>
                <a:lnTo>
                  <a:pt x="567267" y="76200"/>
                </a:lnTo>
                <a:lnTo>
                  <a:pt x="541867" y="59267"/>
                </a:lnTo>
                <a:lnTo>
                  <a:pt x="516467" y="50800"/>
                </a:lnTo>
                <a:lnTo>
                  <a:pt x="491067" y="33867"/>
                </a:lnTo>
                <a:lnTo>
                  <a:pt x="457200" y="25400"/>
                </a:lnTo>
                <a:lnTo>
                  <a:pt x="431800" y="16933"/>
                </a:lnTo>
                <a:lnTo>
                  <a:pt x="406400" y="8467"/>
                </a:lnTo>
                <a:lnTo>
                  <a:pt x="372534" y="8467"/>
                </a:lnTo>
                <a:lnTo>
                  <a:pt x="338667" y="0"/>
                </a:lnTo>
                <a:lnTo>
                  <a:pt x="313267" y="0"/>
                </a:lnTo>
                <a:lnTo>
                  <a:pt x="279400" y="0"/>
                </a:lnTo>
                <a:lnTo>
                  <a:pt x="254000" y="8467"/>
                </a:lnTo>
                <a:lnTo>
                  <a:pt x="220134" y="8467"/>
                </a:lnTo>
                <a:lnTo>
                  <a:pt x="194734" y="16933"/>
                </a:lnTo>
                <a:lnTo>
                  <a:pt x="160867" y="25400"/>
                </a:lnTo>
                <a:lnTo>
                  <a:pt x="135467" y="42333"/>
                </a:lnTo>
                <a:lnTo>
                  <a:pt x="110067" y="59267"/>
                </a:lnTo>
                <a:lnTo>
                  <a:pt x="93134" y="67733"/>
                </a:lnTo>
                <a:lnTo>
                  <a:pt x="67734" y="84667"/>
                </a:lnTo>
                <a:lnTo>
                  <a:pt x="50800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16934" y="364067"/>
                </a:lnTo>
                <a:lnTo>
                  <a:pt x="33867" y="381000"/>
                </a:lnTo>
                <a:lnTo>
                  <a:pt x="42334" y="406400"/>
                </a:lnTo>
                <a:lnTo>
                  <a:pt x="59267" y="431800"/>
                </a:lnTo>
                <a:lnTo>
                  <a:pt x="76200" y="457200"/>
                </a:lnTo>
                <a:lnTo>
                  <a:pt x="93134" y="482600"/>
                </a:lnTo>
                <a:lnTo>
                  <a:pt x="110067" y="499533"/>
                </a:lnTo>
                <a:lnTo>
                  <a:pt x="127000" y="524933"/>
                </a:lnTo>
                <a:lnTo>
                  <a:pt x="143934" y="541867"/>
                </a:lnTo>
                <a:lnTo>
                  <a:pt x="160867" y="558800"/>
                </a:lnTo>
                <a:lnTo>
                  <a:pt x="186267" y="584200"/>
                </a:lnTo>
                <a:lnTo>
                  <a:pt x="203200" y="601133"/>
                </a:lnTo>
                <a:lnTo>
                  <a:pt x="220134" y="618067"/>
                </a:lnTo>
                <a:lnTo>
                  <a:pt x="245534" y="635000"/>
                </a:lnTo>
                <a:lnTo>
                  <a:pt x="262467" y="651933"/>
                </a:lnTo>
                <a:lnTo>
                  <a:pt x="279400" y="660400"/>
                </a:lnTo>
                <a:lnTo>
                  <a:pt x="296334" y="668867"/>
                </a:lnTo>
                <a:lnTo>
                  <a:pt x="313267" y="677333"/>
                </a:lnTo>
                <a:lnTo>
                  <a:pt x="321734" y="685800"/>
                </a:lnTo>
                <a:lnTo>
                  <a:pt x="321734" y="685800"/>
                </a:lnTo>
                <a:lnTo>
                  <a:pt x="330200" y="694267"/>
                </a:lnTo>
                <a:lnTo>
                  <a:pt x="330200" y="694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4775200" y="2870200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8467" y="296333"/>
                </a:lnTo>
                <a:lnTo>
                  <a:pt x="8467" y="296333"/>
                </a:lnTo>
                <a:lnTo>
                  <a:pt x="16933" y="296333"/>
                </a:lnTo>
                <a:lnTo>
                  <a:pt x="25400" y="296333"/>
                </a:lnTo>
                <a:lnTo>
                  <a:pt x="33867" y="296333"/>
                </a:lnTo>
                <a:lnTo>
                  <a:pt x="50800" y="296333"/>
                </a:lnTo>
                <a:lnTo>
                  <a:pt x="59267" y="296333"/>
                </a:lnTo>
                <a:lnTo>
                  <a:pt x="76200" y="287867"/>
                </a:lnTo>
                <a:lnTo>
                  <a:pt x="84667" y="287867"/>
                </a:lnTo>
                <a:lnTo>
                  <a:pt x="93133" y="287867"/>
                </a:lnTo>
                <a:lnTo>
                  <a:pt x="110067" y="296333"/>
                </a:lnTo>
                <a:lnTo>
                  <a:pt x="118533" y="296333"/>
                </a:lnTo>
                <a:lnTo>
                  <a:pt x="127000" y="304800"/>
                </a:lnTo>
                <a:lnTo>
                  <a:pt x="135467" y="304800"/>
                </a:lnTo>
                <a:lnTo>
                  <a:pt x="143933" y="313267"/>
                </a:lnTo>
                <a:lnTo>
                  <a:pt x="152400" y="321733"/>
                </a:lnTo>
                <a:lnTo>
                  <a:pt x="160867" y="321733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77800" y="321733"/>
                </a:lnTo>
                <a:lnTo>
                  <a:pt x="1778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5012267" y="2937933"/>
            <a:ext cx="135467" cy="211668"/>
          </a:xfrm>
          <a:custGeom>
            <a:avLst/>
            <a:gdLst/>
            <a:ahLst/>
            <a:cxnLst/>
            <a:rect l="0" t="0" r="0" b="0"/>
            <a:pathLst>
              <a:path w="135467" h="211668">
                <a:moveTo>
                  <a:pt x="76200" y="25400"/>
                </a:move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50800"/>
                </a:lnTo>
                <a:lnTo>
                  <a:pt x="84666" y="59267"/>
                </a:lnTo>
                <a:lnTo>
                  <a:pt x="84666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84666" y="59267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25400"/>
                </a:lnTo>
                <a:lnTo>
                  <a:pt x="76200" y="16934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400" y="33867"/>
                </a:lnTo>
                <a:lnTo>
                  <a:pt x="16933" y="42334"/>
                </a:lnTo>
                <a:lnTo>
                  <a:pt x="8466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6" y="169334"/>
                </a:lnTo>
                <a:lnTo>
                  <a:pt x="16933" y="186267"/>
                </a:lnTo>
                <a:lnTo>
                  <a:pt x="25400" y="194734"/>
                </a:lnTo>
                <a:lnTo>
                  <a:pt x="42333" y="203200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101600" y="211667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35466" y="194734"/>
                </a:lnTo>
                <a:lnTo>
                  <a:pt x="135466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5207000" y="2946400"/>
            <a:ext cx="270934" cy="245534"/>
          </a:xfrm>
          <a:custGeom>
            <a:avLst/>
            <a:gdLst/>
            <a:ahLst/>
            <a:cxnLst/>
            <a:rect l="0" t="0" r="0" b="0"/>
            <a:pathLst>
              <a:path w="270934" h="2455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86267"/>
                </a:lnTo>
                <a:lnTo>
                  <a:pt x="16933" y="177800"/>
                </a:lnTo>
                <a:lnTo>
                  <a:pt x="16933" y="160867"/>
                </a:lnTo>
                <a:lnTo>
                  <a:pt x="25400" y="135467"/>
                </a:lnTo>
                <a:lnTo>
                  <a:pt x="25400" y="110067"/>
                </a:lnTo>
                <a:lnTo>
                  <a:pt x="33867" y="93133"/>
                </a:lnTo>
                <a:lnTo>
                  <a:pt x="42333" y="76200"/>
                </a:lnTo>
                <a:lnTo>
                  <a:pt x="42333" y="50800"/>
                </a:lnTo>
                <a:lnTo>
                  <a:pt x="50800" y="42333"/>
                </a:lnTo>
                <a:lnTo>
                  <a:pt x="59267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84667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10067" y="186267"/>
                </a:lnTo>
                <a:lnTo>
                  <a:pt x="110067" y="203200"/>
                </a:lnTo>
                <a:lnTo>
                  <a:pt x="110067" y="211667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11667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8533" y="152400"/>
                </a:lnTo>
                <a:lnTo>
                  <a:pt x="127000" y="135467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43933" y="59267"/>
                </a:lnTo>
                <a:lnTo>
                  <a:pt x="143933" y="42333"/>
                </a:lnTo>
                <a:lnTo>
                  <a:pt x="152400" y="25400"/>
                </a:lnTo>
                <a:lnTo>
                  <a:pt x="160867" y="16933"/>
                </a:lnTo>
                <a:lnTo>
                  <a:pt x="169333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3" y="8467"/>
                </a:lnTo>
                <a:lnTo>
                  <a:pt x="228600" y="16933"/>
                </a:lnTo>
                <a:lnTo>
                  <a:pt x="237067" y="25400"/>
                </a:lnTo>
                <a:lnTo>
                  <a:pt x="237067" y="42333"/>
                </a:lnTo>
                <a:lnTo>
                  <a:pt x="228600" y="59267"/>
                </a:lnTo>
                <a:lnTo>
                  <a:pt x="228600" y="76200"/>
                </a:lnTo>
                <a:lnTo>
                  <a:pt x="228600" y="101600"/>
                </a:lnTo>
                <a:lnTo>
                  <a:pt x="228600" y="127000"/>
                </a:lnTo>
                <a:lnTo>
                  <a:pt x="220133" y="143933"/>
                </a:lnTo>
                <a:lnTo>
                  <a:pt x="220133" y="169333"/>
                </a:lnTo>
                <a:lnTo>
                  <a:pt x="220133" y="186267"/>
                </a:lnTo>
                <a:lnTo>
                  <a:pt x="220133" y="203200"/>
                </a:lnTo>
                <a:lnTo>
                  <a:pt x="228600" y="211667"/>
                </a:lnTo>
                <a:lnTo>
                  <a:pt x="228600" y="228600"/>
                </a:lnTo>
                <a:lnTo>
                  <a:pt x="237067" y="228600"/>
                </a:lnTo>
                <a:lnTo>
                  <a:pt x="245533" y="237067"/>
                </a:lnTo>
                <a:lnTo>
                  <a:pt x="245533" y="245533"/>
                </a:lnTo>
                <a:lnTo>
                  <a:pt x="262467" y="245533"/>
                </a:lnTo>
                <a:lnTo>
                  <a:pt x="262467" y="245533"/>
                </a:lnTo>
                <a:lnTo>
                  <a:pt x="270933" y="237067"/>
                </a:lnTo>
                <a:lnTo>
                  <a:pt x="2709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5782733" y="2988733"/>
            <a:ext cx="110068" cy="186268"/>
          </a:xfrm>
          <a:custGeom>
            <a:avLst/>
            <a:gdLst/>
            <a:ahLst/>
            <a:cxnLst/>
            <a:rect l="0" t="0" r="0" b="0"/>
            <a:pathLst>
              <a:path w="110068" h="186268">
                <a:moveTo>
                  <a:pt x="76200" y="8467"/>
                </a:moveTo>
                <a:lnTo>
                  <a:pt x="762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0" y="177800"/>
                </a:lnTo>
                <a:lnTo>
                  <a:pt x="42334" y="186267"/>
                </a:lnTo>
                <a:lnTo>
                  <a:pt x="50800" y="186267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69334"/>
                </a:lnTo>
                <a:lnTo>
                  <a:pt x="93134" y="160867"/>
                </a:lnTo>
                <a:lnTo>
                  <a:pt x="101600" y="143934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10067" y="93134"/>
                </a:lnTo>
                <a:lnTo>
                  <a:pt x="101600" y="76200"/>
                </a:lnTo>
                <a:lnTo>
                  <a:pt x="93134" y="59267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4" y="16934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5969000" y="2887133"/>
            <a:ext cx="84668" cy="270935"/>
          </a:xfrm>
          <a:custGeom>
            <a:avLst/>
            <a:gdLst/>
            <a:ahLst/>
            <a:cxnLst/>
            <a:rect l="0" t="0" r="0" b="0"/>
            <a:pathLst>
              <a:path w="84668" h="270935">
                <a:moveTo>
                  <a:pt x="84667" y="8467"/>
                </a:move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0934"/>
                </a:lnTo>
                <a:lnTo>
                  <a:pt x="8467" y="270934"/>
                </a:lnTo>
                <a:lnTo>
                  <a:pt x="8467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5901267" y="3031067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6392333" y="2954867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160867" y="59266"/>
                </a:moveTo>
                <a:lnTo>
                  <a:pt x="160867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9334" y="42333"/>
                </a:lnTo>
                <a:lnTo>
                  <a:pt x="160867" y="42333"/>
                </a:lnTo>
                <a:lnTo>
                  <a:pt x="160867" y="33866"/>
                </a:lnTo>
                <a:lnTo>
                  <a:pt x="152400" y="25400"/>
                </a:lnTo>
                <a:lnTo>
                  <a:pt x="143934" y="16933"/>
                </a:lnTo>
                <a:lnTo>
                  <a:pt x="127001" y="8466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6"/>
                </a:lnTo>
                <a:lnTo>
                  <a:pt x="67734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59266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194733"/>
                </a:lnTo>
                <a:lnTo>
                  <a:pt x="33867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67734" y="203200"/>
                </a:lnTo>
                <a:lnTo>
                  <a:pt x="84667" y="194733"/>
                </a:lnTo>
                <a:lnTo>
                  <a:pt x="93134" y="194733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3" y="160866"/>
                </a:lnTo>
                <a:lnTo>
                  <a:pt x="118533" y="143933"/>
                </a:lnTo>
                <a:lnTo>
                  <a:pt x="127001" y="127000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43934" y="84666"/>
                </a:lnTo>
                <a:lnTo>
                  <a:pt x="143934" y="76200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43934" y="59266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93133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60867" y="152400"/>
                </a:lnTo>
                <a:lnTo>
                  <a:pt x="160867" y="160866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77800" y="203200"/>
                </a:lnTo>
                <a:lnTo>
                  <a:pt x="177800" y="211666"/>
                </a:lnTo>
                <a:lnTo>
                  <a:pt x="186267" y="220133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6629400" y="2810933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16934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50800"/>
                </a:lnTo>
                <a:lnTo>
                  <a:pt x="93133" y="67734"/>
                </a:lnTo>
                <a:lnTo>
                  <a:pt x="93133" y="76200"/>
                </a:lnTo>
                <a:lnTo>
                  <a:pt x="93133" y="93134"/>
                </a:lnTo>
                <a:lnTo>
                  <a:pt x="84667" y="110067"/>
                </a:lnTo>
                <a:lnTo>
                  <a:pt x="84667" y="127000"/>
                </a:lnTo>
                <a:lnTo>
                  <a:pt x="76200" y="143934"/>
                </a:lnTo>
                <a:lnTo>
                  <a:pt x="76200" y="152400"/>
                </a:lnTo>
                <a:lnTo>
                  <a:pt x="67733" y="160867"/>
                </a:lnTo>
                <a:lnTo>
                  <a:pt x="59267" y="169334"/>
                </a:lnTo>
                <a:lnTo>
                  <a:pt x="50800" y="177800"/>
                </a:lnTo>
                <a:lnTo>
                  <a:pt x="42334" y="186267"/>
                </a:lnTo>
                <a:lnTo>
                  <a:pt x="33866" y="186267"/>
                </a:lnTo>
                <a:lnTo>
                  <a:pt x="25400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8467" y="169334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43934"/>
                </a:lnTo>
                <a:lnTo>
                  <a:pt x="16933" y="143934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27000"/>
                </a:lnTo>
                <a:lnTo>
                  <a:pt x="42334" y="118534"/>
                </a:lnTo>
                <a:lnTo>
                  <a:pt x="50800" y="118534"/>
                </a:lnTo>
                <a:lnTo>
                  <a:pt x="67733" y="127000"/>
                </a:lnTo>
                <a:lnTo>
                  <a:pt x="76200" y="135467"/>
                </a:lnTo>
                <a:lnTo>
                  <a:pt x="93133" y="135467"/>
                </a:lnTo>
                <a:lnTo>
                  <a:pt x="101600" y="143934"/>
                </a:lnTo>
                <a:lnTo>
                  <a:pt x="110066" y="152400"/>
                </a:lnTo>
                <a:lnTo>
                  <a:pt x="118534" y="160867"/>
                </a:lnTo>
                <a:lnTo>
                  <a:pt x="127000" y="169334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86267"/>
                </a:lnTo>
                <a:lnTo>
                  <a:pt x="1270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6739466" y="3064933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27001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1" y="0"/>
                </a:lnTo>
                <a:lnTo>
                  <a:pt x="177801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976534" y="2912533"/>
            <a:ext cx="177800" cy="237068"/>
          </a:xfrm>
          <a:custGeom>
            <a:avLst/>
            <a:gdLst/>
            <a:ahLst/>
            <a:cxnLst/>
            <a:rect l="0" t="0" r="0" b="0"/>
            <a:pathLst>
              <a:path w="177800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52400"/>
                </a:lnTo>
                <a:lnTo>
                  <a:pt x="8466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25399" y="203200"/>
                </a:lnTo>
                <a:lnTo>
                  <a:pt x="33866" y="211667"/>
                </a:lnTo>
                <a:lnTo>
                  <a:pt x="42333" y="220134"/>
                </a:lnTo>
                <a:lnTo>
                  <a:pt x="59266" y="228600"/>
                </a:lnTo>
                <a:lnTo>
                  <a:pt x="67732" y="228600"/>
                </a:lnTo>
                <a:lnTo>
                  <a:pt x="84666" y="237067"/>
                </a:lnTo>
                <a:lnTo>
                  <a:pt x="101599" y="237067"/>
                </a:lnTo>
                <a:lnTo>
                  <a:pt x="118533" y="237067"/>
                </a:lnTo>
                <a:lnTo>
                  <a:pt x="126999" y="237067"/>
                </a:lnTo>
                <a:lnTo>
                  <a:pt x="135466" y="228600"/>
                </a:lnTo>
                <a:lnTo>
                  <a:pt x="152400" y="220134"/>
                </a:lnTo>
                <a:lnTo>
                  <a:pt x="160866" y="220134"/>
                </a:lnTo>
                <a:lnTo>
                  <a:pt x="169333" y="203200"/>
                </a:lnTo>
                <a:lnTo>
                  <a:pt x="169333" y="194734"/>
                </a:lnTo>
                <a:lnTo>
                  <a:pt x="177799" y="186267"/>
                </a:lnTo>
                <a:lnTo>
                  <a:pt x="177799" y="177800"/>
                </a:lnTo>
                <a:lnTo>
                  <a:pt x="169333" y="160867"/>
                </a:lnTo>
                <a:lnTo>
                  <a:pt x="169333" y="152400"/>
                </a:lnTo>
                <a:lnTo>
                  <a:pt x="160866" y="143934"/>
                </a:lnTo>
                <a:lnTo>
                  <a:pt x="160866" y="135467"/>
                </a:lnTo>
                <a:lnTo>
                  <a:pt x="152400" y="135467"/>
                </a:lnTo>
                <a:lnTo>
                  <a:pt x="143932" y="127000"/>
                </a:lnTo>
                <a:lnTo>
                  <a:pt x="135466" y="127000"/>
                </a:lnTo>
                <a:lnTo>
                  <a:pt x="126999" y="135467"/>
                </a:lnTo>
                <a:lnTo>
                  <a:pt x="118533" y="135467"/>
                </a:lnTo>
                <a:lnTo>
                  <a:pt x="110066" y="143934"/>
                </a:lnTo>
                <a:lnTo>
                  <a:pt x="101599" y="152400"/>
                </a:lnTo>
                <a:lnTo>
                  <a:pt x="93133" y="160867"/>
                </a:lnTo>
                <a:lnTo>
                  <a:pt x="84666" y="177800"/>
                </a:lnTo>
                <a:lnTo>
                  <a:pt x="84666" y="186267"/>
                </a:lnTo>
                <a:lnTo>
                  <a:pt x="84666" y="203200"/>
                </a:lnTo>
                <a:lnTo>
                  <a:pt x="84666" y="211667"/>
                </a:lnTo>
                <a:lnTo>
                  <a:pt x="84666" y="220134"/>
                </a:lnTo>
                <a:lnTo>
                  <a:pt x="93133" y="228600"/>
                </a:lnTo>
                <a:lnTo>
                  <a:pt x="101599" y="237067"/>
                </a:lnTo>
                <a:lnTo>
                  <a:pt x="110066" y="237067"/>
                </a:lnTo>
                <a:lnTo>
                  <a:pt x="110066" y="237067"/>
                </a:lnTo>
                <a:lnTo>
                  <a:pt x="118533" y="237067"/>
                </a:lnTo>
                <a:lnTo>
                  <a:pt x="1185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7171267" y="2963333"/>
            <a:ext cx="160867" cy="194735"/>
          </a:xfrm>
          <a:custGeom>
            <a:avLst/>
            <a:gdLst/>
            <a:ahLst/>
            <a:cxnLst/>
            <a:rect l="0" t="0" r="0" b="0"/>
            <a:pathLst>
              <a:path w="160867" h="194735">
                <a:moveTo>
                  <a:pt x="118533" y="16934"/>
                </a:moveTo>
                <a:lnTo>
                  <a:pt x="110067" y="16934"/>
                </a:lnTo>
                <a:lnTo>
                  <a:pt x="110067" y="16934"/>
                </a:lnTo>
                <a:lnTo>
                  <a:pt x="101599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7" y="33867"/>
                </a:lnTo>
                <a:lnTo>
                  <a:pt x="25399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399" y="169334"/>
                </a:lnTo>
                <a:lnTo>
                  <a:pt x="33867" y="177800"/>
                </a:lnTo>
                <a:lnTo>
                  <a:pt x="42333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6" y="169334"/>
                </a:lnTo>
                <a:lnTo>
                  <a:pt x="84666" y="160867"/>
                </a:lnTo>
                <a:lnTo>
                  <a:pt x="93133" y="152400"/>
                </a:lnTo>
                <a:lnTo>
                  <a:pt x="101599" y="135467"/>
                </a:lnTo>
                <a:lnTo>
                  <a:pt x="101599" y="118534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67734"/>
                </a:lnTo>
                <a:lnTo>
                  <a:pt x="110067" y="50800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50800"/>
                </a:lnTo>
                <a:lnTo>
                  <a:pt x="101599" y="59267"/>
                </a:lnTo>
                <a:lnTo>
                  <a:pt x="101599" y="84667"/>
                </a:lnTo>
                <a:lnTo>
                  <a:pt x="101599" y="101600"/>
                </a:lnTo>
                <a:lnTo>
                  <a:pt x="101599" y="110067"/>
                </a:lnTo>
                <a:lnTo>
                  <a:pt x="101599" y="127000"/>
                </a:lnTo>
                <a:lnTo>
                  <a:pt x="110067" y="143934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35466" y="186267"/>
                </a:lnTo>
                <a:lnTo>
                  <a:pt x="143933" y="186267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0866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7433734" y="2954867"/>
            <a:ext cx="25400" cy="211667"/>
          </a:xfrm>
          <a:custGeom>
            <a:avLst/>
            <a:gdLst/>
            <a:ahLst/>
            <a:cxnLst/>
            <a:rect l="0" t="0" r="0" b="0"/>
            <a:pathLst>
              <a:path w="25400" h="211667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6"/>
                </a:lnTo>
                <a:lnTo>
                  <a:pt x="25399" y="194733"/>
                </a:lnTo>
                <a:lnTo>
                  <a:pt x="25399" y="203200"/>
                </a:lnTo>
                <a:lnTo>
                  <a:pt x="25399" y="211666"/>
                </a:lnTo>
                <a:lnTo>
                  <a:pt x="25399" y="211666"/>
                </a:lnTo>
                <a:lnTo>
                  <a:pt x="25399" y="211666"/>
                </a:lnTo>
                <a:lnTo>
                  <a:pt x="25399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7332133" y="3056467"/>
            <a:ext cx="177802" cy="8467"/>
          </a:xfrm>
          <a:custGeom>
            <a:avLst/>
            <a:gdLst/>
            <a:ahLst/>
            <a:cxnLst/>
            <a:rect l="0" t="0" r="0" b="0"/>
            <a:pathLst>
              <a:path w="177802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10067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60867" y="0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7577666" y="2895600"/>
            <a:ext cx="186268" cy="287868"/>
          </a:xfrm>
          <a:custGeom>
            <a:avLst/>
            <a:gdLst/>
            <a:ahLst/>
            <a:cxnLst/>
            <a:rect l="0" t="0" r="0" b="0"/>
            <a:pathLst>
              <a:path w="186268" h="287868">
                <a:moveTo>
                  <a:pt x="186267" y="84667"/>
                </a:moveTo>
                <a:lnTo>
                  <a:pt x="186267" y="84667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67733"/>
                </a:lnTo>
                <a:lnTo>
                  <a:pt x="186267" y="59267"/>
                </a:lnTo>
                <a:lnTo>
                  <a:pt x="177801" y="50800"/>
                </a:lnTo>
                <a:lnTo>
                  <a:pt x="177801" y="33867"/>
                </a:lnTo>
                <a:lnTo>
                  <a:pt x="169334" y="25400"/>
                </a:lnTo>
                <a:lnTo>
                  <a:pt x="152400" y="25400"/>
                </a:lnTo>
                <a:lnTo>
                  <a:pt x="143934" y="8467"/>
                </a:lnTo>
                <a:lnTo>
                  <a:pt x="127001" y="8467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25401" y="16933"/>
                </a:lnTo>
                <a:lnTo>
                  <a:pt x="16934" y="25400"/>
                </a:lnTo>
                <a:lnTo>
                  <a:pt x="8468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8" y="127000"/>
                </a:lnTo>
                <a:lnTo>
                  <a:pt x="25401" y="135467"/>
                </a:lnTo>
                <a:lnTo>
                  <a:pt x="33867" y="143933"/>
                </a:lnTo>
                <a:lnTo>
                  <a:pt x="50801" y="152400"/>
                </a:lnTo>
                <a:lnTo>
                  <a:pt x="67734" y="152400"/>
                </a:lnTo>
                <a:lnTo>
                  <a:pt x="76200" y="152400"/>
                </a:lnTo>
                <a:lnTo>
                  <a:pt x="93134" y="152400"/>
                </a:lnTo>
                <a:lnTo>
                  <a:pt x="101601" y="152400"/>
                </a:lnTo>
                <a:lnTo>
                  <a:pt x="118534" y="143933"/>
                </a:lnTo>
                <a:lnTo>
                  <a:pt x="127001" y="143933"/>
                </a:lnTo>
                <a:lnTo>
                  <a:pt x="135467" y="127000"/>
                </a:lnTo>
                <a:lnTo>
                  <a:pt x="135467" y="118533"/>
                </a:lnTo>
                <a:lnTo>
                  <a:pt x="143934" y="101600"/>
                </a:lnTo>
                <a:lnTo>
                  <a:pt x="152400" y="93133"/>
                </a:lnTo>
                <a:lnTo>
                  <a:pt x="152400" y="76200"/>
                </a:lnTo>
                <a:lnTo>
                  <a:pt x="160868" y="67733"/>
                </a:lnTo>
                <a:lnTo>
                  <a:pt x="160868" y="59267"/>
                </a:lnTo>
                <a:lnTo>
                  <a:pt x="160868" y="50800"/>
                </a:lnTo>
                <a:lnTo>
                  <a:pt x="160868" y="50800"/>
                </a:lnTo>
                <a:lnTo>
                  <a:pt x="160868" y="50800"/>
                </a:lnTo>
                <a:lnTo>
                  <a:pt x="160868" y="50800"/>
                </a:lnTo>
                <a:lnTo>
                  <a:pt x="160868" y="59267"/>
                </a:lnTo>
                <a:lnTo>
                  <a:pt x="160868" y="67733"/>
                </a:lnTo>
                <a:lnTo>
                  <a:pt x="160868" y="76200"/>
                </a:lnTo>
                <a:lnTo>
                  <a:pt x="160868" y="84667"/>
                </a:lnTo>
                <a:lnTo>
                  <a:pt x="160868" y="101600"/>
                </a:lnTo>
                <a:lnTo>
                  <a:pt x="160868" y="118533"/>
                </a:lnTo>
                <a:lnTo>
                  <a:pt x="160868" y="135467"/>
                </a:lnTo>
                <a:lnTo>
                  <a:pt x="160868" y="152400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28600"/>
                </a:lnTo>
                <a:lnTo>
                  <a:pt x="169334" y="237067"/>
                </a:lnTo>
                <a:lnTo>
                  <a:pt x="177801" y="254000"/>
                </a:lnTo>
                <a:lnTo>
                  <a:pt x="177801" y="262467"/>
                </a:lnTo>
                <a:lnTo>
                  <a:pt x="177801" y="270933"/>
                </a:lnTo>
                <a:lnTo>
                  <a:pt x="177801" y="279400"/>
                </a:lnTo>
                <a:lnTo>
                  <a:pt x="177801" y="279400"/>
                </a:lnTo>
                <a:lnTo>
                  <a:pt x="169334" y="287867"/>
                </a:lnTo>
                <a:lnTo>
                  <a:pt x="169334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8339666" y="2971800"/>
            <a:ext cx="160869" cy="177801"/>
          </a:xfrm>
          <a:custGeom>
            <a:avLst/>
            <a:gdLst/>
            <a:ahLst/>
            <a:cxnLst/>
            <a:rect l="0" t="0" r="0" b="0"/>
            <a:pathLst>
              <a:path w="160869" h="177801">
                <a:moveTo>
                  <a:pt x="160868" y="8467"/>
                </a:moveTo>
                <a:lnTo>
                  <a:pt x="160868" y="8467"/>
                </a:lnTo>
                <a:lnTo>
                  <a:pt x="160868" y="8467"/>
                </a:lnTo>
                <a:lnTo>
                  <a:pt x="160868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27001" y="0"/>
                </a:lnTo>
                <a:lnTo>
                  <a:pt x="118534" y="8467"/>
                </a:lnTo>
                <a:lnTo>
                  <a:pt x="101601" y="8467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4" y="25400"/>
                </a:lnTo>
                <a:lnTo>
                  <a:pt x="25401" y="33867"/>
                </a:lnTo>
                <a:lnTo>
                  <a:pt x="8468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8" y="50800"/>
                </a:lnTo>
                <a:lnTo>
                  <a:pt x="16934" y="50800"/>
                </a:lnTo>
                <a:lnTo>
                  <a:pt x="25401" y="59267"/>
                </a:lnTo>
                <a:lnTo>
                  <a:pt x="42334" y="59267"/>
                </a:lnTo>
                <a:lnTo>
                  <a:pt x="67734" y="59267"/>
                </a:lnTo>
                <a:lnTo>
                  <a:pt x="84668" y="67733"/>
                </a:lnTo>
                <a:lnTo>
                  <a:pt x="101601" y="67733"/>
                </a:lnTo>
                <a:lnTo>
                  <a:pt x="110067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0067" y="67733"/>
                </a:lnTo>
                <a:lnTo>
                  <a:pt x="101601" y="67733"/>
                </a:lnTo>
                <a:lnTo>
                  <a:pt x="93134" y="76200"/>
                </a:lnTo>
                <a:lnTo>
                  <a:pt x="76200" y="84667"/>
                </a:lnTo>
                <a:lnTo>
                  <a:pt x="50801" y="84667"/>
                </a:lnTo>
                <a:lnTo>
                  <a:pt x="33867" y="93133"/>
                </a:lnTo>
                <a:lnTo>
                  <a:pt x="16934" y="110067"/>
                </a:lnTo>
                <a:lnTo>
                  <a:pt x="8468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8" y="152400"/>
                </a:lnTo>
                <a:lnTo>
                  <a:pt x="16934" y="160867"/>
                </a:lnTo>
                <a:lnTo>
                  <a:pt x="33867" y="169333"/>
                </a:lnTo>
                <a:lnTo>
                  <a:pt x="50801" y="169333"/>
                </a:lnTo>
                <a:lnTo>
                  <a:pt x="76200" y="177800"/>
                </a:lnTo>
                <a:lnTo>
                  <a:pt x="93134" y="177800"/>
                </a:lnTo>
                <a:lnTo>
                  <a:pt x="118534" y="177800"/>
                </a:lnTo>
                <a:lnTo>
                  <a:pt x="135467" y="169333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0868" y="152400"/>
                </a:lnTo>
                <a:lnTo>
                  <a:pt x="160868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8441267" y="2853267"/>
            <a:ext cx="16934" cy="67734"/>
          </a:xfrm>
          <a:custGeom>
            <a:avLst/>
            <a:gdLst/>
            <a:ahLst/>
            <a:cxnLst/>
            <a:rect l="0" t="0" r="0" b="0"/>
            <a:pathLst>
              <a:path w="16934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67733"/>
                </a:lnTo>
                <a:lnTo>
                  <a:pt x="16933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8424334" y="3175000"/>
            <a:ext cx="16934" cy="118534"/>
          </a:xfrm>
          <a:custGeom>
            <a:avLst/>
            <a:gdLst/>
            <a:ahLst/>
            <a:cxnLst/>
            <a:rect l="0" t="0" r="0" b="0"/>
            <a:pathLst>
              <a:path w="16934" h="118534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8949266" y="2946400"/>
            <a:ext cx="169335" cy="220134"/>
          </a:xfrm>
          <a:custGeom>
            <a:avLst/>
            <a:gdLst/>
            <a:ahLst/>
            <a:cxnLst/>
            <a:rect l="0" t="0" r="0" b="0"/>
            <a:pathLst>
              <a:path w="169335" h="220134">
                <a:moveTo>
                  <a:pt x="110067" y="67733"/>
                </a:moveTo>
                <a:lnTo>
                  <a:pt x="110067" y="67733"/>
                </a:lnTo>
                <a:lnTo>
                  <a:pt x="110067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27001" y="67733"/>
                </a:lnTo>
                <a:lnTo>
                  <a:pt x="135467" y="59267"/>
                </a:lnTo>
                <a:lnTo>
                  <a:pt x="143934" y="59267"/>
                </a:lnTo>
                <a:lnTo>
                  <a:pt x="143934" y="50800"/>
                </a:lnTo>
                <a:lnTo>
                  <a:pt x="152400" y="42333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16933"/>
                </a:lnTo>
                <a:lnTo>
                  <a:pt x="135467" y="8467"/>
                </a:lnTo>
                <a:lnTo>
                  <a:pt x="127001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1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16933"/>
                </a:lnTo>
                <a:lnTo>
                  <a:pt x="50801" y="33867"/>
                </a:lnTo>
                <a:lnTo>
                  <a:pt x="33867" y="50800"/>
                </a:lnTo>
                <a:lnTo>
                  <a:pt x="25401" y="59267"/>
                </a:lnTo>
                <a:lnTo>
                  <a:pt x="16934" y="84667"/>
                </a:lnTo>
                <a:lnTo>
                  <a:pt x="8468" y="101600"/>
                </a:lnTo>
                <a:lnTo>
                  <a:pt x="8468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8" y="177800"/>
                </a:lnTo>
                <a:lnTo>
                  <a:pt x="8468" y="186267"/>
                </a:lnTo>
                <a:lnTo>
                  <a:pt x="16934" y="203200"/>
                </a:lnTo>
                <a:lnTo>
                  <a:pt x="25401" y="211667"/>
                </a:lnTo>
                <a:lnTo>
                  <a:pt x="33867" y="220133"/>
                </a:lnTo>
                <a:lnTo>
                  <a:pt x="42334" y="220133"/>
                </a:lnTo>
                <a:lnTo>
                  <a:pt x="59267" y="220133"/>
                </a:lnTo>
                <a:lnTo>
                  <a:pt x="67734" y="220133"/>
                </a:lnTo>
                <a:lnTo>
                  <a:pt x="76200" y="211667"/>
                </a:lnTo>
                <a:lnTo>
                  <a:pt x="84668" y="203200"/>
                </a:lnTo>
                <a:lnTo>
                  <a:pt x="93134" y="194733"/>
                </a:lnTo>
                <a:lnTo>
                  <a:pt x="101601" y="186267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8534" y="135467"/>
                </a:lnTo>
                <a:lnTo>
                  <a:pt x="118534" y="118533"/>
                </a:lnTo>
                <a:lnTo>
                  <a:pt x="118534" y="101600"/>
                </a:lnTo>
                <a:lnTo>
                  <a:pt x="118534" y="84667"/>
                </a:lnTo>
                <a:lnTo>
                  <a:pt x="127001" y="67733"/>
                </a:lnTo>
                <a:lnTo>
                  <a:pt x="127001" y="59267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67733"/>
                </a:lnTo>
                <a:lnTo>
                  <a:pt x="127001" y="76200"/>
                </a:lnTo>
                <a:lnTo>
                  <a:pt x="127001" y="93133"/>
                </a:lnTo>
                <a:lnTo>
                  <a:pt x="127001" y="110067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35467" y="160867"/>
                </a:lnTo>
                <a:lnTo>
                  <a:pt x="143934" y="177800"/>
                </a:lnTo>
                <a:lnTo>
                  <a:pt x="143934" y="186267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60868" y="203200"/>
                </a:lnTo>
                <a:lnTo>
                  <a:pt x="160868" y="203200"/>
                </a:lnTo>
                <a:lnTo>
                  <a:pt x="160868" y="203200"/>
                </a:lnTo>
                <a:lnTo>
                  <a:pt x="160868" y="203200"/>
                </a:lnTo>
                <a:lnTo>
                  <a:pt x="169334" y="194733"/>
                </a:lnTo>
                <a:lnTo>
                  <a:pt x="169334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9169400" y="2819400"/>
            <a:ext cx="169335" cy="152401"/>
          </a:xfrm>
          <a:custGeom>
            <a:avLst/>
            <a:gdLst/>
            <a:ahLst/>
            <a:cxnLst/>
            <a:rect l="0" t="0" r="0" b="0"/>
            <a:pathLst>
              <a:path w="169335" h="1524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3" y="110067"/>
                </a:lnTo>
                <a:lnTo>
                  <a:pt x="101600" y="127000"/>
                </a:lnTo>
                <a:lnTo>
                  <a:pt x="93134" y="135467"/>
                </a:lnTo>
                <a:lnTo>
                  <a:pt x="84666" y="135467"/>
                </a:lnTo>
                <a:lnTo>
                  <a:pt x="67733" y="143933"/>
                </a:lnTo>
                <a:lnTo>
                  <a:pt x="50800" y="143933"/>
                </a:lnTo>
                <a:lnTo>
                  <a:pt x="42333" y="143933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10067"/>
                </a:lnTo>
                <a:lnTo>
                  <a:pt x="42333" y="101600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84666" y="93133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9334" y="152400"/>
                </a:lnTo>
                <a:lnTo>
                  <a:pt x="169334" y="152400"/>
                </a:lnTo>
                <a:lnTo>
                  <a:pt x="169334" y="152400"/>
                </a:lnTo>
                <a:lnTo>
                  <a:pt x="169334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9440333" y="29548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9355667" y="3056467"/>
            <a:ext cx="203200" cy="1"/>
          </a:xfrm>
          <a:custGeom>
            <a:avLst/>
            <a:gdLst/>
            <a:ahLst/>
            <a:cxnLst/>
            <a:rect l="0" t="0" r="0" b="0"/>
            <a:pathLst>
              <a:path w="203200" h="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7" y="0"/>
                </a:lnTo>
                <a:lnTo>
                  <a:pt x="84666" y="0"/>
                </a:lnTo>
                <a:lnTo>
                  <a:pt x="110066" y="0"/>
                </a:lnTo>
                <a:lnTo>
                  <a:pt x="135467" y="0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  <a:lnTo>
                  <a:pt x="203199" y="0"/>
                </a:lnTo>
                <a:lnTo>
                  <a:pt x="2031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626600" y="2929467"/>
            <a:ext cx="220135" cy="220134"/>
          </a:xfrm>
          <a:custGeom>
            <a:avLst/>
            <a:gdLst/>
            <a:ahLst/>
            <a:cxnLst/>
            <a:rect l="0" t="0" r="0" b="0"/>
            <a:pathLst>
              <a:path w="220135" h="220134">
                <a:moveTo>
                  <a:pt x="169334" y="33866"/>
                </a:moveTo>
                <a:lnTo>
                  <a:pt x="169334" y="33866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9334" y="8466"/>
                </a:lnTo>
                <a:lnTo>
                  <a:pt x="160866" y="8466"/>
                </a:lnTo>
                <a:lnTo>
                  <a:pt x="152400" y="8466"/>
                </a:lnTo>
                <a:lnTo>
                  <a:pt x="143934" y="0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8466"/>
                </a:lnTo>
                <a:lnTo>
                  <a:pt x="84666" y="16933"/>
                </a:lnTo>
                <a:lnTo>
                  <a:pt x="67733" y="16933"/>
                </a:lnTo>
                <a:lnTo>
                  <a:pt x="50800" y="33866"/>
                </a:lnTo>
                <a:lnTo>
                  <a:pt x="33867" y="42333"/>
                </a:lnTo>
                <a:lnTo>
                  <a:pt x="25400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16934" y="160866"/>
                </a:lnTo>
                <a:lnTo>
                  <a:pt x="25400" y="169333"/>
                </a:lnTo>
                <a:lnTo>
                  <a:pt x="42333" y="177800"/>
                </a:lnTo>
                <a:lnTo>
                  <a:pt x="59267" y="186266"/>
                </a:lnTo>
                <a:lnTo>
                  <a:pt x="67733" y="186266"/>
                </a:lnTo>
                <a:lnTo>
                  <a:pt x="84666" y="186266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3" y="160866"/>
                </a:lnTo>
                <a:lnTo>
                  <a:pt x="127000" y="152400"/>
                </a:lnTo>
                <a:lnTo>
                  <a:pt x="127000" y="135466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35467" y="93133"/>
                </a:lnTo>
                <a:lnTo>
                  <a:pt x="135467" y="76200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25400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50800"/>
                </a:lnTo>
                <a:lnTo>
                  <a:pt x="135467" y="67733"/>
                </a:lnTo>
                <a:lnTo>
                  <a:pt x="135467" y="84666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43934" y="152400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60866" y="194733"/>
                </a:lnTo>
                <a:lnTo>
                  <a:pt x="169334" y="203200"/>
                </a:lnTo>
                <a:lnTo>
                  <a:pt x="177800" y="211666"/>
                </a:lnTo>
                <a:lnTo>
                  <a:pt x="186266" y="211666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203200" y="220133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11667" y="211666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20134" y="194733"/>
                </a:lnTo>
                <a:lnTo>
                  <a:pt x="220134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9897533" y="3014133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1" y="0"/>
                </a:lnTo>
                <a:lnTo>
                  <a:pt x="194733" y="0"/>
                </a:lnTo>
                <a:lnTo>
                  <a:pt x="203201" y="0"/>
                </a:lnTo>
                <a:lnTo>
                  <a:pt x="203201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10261600" y="2895600"/>
            <a:ext cx="16934" cy="245534"/>
          </a:xfrm>
          <a:custGeom>
            <a:avLst/>
            <a:gdLst/>
            <a:ahLst/>
            <a:cxnLst/>
            <a:rect l="0" t="0" r="0" b="0"/>
            <a:pathLst>
              <a:path w="16934" h="2455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16933" y="245533"/>
                </a:lnTo>
                <a:lnTo>
                  <a:pt x="169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10380134" y="2887133"/>
            <a:ext cx="355600" cy="287868"/>
          </a:xfrm>
          <a:custGeom>
            <a:avLst/>
            <a:gdLst/>
            <a:ahLst/>
            <a:cxnLst/>
            <a:rect l="0" t="0" r="0" b="0"/>
            <a:pathLst>
              <a:path w="355600" h="287868">
                <a:moveTo>
                  <a:pt x="0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16932" y="8467"/>
                </a:lnTo>
                <a:lnTo>
                  <a:pt x="33866" y="8467"/>
                </a:lnTo>
                <a:lnTo>
                  <a:pt x="42332" y="0"/>
                </a:lnTo>
                <a:lnTo>
                  <a:pt x="59266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8467"/>
                </a:lnTo>
                <a:lnTo>
                  <a:pt x="126999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9332" y="42334"/>
                </a:lnTo>
                <a:lnTo>
                  <a:pt x="177800" y="59267"/>
                </a:lnTo>
                <a:lnTo>
                  <a:pt x="186266" y="67734"/>
                </a:lnTo>
                <a:lnTo>
                  <a:pt x="194732" y="84667"/>
                </a:lnTo>
                <a:lnTo>
                  <a:pt x="194732" y="110067"/>
                </a:lnTo>
                <a:lnTo>
                  <a:pt x="194732" y="127000"/>
                </a:lnTo>
                <a:lnTo>
                  <a:pt x="194732" y="152400"/>
                </a:lnTo>
                <a:lnTo>
                  <a:pt x="186266" y="169334"/>
                </a:lnTo>
                <a:lnTo>
                  <a:pt x="186266" y="194734"/>
                </a:lnTo>
                <a:lnTo>
                  <a:pt x="169332" y="211667"/>
                </a:lnTo>
                <a:lnTo>
                  <a:pt x="160866" y="228600"/>
                </a:lnTo>
                <a:lnTo>
                  <a:pt x="152400" y="237067"/>
                </a:lnTo>
                <a:lnTo>
                  <a:pt x="143933" y="245534"/>
                </a:lnTo>
                <a:lnTo>
                  <a:pt x="126999" y="254000"/>
                </a:lnTo>
                <a:lnTo>
                  <a:pt x="101600" y="254000"/>
                </a:lnTo>
                <a:lnTo>
                  <a:pt x="84666" y="254000"/>
                </a:lnTo>
                <a:lnTo>
                  <a:pt x="67733" y="254000"/>
                </a:lnTo>
                <a:lnTo>
                  <a:pt x="50799" y="245534"/>
                </a:lnTo>
                <a:lnTo>
                  <a:pt x="42332" y="245534"/>
                </a:lnTo>
                <a:lnTo>
                  <a:pt x="33866" y="237067"/>
                </a:lnTo>
                <a:lnTo>
                  <a:pt x="25400" y="228600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94734"/>
                </a:lnTo>
                <a:lnTo>
                  <a:pt x="33866" y="177800"/>
                </a:lnTo>
                <a:lnTo>
                  <a:pt x="42332" y="169334"/>
                </a:lnTo>
                <a:lnTo>
                  <a:pt x="50799" y="152400"/>
                </a:lnTo>
                <a:lnTo>
                  <a:pt x="67733" y="152400"/>
                </a:lnTo>
                <a:lnTo>
                  <a:pt x="84666" y="143934"/>
                </a:lnTo>
                <a:lnTo>
                  <a:pt x="101600" y="143934"/>
                </a:lnTo>
                <a:lnTo>
                  <a:pt x="126999" y="152400"/>
                </a:lnTo>
                <a:lnTo>
                  <a:pt x="152400" y="152400"/>
                </a:lnTo>
                <a:lnTo>
                  <a:pt x="177800" y="169334"/>
                </a:lnTo>
                <a:lnTo>
                  <a:pt x="203199" y="177800"/>
                </a:lnTo>
                <a:lnTo>
                  <a:pt x="228600" y="194734"/>
                </a:lnTo>
                <a:lnTo>
                  <a:pt x="245532" y="203200"/>
                </a:lnTo>
                <a:lnTo>
                  <a:pt x="270932" y="220134"/>
                </a:lnTo>
                <a:lnTo>
                  <a:pt x="296333" y="228600"/>
                </a:lnTo>
                <a:lnTo>
                  <a:pt x="304800" y="245534"/>
                </a:lnTo>
                <a:lnTo>
                  <a:pt x="321732" y="254000"/>
                </a:lnTo>
                <a:lnTo>
                  <a:pt x="330200" y="262467"/>
                </a:lnTo>
                <a:lnTo>
                  <a:pt x="347132" y="279400"/>
                </a:lnTo>
                <a:lnTo>
                  <a:pt x="347132" y="279400"/>
                </a:lnTo>
                <a:lnTo>
                  <a:pt x="355599" y="287867"/>
                </a:lnTo>
                <a:lnTo>
                  <a:pt x="355599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4809067" y="3581400"/>
            <a:ext cx="237067" cy="262468"/>
          </a:xfrm>
          <a:custGeom>
            <a:avLst/>
            <a:gdLst/>
            <a:ahLst/>
            <a:cxnLst/>
            <a:rect l="0" t="0" r="0" b="0"/>
            <a:pathLst>
              <a:path w="237067" h="262468">
                <a:moveTo>
                  <a:pt x="160866" y="76200"/>
                </a:moveTo>
                <a:lnTo>
                  <a:pt x="160866" y="76200"/>
                </a:lnTo>
                <a:lnTo>
                  <a:pt x="160866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84667"/>
                </a:lnTo>
                <a:lnTo>
                  <a:pt x="169333" y="84667"/>
                </a:lnTo>
                <a:lnTo>
                  <a:pt x="177800" y="84667"/>
                </a:lnTo>
                <a:lnTo>
                  <a:pt x="177800" y="76200"/>
                </a:lnTo>
                <a:lnTo>
                  <a:pt x="177800" y="76200"/>
                </a:lnTo>
                <a:lnTo>
                  <a:pt x="186266" y="76200"/>
                </a:lnTo>
                <a:lnTo>
                  <a:pt x="186266" y="67733"/>
                </a:lnTo>
                <a:lnTo>
                  <a:pt x="186266" y="67733"/>
                </a:lnTo>
                <a:lnTo>
                  <a:pt x="186266" y="59267"/>
                </a:lnTo>
                <a:lnTo>
                  <a:pt x="186266" y="50800"/>
                </a:lnTo>
                <a:lnTo>
                  <a:pt x="186266" y="42333"/>
                </a:lnTo>
                <a:lnTo>
                  <a:pt x="177800" y="33867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9333" y="8467"/>
                </a:lnTo>
                <a:lnTo>
                  <a:pt x="160866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8467"/>
                </a:lnTo>
                <a:lnTo>
                  <a:pt x="93133" y="8467"/>
                </a:lnTo>
                <a:lnTo>
                  <a:pt x="84666" y="16933"/>
                </a:lnTo>
                <a:lnTo>
                  <a:pt x="67733" y="25400"/>
                </a:lnTo>
                <a:lnTo>
                  <a:pt x="59266" y="42333"/>
                </a:lnTo>
                <a:lnTo>
                  <a:pt x="50800" y="50800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11667"/>
                </a:lnTo>
                <a:lnTo>
                  <a:pt x="16933" y="228600"/>
                </a:lnTo>
                <a:lnTo>
                  <a:pt x="25400" y="237067"/>
                </a:lnTo>
                <a:lnTo>
                  <a:pt x="42333" y="245533"/>
                </a:lnTo>
                <a:lnTo>
                  <a:pt x="50800" y="254000"/>
                </a:lnTo>
                <a:lnTo>
                  <a:pt x="67733" y="262467"/>
                </a:lnTo>
                <a:lnTo>
                  <a:pt x="84666" y="262467"/>
                </a:lnTo>
                <a:lnTo>
                  <a:pt x="101600" y="262467"/>
                </a:lnTo>
                <a:lnTo>
                  <a:pt x="110066" y="254000"/>
                </a:lnTo>
                <a:lnTo>
                  <a:pt x="118533" y="254000"/>
                </a:lnTo>
                <a:lnTo>
                  <a:pt x="127000" y="237067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52400" y="203200"/>
                </a:lnTo>
                <a:lnTo>
                  <a:pt x="160866" y="186267"/>
                </a:lnTo>
                <a:lnTo>
                  <a:pt x="169333" y="169333"/>
                </a:lnTo>
                <a:lnTo>
                  <a:pt x="169333" y="152400"/>
                </a:lnTo>
                <a:lnTo>
                  <a:pt x="169333" y="135467"/>
                </a:lnTo>
                <a:lnTo>
                  <a:pt x="169333" y="118533"/>
                </a:lnTo>
                <a:lnTo>
                  <a:pt x="177800" y="101600"/>
                </a:lnTo>
                <a:lnTo>
                  <a:pt x="177800" y="93133"/>
                </a:lnTo>
                <a:lnTo>
                  <a:pt x="177800" y="84667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110067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211666" y="220133"/>
                </a:lnTo>
                <a:lnTo>
                  <a:pt x="220133" y="237067"/>
                </a:lnTo>
                <a:lnTo>
                  <a:pt x="220133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37066" y="237067"/>
                </a:lnTo>
                <a:lnTo>
                  <a:pt x="237066" y="237067"/>
                </a:lnTo>
                <a:lnTo>
                  <a:pt x="237066" y="228600"/>
                </a:lnTo>
                <a:lnTo>
                  <a:pt x="2370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5105400" y="3479800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42333"/>
                </a:move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7" y="135467"/>
                </a:lnTo>
                <a:lnTo>
                  <a:pt x="101600" y="143933"/>
                </a:lnTo>
                <a:lnTo>
                  <a:pt x="93133" y="152400"/>
                </a:lnTo>
                <a:lnTo>
                  <a:pt x="84667" y="152400"/>
                </a:lnTo>
                <a:lnTo>
                  <a:pt x="76200" y="152400"/>
                </a:lnTo>
                <a:lnTo>
                  <a:pt x="67733" y="152400"/>
                </a:lnTo>
                <a:lnTo>
                  <a:pt x="59267" y="152400"/>
                </a:lnTo>
                <a:lnTo>
                  <a:pt x="50800" y="143933"/>
                </a:lnTo>
                <a:lnTo>
                  <a:pt x="42333" y="135467"/>
                </a:lnTo>
                <a:lnTo>
                  <a:pt x="42333" y="127000"/>
                </a:lnTo>
                <a:lnTo>
                  <a:pt x="33867" y="118533"/>
                </a:lnTo>
                <a:lnTo>
                  <a:pt x="42333" y="118533"/>
                </a:lnTo>
                <a:lnTo>
                  <a:pt x="42333" y="110067"/>
                </a:lnTo>
                <a:lnTo>
                  <a:pt x="50800" y="110067"/>
                </a:lnTo>
                <a:lnTo>
                  <a:pt x="50800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35467" y="118533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77800" y="127000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5215467" y="3725333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5537200" y="3598333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8467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11667"/>
                </a:lnTo>
                <a:lnTo>
                  <a:pt x="16933" y="220134"/>
                </a:lnTo>
                <a:lnTo>
                  <a:pt x="33867" y="228600"/>
                </a:lnTo>
                <a:lnTo>
                  <a:pt x="42333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27000" y="203200"/>
                </a:lnTo>
                <a:lnTo>
                  <a:pt x="135467" y="194734"/>
                </a:lnTo>
                <a:lnTo>
                  <a:pt x="152400" y="186267"/>
                </a:lnTo>
                <a:lnTo>
                  <a:pt x="160867" y="169334"/>
                </a:lnTo>
                <a:lnTo>
                  <a:pt x="169333" y="160867"/>
                </a:lnTo>
                <a:lnTo>
                  <a:pt x="169333" y="152400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60867" y="127000"/>
                </a:lnTo>
                <a:lnTo>
                  <a:pt x="152400" y="127000"/>
                </a:lnTo>
                <a:lnTo>
                  <a:pt x="143933" y="118534"/>
                </a:lnTo>
                <a:lnTo>
                  <a:pt x="135467" y="118534"/>
                </a:lnTo>
                <a:lnTo>
                  <a:pt x="127000" y="118534"/>
                </a:lnTo>
                <a:lnTo>
                  <a:pt x="110067" y="118534"/>
                </a:lnTo>
                <a:lnTo>
                  <a:pt x="101600" y="118534"/>
                </a:lnTo>
                <a:lnTo>
                  <a:pt x="93133" y="127000"/>
                </a:lnTo>
                <a:lnTo>
                  <a:pt x="93133" y="135467"/>
                </a:lnTo>
                <a:lnTo>
                  <a:pt x="84667" y="143934"/>
                </a:lnTo>
                <a:lnTo>
                  <a:pt x="76200" y="152400"/>
                </a:lnTo>
                <a:lnTo>
                  <a:pt x="76200" y="160867"/>
                </a:lnTo>
                <a:lnTo>
                  <a:pt x="76200" y="177800"/>
                </a:lnTo>
                <a:lnTo>
                  <a:pt x="76200" y="194734"/>
                </a:lnTo>
                <a:lnTo>
                  <a:pt x="84667" y="203200"/>
                </a:lnTo>
                <a:lnTo>
                  <a:pt x="84667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101600" y="211667"/>
                </a:lnTo>
                <a:lnTo>
                  <a:pt x="1016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5782733" y="3623733"/>
            <a:ext cx="237068" cy="220135"/>
          </a:xfrm>
          <a:custGeom>
            <a:avLst/>
            <a:gdLst/>
            <a:ahLst/>
            <a:cxnLst/>
            <a:rect l="0" t="0" r="0" b="0"/>
            <a:pathLst>
              <a:path w="237068" h="220135">
                <a:moveTo>
                  <a:pt x="127000" y="16934"/>
                </a:moveTo>
                <a:lnTo>
                  <a:pt x="127000" y="16934"/>
                </a:lnTo>
                <a:lnTo>
                  <a:pt x="127000" y="16934"/>
                </a:lnTo>
                <a:lnTo>
                  <a:pt x="118534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4"/>
                </a:lnTo>
                <a:lnTo>
                  <a:pt x="42334" y="33867"/>
                </a:lnTo>
                <a:lnTo>
                  <a:pt x="33867" y="42334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69334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4" y="177800"/>
                </a:lnTo>
                <a:lnTo>
                  <a:pt x="76200" y="169334"/>
                </a:lnTo>
                <a:lnTo>
                  <a:pt x="93134" y="169334"/>
                </a:lnTo>
                <a:lnTo>
                  <a:pt x="101600" y="152400"/>
                </a:lnTo>
                <a:lnTo>
                  <a:pt x="110067" y="143934"/>
                </a:lnTo>
                <a:lnTo>
                  <a:pt x="118534" y="127000"/>
                </a:lnTo>
                <a:lnTo>
                  <a:pt x="127000" y="110067"/>
                </a:lnTo>
                <a:lnTo>
                  <a:pt x="127000" y="84667"/>
                </a:lnTo>
                <a:lnTo>
                  <a:pt x="135467" y="67734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33867"/>
                </a:lnTo>
                <a:lnTo>
                  <a:pt x="135467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35467" y="135467"/>
                </a:lnTo>
                <a:lnTo>
                  <a:pt x="143934" y="160867"/>
                </a:lnTo>
                <a:lnTo>
                  <a:pt x="152400" y="177800"/>
                </a:lnTo>
                <a:lnTo>
                  <a:pt x="160867" y="194734"/>
                </a:lnTo>
                <a:lnTo>
                  <a:pt x="169334" y="203200"/>
                </a:lnTo>
                <a:lnTo>
                  <a:pt x="186267" y="211667"/>
                </a:lnTo>
                <a:lnTo>
                  <a:pt x="194734" y="220134"/>
                </a:lnTo>
                <a:lnTo>
                  <a:pt x="211667" y="220134"/>
                </a:lnTo>
                <a:lnTo>
                  <a:pt x="228600" y="211667"/>
                </a:lnTo>
                <a:lnTo>
                  <a:pt x="228600" y="211667"/>
                </a:lnTo>
                <a:lnTo>
                  <a:pt x="237067" y="211667"/>
                </a:lnTo>
                <a:lnTo>
                  <a:pt x="2370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6121400" y="3632200"/>
            <a:ext cx="33868" cy="194734"/>
          </a:xfrm>
          <a:custGeom>
            <a:avLst/>
            <a:gdLst/>
            <a:ahLst/>
            <a:cxnLst/>
            <a:rect l="0" t="0" r="0" b="0"/>
            <a:pathLst>
              <a:path w="338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6045200" y="3699933"/>
            <a:ext cx="254001" cy="16935"/>
          </a:xfrm>
          <a:custGeom>
            <a:avLst/>
            <a:gdLst/>
            <a:ahLst/>
            <a:cxnLst/>
            <a:rect l="0" t="0" r="0" b="0"/>
            <a:pathLst>
              <a:path w="2540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43933" y="16934"/>
                </a:lnTo>
                <a:lnTo>
                  <a:pt x="169333" y="8467"/>
                </a:lnTo>
                <a:lnTo>
                  <a:pt x="194733" y="8467"/>
                </a:lnTo>
                <a:lnTo>
                  <a:pt x="220133" y="8467"/>
                </a:lnTo>
                <a:lnTo>
                  <a:pt x="237067" y="0"/>
                </a:lnTo>
                <a:lnTo>
                  <a:pt x="237067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6366933" y="3589867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169334" y="76200"/>
                </a:moveTo>
                <a:lnTo>
                  <a:pt x="169334" y="76200"/>
                </a:lnTo>
                <a:lnTo>
                  <a:pt x="169334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59266"/>
                </a:lnTo>
                <a:lnTo>
                  <a:pt x="186267" y="50800"/>
                </a:lnTo>
                <a:lnTo>
                  <a:pt x="186267" y="33866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0867" y="8466"/>
                </a:lnTo>
                <a:lnTo>
                  <a:pt x="143933" y="0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33867" y="177800"/>
                </a:lnTo>
                <a:lnTo>
                  <a:pt x="42334" y="186266"/>
                </a:lnTo>
                <a:lnTo>
                  <a:pt x="50800" y="194733"/>
                </a:lnTo>
                <a:lnTo>
                  <a:pt x="67734" y="194733"/>
                </a:lnTo>
                <a:lnTo>
                  <a:pt x="76200" y="194733"/>
                </a:lnTo>
                <a:lnTo>
                  <a:pt x="93134" y="194733"/>
                </a:lnTo>
                <a:lnTo>
                  <a:pt x="101600" y="186266"/>
                </a:lnTo>
                <a:lnTo>
                  <a:pt x="118534" y="177800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43933" y="152400"/>
                </a:lnTo>
                <a:lnTo>
                  <a:pt x="143933" y="143933"/>
                </a:lnTo>
                <a:lnTo>
                  <a:pt x="152401" y="127000"/>
                </a:lnTo>
                <a:lnTo>
                  <a:pt x="160867" y="110066"/>
                </a:lnTo>
                <a:lnTo>
                  <a:pt x="169334" y="101600"/>
                </a:lnTo>
                <a:lnTo>
                  <a:pt x="169334" y="84666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67733"/>
                </a:lnTo>
                <a:lnTo>
                  <a:pt x="186267" y="67733"/>
                </a:lnTo>
                <a:lnTo>
                  <a:pt x="186267" y="76200"/>
                </a:lnTo>
                <a:lnTo>
                  <a:pt x="186267" y="84666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86267" y="143933"/>
                </a:lnTo>
                <a:lnTo>
                  <a:pt x="194734" y="160866"/>
                </a:lnTo>
                <a:lnTo>
                  <a:pt x="194734" y="177800"/>
                </a:lnTo>
                <a:lnTo>
                  <a:pt x="194734" y="186266"/>
                </a:lnTo>
                <a:lnTo>
                  <a:pt x="194734" y="203200"/>
                </a:lnTo>
                <a:lnTo>
                  <a:pt x="194734" y="220133"/>
                </a:lnTo>
                <a:lnTo>
                  <a:pt x="203200" y="237066"/>
                </a:lnTo>
                <a:lnTo>
                  <a:pt x="203200" y="245533"/>
                </a:lnTo>
                <a:lnTo>
                  <a:pt x="203200" y="254000"/>
                </a:lnTo>
                <a:lnTo>
                  <a:pt x="203200" y="262466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20133" y="270933"/>
                </a:lnTo>
                <a:lnTo>
                  <a:pt x="220133" y="270933"/>
                </a:lnTo>
                <a:lnTo>
                  <a:pt x="228601" y="270933"/>
                </a:lnTo>
                <a:lnTo>
                  <a:pt x="228601" y="270933"/>
                </a:lnTo>
                <a:lnTo>
                  <a:pt x="237067" y="262466"/>
                </a:lnTo>
                <a:lnTo>
                  <a:pt x="2370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6739466" y="3708400"/>
            <a:ext cx="127002" cy="8468"/>
          </a:xfrm>
          <a:custGeom>
            <a:avLst/>
            <a:gdLst/>
            <a:ahLst/>
            <a:cxnLst/>
            <a:rect l="0" t="0" r="0" b="0"/>
            <a:pathLst>
              <a:path w="127002" h="8468">
                <a:moveTo>
                  <a:pt x="0" y="8467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6764867" y="37846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7213600" y="3412067"/>
            <a:ext cx="228601" cy="533401"/>
          </a:xfrm>
          <a:custGeom>
            <a:avLst/>
            <a:gdLst/>
            <a:ahLst/>
            <a:cxnLst/>
            <a:rect l="0" t="0" r="0" b="0"/>
            <a:pathLst>
              <a:path w="228601" h="533401">
                <a:moveTo>
                  <a:pt x="228600" y="0"/>
                </a:moveTo>
                <a:lnTo>
                  <a:pt x="228600" y="0"/>
                </a:lnTo>
                <a:lnTo>
                  <a:pt x="220134" y="0"/>
                </a:lnTo>
                <a:lnTo>
                  <a:pt x="220134" y="0"/>
                </a:lnTo>
                <a:lnTo>
                  <a:pt x="211666" y="0"/>
                </a:lnTo>
                <a:lnTo>
                  <a:pt x="203200" y="0"/>
                </a:lnTo>
                <a:lnTo>
                  <a:pt x="194733" y="8466"/>
                </a:lnTo>
                <a:lnTo>
                  <a:pt x="186267" y="8466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7" y="25400"/>
                </a:lnTo>
                <a:lnTo>
                  <a:pt x="152400" y="33866"/>
                </a:lnTo>
                <a:lnTo>
                  <a:pt x="143934" y="42333"/>
                </a:lnTo>
                <a:lnTo>
                  <a:pt x="127000" y="50800"/>
                </a:lnTo>
                <a:lnTo>
                  <a:pt x="118533" y="67733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7" y="110066"/>
                </a:lnTo>
                <a:lnTo>
                  <a:pt x="67734" y="127000"/>
                </a:lnTo>
                <a:lnTo>
                  <a:pt x="59266" y="143933"/>
                </a:lnTo>
                <a:lnTo>
                  <a:pt x="50800" y="169333"/>
                </a:lnTo>
                <a:lnTo>
                  <a:pt x="42333" y="186266"/>
                </a:lnTo>
                <a:lnTo>
                  <a:pt x="33867" y="203200"/>
                </a:lnTo>
                <a:lnTo>
                  <a:pt x="25400" y="220133"/>
                </a:lnTo>
                <a:lnTo>
                  <a:pt x="16933" y="245533"/>
                </a:lnTo>
                <a:lnTo>
                  <a:pt x="8467" y="262466"/>
                </a:lnTo>
                <a:lnTo>
                  <a:pt x="0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0" y="347133"/>
                </a:lnTo>
                <a:lnTo>
                  <a:pt x="0" y="364066"/>
                </a:lnTo>
                <a:lnTo>
                  <a:pt x="0" y="381000"/>
                </a:lnTo>
                <a:lnTo>
                  <a:pt x="8467" y="397933"/>
                </a:lnTo>
                <a:lnTo>
                  <a:pt x="8467" y="414866"/>
                </a:lnTo>
                <a:lnTo>
                  <a:pt x="16933" y="431800"/>
                </a:lnTo>
                <a:lnTo>
                  <a:pt x="25400" y="448733"/>
                </a:lnTo>
                <a:lnTo>
                  <a:pt x="33867" y="465666"/>
                </a:lnTo>
                <a:lnTo>
                  <a:pt x="50800" y="474133"/>
                </a:lnTo>
                <a:lnTo>
                  <a:pt x="59266" y="482600"/>
                </a:lnTo>
                <a:lnTo>
                  <a:pt x="67734" y="499533"/>
                </a:lnTo>
                <a:lnTo>
                  <a:pt x="84667" y="508000"/>
                </a:lnTo>
                <a:lnTo>
                  <a:pt x="93133" y="508000"/>
                </a:lnTo>
                <a:lnTo>
                  <a:pt x="101600" y="516466"/>
                </a:lnTo>
                <a:lnTo>
                  <a:pt x="118533" y="524933"/>
                </a:lnTo>
                <a:lnTo>
                  <a:pt x="127000" y="524933"/>
                </a:lnTo>
                <a:lnTo>
                  <a:pt x="143934" y="533400"/>
                </a:lnTo>
                <a:lnTo>
                  <a:pt x="152400" y="533400"/>
                </a:lnTo>
                <a:lnTo>
                  <a:pt x="152400" y="533400"/>
                </a:lnTo>
                <a:lnTo>
                  <a:pt x="152400" y="533400"/>
                </a:lnTo>
                <a:lnTo>
                  <a:pt x="15240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8466667" y="3488267"/>
            <a:ext cx="211667" cy="491067"/>
          </a:xfrm>
          <a:custGeom>
            <a:avLst/>
            <a:gdLst/>
            <a:ahLst/>
            <a:cxnLst/>
            <a:rect l="0" t="0" r="0" b="0"/>
            <a:pathLst>
              <a:path w="211667" h="4910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8466"/>
                </a:lnTo>
                <a:lnTo>
                  <a:pt x="84666" y="8466"/>
                </a:lnTo>
                <a:lnTo>
                  <a:pt x="93133" y="16933"/>
                </a:lnTo>
                <a:lnTo>
                  <a:pt x="110067" y="25400"/>
                </a:lnTo>
                <a:lnTo>
                  <a:pt x="118533" y="42333"/>
                </a:lnTo>
                <a:lnTo>
                  <a:pt x="135466" y="50800"/>
                </a:lnTo>
                <a:lnTo>
                  <a:pt x="152400" y="59266"/>
                </a:lnTo>
                <a:lnTo>
                  <a:pt x="160866" y="76200"/>
                </a:lnTo>
                <a:lnTo>
                  <a:pt x="169333" y="93133"/>
                </a:lnTo>
                <a:lnTo>
                  <a:pt x="177799" y="101600"/>
                </a:lnTo>
                <a:lnTo>
                  <a:pt x="186267" y="127000"/>
                </a:lnTo>
                <a:lnTo>
                  <a:pt x="194733" y="143933"/>
                </a:lnTo>
                <a:lnTo>
                  <a:pt x="203200" y="160866"/>
                </a:lnTo>
                <a:lnTo>
                  <a:pt x="203200" y="186266"/>
                </a:lnTo>
                <a:lnTo>
                  <a:pt x="211666" y="203200"/>
                </a:lnTo>
                <a:lnTo>
                  <a:pt x="211666" y="228600"/>
                </a:lnTo>
                <a:lnTo>
                  <a:pt x="211666" y="254000"/>
                </a:lnTo>
                <a:lnTo>
                  <a:pt x="211666" y="279400"/>
                </a:lnTo>
                <a:lnTo>
                  <a:pt x="203200" y="304800"/>
                </a:lnTo>
                <a:lnTo>
                  <a:pt x="203200" y="330200"/>
                </a:lnTo>
                <a:lnTo>
                  <a:pt x="194733" y="347133"/>
                </a:lnTo>
                <a:lnTo>
                  <a:pt x="194733" y="364066"/>
                </a:lnTo>
                <a:lnTo>
                  <a:pt x="186267" y="381000"/>
                </a:lnTo>
                <a:lnTo>
                  <a:pt x="177799" y="397933"/>
                </a:lnTo>
                <a:lnTo>
                  <a:pt x="169333" y="414866"/>
                </a:lnTo>
                <a:lnTo>
                  <a:pt x="160866" y="431800"/>
                </a:lnTo>
                <a:lnTo>
                  <a:pt x="152400" y="448733"/>
                </a:lnTo>
                <a:lnTo>
                  <a:pt x="152400" y="457200"/>
                </a:lnTo>
                <a:lnTo>
                  <a:pt x="143933" y="474133"/>
                </a:lnTo>
                <a:lnTo>
                  <a:pt x="143933" y="482600"/>
                </a:lnTo>
                <a:lnTo>
                  <a:pt x="143933" y="491066"/>
                </a:lnTo>
                <a:lnTo>
                  <a:pt x="143933" y="491066"/>
                </a:lnTo>
                <a:lnTo>
                  <a:pt x="143933" y="491066"/>
                </a:lnTo>
                <a:lnTo>
                  <a:pt x="143933" y="491066"/>
                </a:lnTo>
                <a:lnTo>
                  <a:pt x="143933" y="491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8746067" y="3429000"/>
            <a:ext cx="160867" cy="541868"/>
          </a:xfrm>
          <a:custGeom>
            <a:avLst/>
            <a:gdLst/>
            <a:ahLst/>
            <a:cxnLst/>
            <a:rect l="0" t="0" r="0" b="0"/>
            <a:pathLst>
              <a:path w="160867" h="541868">
                <a:moveTo>
                  <a:pt x="93133" y="0"/>
                </a:moveTo>
                <a:lnTo>
                  <a:pt x="931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7" y="84667"/>
                </a:lnTo>
                <a:lnTo>
                  <a:pt x="50799" y="101600"/>
                </a:lnTo>
                <a:lnTo>
                  <a:pt x="50799" y="127000"/>
                </a:lnTo>
                <a:lnTo>
                  <a:pt x="42333" y="143933"/>
                </a:lnTo>
                <a:lnTo>
                  <a:pt x="33866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16933" y="237067"/>
                </a:lnTo>
                <a:lnTo>
                  <a:pt x="8466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6" y="381000"/>
                </a:lnTo>
                <a:lnTo>
                  <a:pt x="16933" y="406400"/>
                </a:lnTo>
                <a:lnTo>
                  <a:pt x="25400" y="423333"/>
                </a:lnTo>
                <a:lnTo>
                  <a:pt x="33866" y="448733"/>
                </a:lnTo>
                <a:lnTo>
                  <a:pt x="50799" y="465667"/>
                </a:lnTo>
                <a:lnTo>
                  <a:pt x="59267" y="482600"/>
                </a:lnTo>
                <a:lnTo>
                  <a:pt x="76200" y="499533"/>
                </a:lnTo>
                <a:lnTo>
                  <a:pt x="84666" y="516467"/>
                </a:lnTo>
                <a:lnTo>
                  <a:pt x="101600" y="524933"/>
                </a:lnTo>
                <a:lnTo>
                  <a:pt x="118533" y="533400"/>
                </a:lnTo>
                <a:lnTo>
                  <a:pt x="135467" y="533400"/>
                </a:lnTo>
                <a:lnTo>
                  <a:pt x="143933" y="541867"/>
                </a:lnTo>
                <a:lnTo>
                  <a:pt x="143933" y="541867"/>
                </a:lnTo>
                <a:lnTo>
                  <a:pt x="160866" y="541867"/>
                </a:lnTo>
                <a:lnTo>
                  <a:pt x="160866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9922934" y="3395133"/>
            <a:ext cx="321733" cy="550335"/>
          </a:xfrm>
          <a:custGeom>
            <a:avLst/>
            <a:gdLst/>
            <a:ahLst/>
            <a:cxnLst/>
            <a:rect l="0" t="0" r="0" b="0"/>
            <a:pathLst>
              <a:path w="321733" h="5503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16934"/>
                </a:lnTo>
                <a:lnTo>
                  <a:pt x="118532" y="16934"/>
                </a:lnTo>
                <a:lnTo>
                  <a:pt x="135466" y="25400"/>
                </a:lnTo>
                <a:lnTo>
                  <a:pt x="152400" y="33867"/>
                </a:lnTo>
                <a:lnTo>
                  <a:pt x="160866" y="42334"/>
                </a:lnTo>
                <a:lnTo>
                  <a:pt x="177800" y="59267"/>
                </a:lnTo>
                <a:lnTo>
                  <a:pt x="194732" y="67734"/>
                </a:lnTo>
                <a:lnTo>
                  <a:pt x="203199" y="84667"/>
                </a:lnTo>
                <a:lnTo>
                  <a:pt x="220133" y="101600"/>
                </a:lnTo>
                <a:lnTo>
                  <a:pt x="228600" y="118534"/>
                </a:lnTo>
                <a:lnTo>
                  <a:pt x="245532" y="135467"/>
                </a:lnTo>
                <a:lnTo>
                  <a:pt x="262466" y="152400"/>
                </a:lnTo>
                <a:lnTo>
                  <a:pt x="270932" y="169334"/>
                </a:lnTo>
                <a:lnTo>
                  <a:pt x="279399" y="186267"/>
                </a:lnTo>
                <a:lnTo>
                  <a:pt x="287866" y="203200"/>
                </a:lnTo>
                <a:lnTo>
                  <a:pt x="296333" y="228600"/>
                </a:lnTo>
                <a:lnTo>
                  <a:pt x="304800" y="245534"/>
                </a:lnTo>
                <a:lnTo>
                  <a:pt x="313266" y="262467"/>
                </a:lnTo>
                <a:lnTo>
                  <a:pt x="313266" y="279400"/>
                </a:lnTo>
                <a:lnTo>
                  <a:pt x="313266" y="304800"/>
                </a:lnTo>
                <a:lnTo>
                  <a:pt x="321732" y="321734"/>
                </a:lnTo>
                <a:lnTo>
                  <a:pt x="313266" y="347134"/>
                </a:lnTo>
                <a:lnTo>
                  <a:pt x="313266" y="364067"/>
                </a:lnTo>
                <a:lnTo>
                  <a:pt x="313266" y="389467"/>
                </a:lnTo>
                <a:lnTo>
                  <a:pt x="313266" y="414867"/>
                </a:lnTo>
                <a:lnTo>
                  <a:pt x="304800" y="431800"/>
                </a:lnTo>
                <a:lnTo>
                  <a:pt x="296333" y="457200"/>
                </a:lnTo>
                <a:lnTo>
                  <a:pt x="296333" y="474134"/>
                </a:lnTo>
                <a:lnTo>
                  <a:pt x="287866" y="491067"/>
                </a:lnTo>
                <a:lnTo>
                  <a:pt x="279399" y="508000"/>
                </a:lnTo>
                <a:lnTo>
                  <a:pt x="279399" y="516467"/>
                </a:lnTo>
                <a:lnTo>
                  <a:pt x="270932" y="524934"/>
                </a:lnTo>
                <a:lnTo>
                  <a:pt x="262466" y="533400"/>
                </a:lnTo>
                <a:lnTo>
                  <a:pt x="254000" y="541867"/>
                </a:lnTo>
                <a:lnTo>
                  <a:pt x="237066" y="550334"/>
                </a:lnTo>
                <a:lnTo>
                  <a:pt x="237066" y="550334"/>
                </a:lnTo>
                <a:lnTo>
                  <a:pt x="228600" y="550334"/>
                </a:lnTo>
                <a:lnTo>
                  <a:pt x="228600" y="550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7442200" y="3623733"/>
            <a:ext cx="296335" cy="254001"/>
          </a:xfrm>
          <a:custGeom>
            <a:avLst/>
            <a:gdLst/>
            <a:ahLst/>
            <a:cxnLst/>
            <a:rect l="0" t="0" r="0" b="0"/>
            <a:pathLst>
              <a:path w="296335" h="254001">
                <a:moveTo>
                  <a:pt x="245533" y="110067"/>
                </a:moveTo>
                <a:lnTo>
                  <a:pt x="254000" y="110067"/>
                </a:lnTo>
                <a:lnTo>
                  <a:pt x="254000" y="101600"/>
                </a:lnTo>
                <a:lnTo>
                  <a:pt x="245533" y="93134"/>
                </a:lnTo>
                <a:lnTo>
                  <a:pt x="245533" y="84667"/>
                </a:lnTo>
                <a:lnTo>
                  <a:pt x="245533" y="76200"/>
                </a:lnTo>
                <a:lnTo>
                  <a:pt x="245533" y="67734"/>
                </a:lnTo>
                <a:lnTo>
                  <a:pt x="245533" y="59267"/>
                </a:lnTo>
                <a:lnTo>
                  <a:pt x="245533" y="50800"/>
                </a:lnTo>
                <a:lnTo>
                  <a:pt x="237067" y="42334"/>
                </a:lnTo>
                <a:lnTo>
                  <a:pt x="237067" y="33867"/>
                </a:lnTo>
                <a:lnTo>
                  <a:pt x="220134" y="25400"/>
                </a:lnTo>
                <a:lnTo>
                  <a:pt x="211666" y="16934"/>
                </a:lnTo>
                <a:lnTo>
                  <a:pt x="203200" y="8467"/>
                </a:lnTo>
                <a:lnTo>
                  <a:pt x="194733" y="8467"/>
                </a:lnTo>
                <a:lnTo>
                  <a:pt x="177800" y="0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8467"/>
                </a:lnTo>
                <a:lnTo>
                  <a:pt x="101600" y="16934"/>
                </a:lnTo>
                <a:lnTo>
                  <a:pt x="84667" y="25400"/>
                </a:lnTo>
                <a:lnTo>
                  <a:pt x="76200" y="33867"/>
                </a:lnTo>
                <a:lnTo>
                  <a:pt x="59266" y="42334"/>
                </a:lnTo>
                <a:lnTo>
                  <a:pt x="42333" y="59267"/>
                </a:lnTo>
                <a:lnTo>
                  <a:pt x="33867" y="76200"/>
                </a:lnTo>
                <a:lnTo>
                  <a:pt x="25400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50800" y="228600"/>
                </a:lnTo>
                <a:lnTo>
                  <a:pt x="59266" y="228600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7" y="220134"/>
                </a:lnTo>
                <a:lnTo>
                  <a:pt x="118533" y="211667"/>
                </a:lnTo>
                <a:lnTo>
                  <a:pt x="135466" y="203200"/>
                </a:lnTo>
                <a:lnTo>
                  <a:pt x="143934" y="186267"/>
                </a:lnTo>
                <a:lnTo>
                  <a:pt x="160867" y="177800"/>
                </a:lnTo>
                <a:lnTo>
                  <a:pt x="169333" y="160867"/>
                </a:lnTo>
                <a:lnTo>
                  <a:pt x="177800" y="143934"/>
                </a:lnTo>
                <a:lnTo>
                  <a:pt x="186267" y="127000"/>
                </a:lnTo>
                <a:lnTo>
                  <a:pt x="194733" y="110067"/>
                </a:lnTo>
                <a:lnTo>
                  <a:pt x="194733" y="93134"/>
                </a:lnTo>
                <a:lnTo>
                  <a:pt x="194733" y="84667"/>
                </a:lnTo>
                <a:lnTo>
                  <a:pt x="194733" y="67734"/>
                </a:lnTo>
                <a:lnTo>
                  <a:pt x="194733" y="59267"/>
                </a:lnTo>
                <a:lnTo>
                  <a:pt x="194733" y="50800"/>
                </a:lnTo>
                <a:lnTo>
                  <a:pt x="194733" y="42334"/>
                </a:lnTo>
                <a:lnTo>
                  <a:pt x="194733" y="42334"/>
                </a:lnTo>
                <a:lnTo>
                  <a:pt x="186267" y="33867"/>
                </a:lnTo>
                <a:lnTo>
                  <a:pt x="186267" y="42334"/>
                </a:lnTo>
                <a:lnTo>
                  <a:pt x="186267" y="42334"/>
                </a:lnTo>
                <a:lnTo>
                  <a:pt x="177800" y="50800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86267" y="118534"/>
                </a:lnTo>
                <a:lnTo>
                  <a:pt x="186267" y="143934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20134" y="194734"/>
                </a:lnTo>
                <a:lnTo>
                  <a:pt x="237067" y="211667"/>
                </a:lnTo>
                <a:lnTo>
                  <a:pt x="245533" y="228600"/>
                </a:lnTo>
                <a:lnTo>
                  <a:pt x="262467" y="237067"/>
                </a:lnTo>
                <a:lnTo>
                  <a:pt x="270933" y="245534"/>
                </a:lnTo>
                <a:lnTo>
                  <a:pt x="287866" y="254000"/>
                </a:lnTo>
                <a:lnTo>
                  <a:pt x="287866" y="254000"/>
                </a:lnTo>
                <a:lnTo>
                  <a:pt x="296334" y="254000"/>
                </a:lnTo>
                <a:lnTo>
                  <a:pt x="2963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7882466" y="37592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16934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1" y="8467"/>
                </a:lnTo>
                <a:lnTo>
                  <a:pt x="101601" y="8467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8187266" y="3623733"/>
            <a:ext cx="254002" cy="304801"/>
          </a:xfrm>
          <a:custGeom>
            <a:avLst/>
            <a:gdLst/>
            <a:ahLst/>
            <a:cxnLst/>
            <a:rect l="0" t="0" r="0" b="0"/>
            <a:pathLst>
              <a:path w="254002" h="304801">
                <a:moveTo>
                  <a:pt x="8468" y="8467"/>
                </a:move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67734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8" y="16934"/>
                </a:lnTo>
                <a:lnTo>
                  <a:pt x="160868" y="25400"/>
                </a:lnTo>
                <a:lnTo>
                  <a:pt x="169334" y="33867"/>
                </a:lnTo>
                <a:lnTo>
                  <a:pt x="169334" y="50800"/>
                </a:lnTo>
                <a:lnTo>
                  <a:pt x="160868" y="59267"/>
                </a:lnTo>
                <a:lnTo>
                  <a:pt x="160868" y="67734"/>
                </a:lnTo>
                <a:lnTo>
                  <a:pt x="152400" y="76200"/>
                </a:lnTo>
                <a:lnTo>
                  <a:pt x="143934" y="84667"/>
                </a:lnTo>
                <a:lnTo>
                  <a:pt x="127001" y="84667"/>
                </a:lnTo>
                <a:lnTo>
                  <a:pt x="110067" y="93134"/>
                </a:lnTo>
                <a:lnTo>
                  <a:pt x="93134" y="101600"/>
                </a:lnTo>
                <a:lnTo>
                  <a:pt x="76200" y="101600"/>
                </a:lnTo>
                <a:lnTo>
                  <a:pt x="50801" y="110067"/>
                </a:lnTo>
                <a:lnTo>
                  <a:pt x="33867" y="110067"/>
                </a:lnTo>
                <a:lnTo>
                  <a:pt x="16934" y="110067"/>
                </a:lnTo>
                <a:lnTo>
                  <a:pt x="8468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8" y="110067"/>
                </a:lnTo>
                <a:lnTo>
                  <a:pt x="8468" y="118534"/>
                </a:lnTo>
                <a:lnTo>
                  <a:pt x="25401" y="118534"/>
                </a:lnTo>
                <a:lnTo>
                  <a:pt x="42334" y="118534"/>
                </a:lnTo>
                <a:lnTo>
                  <a:pt x="67734" y="118534"/>
                </a:lnTo>
                <a:lnTo>
                  <a:pt x="93134" y="118534"/>
                </a:lnTo>
                <a:lnTo>
                  <a:pt x="118534" y="127000"/>
                </a:lnTo>
                <a:lnTo>
                  <a:pt x="143934" y="135467"/>
                </a:lnTo>
                <a:lnTo>
                  <a:pt x="169334" y="135467"/>
                </a:lnTo>
                <a:lnTo>
                  <a:pt x="194734" y="143934"/>
                </a:lnTo>
                <a:lnTo>
                  <a:pt x="211667" y="152400"/>
                </a:lnTo>
                <a:lnTo>
                  <a:pt x="228600" y="169334"/>
                </a:lnTo>
                <a:lnTo>
                  <a:pt x="245534" y="186267"/>
                </a:lnTo>
                <a:lnTo>
                  <a:pt x="254001" y="203200"/>
                </a:lnTo>
                <a:lnTo>
                  <a:pt x="254001" y="211667"/>
                </a:lnTo>
                <a:lnTo>
                  <a:pt x="254001" y="228600"/>
                </a:lnTo>
                <a:lnTo>
                  <a:pt x="245534" y="245534"/>
                </a:lnTo>
                <a:lnTo>
                  <a:pt x="237068" y="254000"/>
                </a:lnTo>
                <a:lnTo>
                  <a:pt x="228600" y="270934"/>
                </a:lnTo>
                <a:lnTo>
                  <a:pt x="211667" y="279400"/>
                </a:lnTo>
                <a:lnTo>
                  <a:pt x="194734" y="287867"/>
                </a:lnTo>
                <a:lnTo>
                  <a:pt x="169334" y="296334"/>
                </a:lnTo>
                <a:lnTo>
                  <a:pt x="143934" y="304800"/>
                </a:lnTo>
                <a:lnTo>
                  <a:pt x="127001" y="304800"/>
                </a:lnTo>
                <a:lnTo>
                  <a:pt x="101601" y="304800"/>
                </a:lnTo>
                <a:lnTo>
                  <a:pt x="76200" y="296334"/>
                </a:lnTo>
                <a:lnTo>
                  <a:pt x="59267" y="296334"/>
                </a:lnTo>
                <a:lnTo>
                  <a:pt x="42334" y="287867"/>
                </a:lnTo>
                <a:lnTo>
                  <a:pt x="33867" y="279400"/>
                </a:lnTo>
                <a:lnTo>
                  <a:pt x="33867" y="279400"/>
                </a:lnTo>
                <a:lnTo>
                  <a:pt x="25401" y="279400"/>
                </a:lnTo>
                <a:lnTo>
                  <a:pt x="25401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8991600" y="3632200"/>
            <a:ext cx="330201" cy="228601"/>
          </a:xfrm>
          <a:custGeom>
            <a:avLst/>
            <a:gdLst/>
            <a:ahLst/>
            <a:cxnLst/>
            <a:rect l="0" t="0" r="0" b="0"/>
            <a:pathLst>
              <a:path w="330201" h="228601">
                <a:moveTo>
                  <a:pt x="186266" y="76200"/>
                </a:moveTo>
                <a:lnTo>
                  <a:pt x="186266" y="67733"/>
                </a:lnTo>
                <a:lnTo>
                  <a:pt x="186266" y="67733"/>
                </a:lnTo>
                <a:lnTo>
                  <a:pt x="186266" y="59267"/>
                </a:lnTo>
                <a:lnTo>
                  <a:pt x="186266" y="42333"/>
                </a:lnTo>
                <a:lnTo>
                  <a:pt x="177800" y="33867"/>
                </a:lnTo>
                <a:lnTo>
                  <a:pt x="177800" y="25400"/>
                </a:lnTo>
                <a:lnTo>
                  <a:pt x="177800" y="16933"/>
                </a:lnTo>
                <a:lnTo>
                  <a:pt x="169333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18534" y="8467"/>
                </a:lnTo>
                <a:lnTo>
                  <a:pt x="101600" y="16933"/>
                </a:lnTo>
                <a:lnTo>
                  <a:pt x="84667" y="25400"/>
                </a:lnTo>
                <a:lnTo>
                  <a:pt x="67733" y="33867"/>
                </a:lnTo>
                <a:lnTo>
                  <a:pt x="50800" y="50800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7"/>
                </a:lnTo>
                <a:lnTo>
                  <a:pt x="16933" y="194733"/>
                </a:lnTo>
                <a:lnTo>
                  <a:pt x="33866" y="203200"/>
                </a:lnTo>
                <a:lnTo>
                  <a:pt x="42334" y="220133"/>
                </a:lnTo>
                <a:lnTo>
                  <a:pt x="59267" y="220133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43933" y="220133"/>
                </a:lnTo>
                <a:lnTo>
                  <a:pt x="160867" y="211667"/>
                </a:lnTo>
                <a:lnTo>
                  <a:pt x="169333" y="203200"/>
                </a:lnTo>
                <a:lnTo>
                  <a:pt x="177800" y="194733"/>
                </a:lnTo>
                <a:lnTo>
                  <a:pt x="186266" y="177800"/>
                </a:lnTo>
                <a:lnTo>
                  <a:pt x="194734" y="169333"/>
                </a:lnTo>
                <a:lnTo>
                  <a:pt x="194734" y="152400"/>
                </a:lnTo>
                <a:lnTo>
                  <a:pt x="194734" y="135467"/>
                </a:lnTo>
                <a:lnTo>
                  <a:pt x="194734" y="118533"/>
                </a:lnTo>
                <a:lnTo>
                  <a:pt x="194734" y="101600"/>
                </a:lnTo>
                <a:lnTo>
                  <a:pt x="194734" y="84667"/>
                </a:lnTo>
                <a:lnTo>
                  <a:pt x="194734" y="76200"/>
                </a:lnTo>
                <a:lnTo>
                  <a:pt x="186266" y="59267"/>
                </a:lnTo>
                <a:lnTo>
                  <a:pt x="186266" y="50800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42333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9333" y="76200"/>
                </a:lnTo>
                <a:lnTo>
                  <a:pt x="169333" y="84667"/>
                </a:lnTo>
                <a:lnTo>
                  <a:pt x="177800" y="101600"/>
                </a:lnTo>
                <a:lnTo>
                  <a:pt x="186266" y="118533"/>
                </a:lnTo>
                <a:lnTo>
                  <a:pt x="186266" y="135467"/>
                </a:lnTo>
                <a:lnTo>
                  <a:pt x="203200" y="143933"/>
                </a:lnTo>
                <a:lnTo>
                  <a:pt x="211667" y="160867"/>
                </a:lnTo>
                <a:lnTo>
                  <a:pt x="220133" y="177800"/>
                </a:lnTo>
                <a:lnTo>
                  <a:pt x="237067" y="186267"/>
                </a:lnTo>
                <a:lnTo>
                  <a:pt x="245533" y="194733"/>
                </a:lnTo>
                <a:lnTo>
                  <a:pt x="262466" y="203200"/>
                </a:lnTo>
                <a:lnTo>
                  <a:pt x="270934" y="211667"/>
                </a:lnTo>
                <a:lnTo>
                  <a:pt x="287867" y="220133"/>
                </a:lnTo>
                <a:lnTo>
                  <a:pt x="296333" y="220133"/>
                </a:lnTo>
                <a:lnTo>
                  <a:pt x="304800" y="220133"/>
                </a:lnTo>
                <a:lnTo>
                  <a:pt x="321733" y="211667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30200" y="194733"/>
                </a:lnTo>
                <a:lnTo>
                  <a:pt x="3302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9372600" y="36914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9635066" y="3581400"/>
            <a:ext cx="313269" cy="347134"/>
          </a:xfrm>
          <a:custGeom>
            <a:avLst/>
            <a:gdLst/>
            <a:ahLst/>
            <a:cxnLst/>
            <a:rect l="0" t="0" r="0" b="0"/>
            <a:pathLst>
              <a:path w="313269" h="347134">
                <a:moveTo>
                  <a:pt x="50801" y="0"/>
                </a:moveTo>
                <a:lnTo>
                  <a:pt x="59267" y="0"/>
                </a:lnTo>
                <a:lnTo>
                  <a:pt x="59267" y="0"/>
                </a:lnTo>
                <a:lnTo>
                  <a:pt x="76200" y="0"/>
                </a:lnTo>
                <a:lnTo>
                  <a:pt x="84668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8" y="0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16933"/>
                </a:lnTo>
                <a:lnTo>
                  <a:pt x="186267" y="25400"/>
                </a:lnTo>
                <a:lnTo>
                  <a:pt x="194734" y="33867"/>
                </a:lnTo>
                <a:lnTo>
                  <a:pt x="194734" y="42333"/>
                </a:lnTo>
                <a:lnTo>
                  <a:pt x="194734" y="59267"/>
                </a:lnTo>
                <a:lnTo>
                  <a:pt x="194734" y="67733"/>
                </a:lnTo>
                <a:lnTo>
                  <a:pt x="186267" y="76200"/>
                </a:lnTo>
                <a:lnTo>
                  <a:pt x="177800" y="93133"/>
                </a:lnTo>
                <a:lnTo>
                  <a:pt x="160868" y="101600"/>
                </a:lnTo>
                <a:lnTo>
                  <a:pt x="143934" y="110067"/>
                </a:lnTo>
                <a:lnTo>
                  <a:pt x="135468" y="118533"/>
                </a:lnTo>
                <a:lnTo>
                  <a:pt x="118534" y="127000"/>
                </a:lnTo>
                <a:lnTo>
                  <a:pt x="101601" y="135467"/>
                </a:lnTo>
                <a:lnTo>
                  <a:pt x="93134" y="135467"/>
                </a:lnTo>
                <a:lnTo>
                  <a:pt x="76200" y="135467"/>
                </a:lnTo>
                <a:lnTo>
                  <a:pt x="67734" y="135467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0067" y="152400"/>
                </a:lnTo>
                <a:lnTo>
                  <a:pt x="135468" y="152400"/>
                </a:lnTo>
                <a:lnTo>
                  <a:pt x="152400" y="160867"/>
                </a:lnTo>
                <a:lnTo>
                  <a:pt x="177800" y="169333"/>
                </a:lnTo>
                <a:lnTo>
                  <a:pt x="194734" y="177800"/>
                </a:lnTo>
                <a:lnTo>
                  <a:pt x="220134" y="186267"/>
                </a:lnTo>
                <a:lnTo>
                  <a:pt x="237068" y="203200"/>
                </a:lnTo>
                <a:lnTo>
                  <a:pt x="254000" y="211667"/>
                </a:lnTo>
                <a:lnTo>
                  <a:pt x="279401" y="228600"/>
                </a:lnTo>
                <a:lnTo>
                  <a:pt x="287868" y="245533"/>
                </a:lnTo>
                <a:lnTo>
                  <a:pt x="304800" y="262467"/>
                </a:lnTo>
                <a:lnTo>
                  <a:pt x="313268" y="279400"/>
                </a:lnTo>
                <a:lnTo>
                  <a:pt x="313268" y="296333"/>
                </a:lnTo>
                <a:lnTo>
                  <a:pt x="313268" y="313267"/>
                </a:lnTo>
                <a:lnTo>
                  <a:pt x="304800" y="321733"/>
                </a:lnTo>
                <a:lnTo>
                  <a:pt x="287868" y="338667"/>
                </a:lnTo>
                <a:lnTo>
                  <a:pt x="270934" y="338667"/>
                </a:lnTo>
                <a:lnTo>
                  <a:pt x="245534" y="347133"/>
                </a:lnTo>
                <a:lnTo>
                  <a:pt x="228600" y="347133"/>
                </a:lnTo>
                <a:lnTo>
                  <a:pt x="194734" y="347133"/>
                </a:lnTo>
                <a:lnTo>
                  <a:pt x="160868" y="338667"/>
                </a:lnTo>
                <a:lnTo>
                  <a:pt x="135468" y="338667"/>
                </a:lnTo>
                <a:lnTo>
                  <a:pt x="93134" y="338667"/>
                </a:lnTo>
                <a:lnTo>
                  <a:pt x="59267" y="338667"/>
                </a:lnTo>
                <a:lnTo>
                  <a:pt x="25401" y="330200"/>
                </a:lnTo>
                <a:lnTo>
                  <a:pt x="25401" y="330200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4910667" y="4199467"/>
            <a:ext cx="135467" cy="279401"/>
          </a:xfrm>
          <a:custGeom>
            <a:avLst/>
            <a:gdLst/>
            <a:ahLst/>
            <a:cxnLst/>
            <a:rect l="0" t="0" r="0" b="0"/>
            <a:pathLst>
              <a:path w="135467" h="279401">
                <a:moveTo>
                  <a:pt x="135466" y="93133"/>
                </a:moveTo>
                <a:lnTo>
                  <a:pt x="135466" y="101600"/>
                </a:lnTo>
                <a:lnTo>
                  <a:pt x="135466" y="101600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84666"/>
                </a:lnTo>
                <a:lnTo>
                  <a:pt x="118533" y="67733"/>
                </a:lnTo>
                <a:lnTo>
                  <a:pt x="118533" y="50800"/>
                </a:lnTo>
                <a:lnTo>
                  <a:pt x="110066" y="33866"/>
                </a:lnTo>
                <a:lnTo>
                  <a:pt x="110066" y="25400"/>
                </a:lnTo>
                <a:lnTo>
                  <a:pt x="101600" y="8466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25400"/>
                </a:lnTo>
                <a:lnTo>
                  <a:pt x="33866" y="33866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16933" y="270933"/>
                </a:lnTo>
                <a:lnTo>
                  <a:pt x="25400" y="279400"/>
                </a:lnTo>
                <a:lnTo>
                  <a:pt x="42333" y="279400"/>
                </a:lnTo>
                <a:lnTo>
                  <a:pt x="50800" y="279400"/>
                </a:lnTo>
                <a:lnTo>
                  <a:pt x="67733" y="279400"/>
                </a:lnTo>
                <a:lnTo>
                  <a:pt x="76200" y="270933"/>
                </a:lnTo>
                <a:lnTo>
                  <a:pt x="76200" y="270933"/>
                </a:lnTo>
                <a:lnTo>
                  <a:pt x="93133" y="262466"/>
                </a:lnTo>
                <a:lnTo>
                  <a:pt x="93133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5037667" y="4267200"/>
            <a:ext cx="50801" cy="237068"/>
          </a:xfrm>
          <a:custGeom>
            <a:avLst/>
            <a:gdLst/>
            <a:ahLst/>
            <a:cxnLst/>
            <a:rect l="0" t="0" r="0" b="0"/>
            <a:pathLst>
              <a:path w="50801" h="237068">
                <a:moveTo>
                  <a:pt x="0" y="135467"/>
                </a:moveTo>
                <a:lnTo>
                  <a:pt x="0" y="127000"/>
                </a:lnTo>
                <a:lnTo>
                  <a:pt x="0" y="118533"/>
                </a:lnTo>
                <a:lnTo>
                  <a:pt x="8466" y="93133"/>
                </a:lnTo>
                <a:lnTo>
                  <a:pt x="8466" y="76200"/>
                </a:lnTo>
                <a:lnTo>
                  <a:pt x="8466" y="50800"/>
                </a:lnTo>
                <a:lnTo>
                  <a:pt x="8466" y="33867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76200"/>
                </a:lnTo>
                <a:lnTo>
                  <a:pt x="16933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33866" y="186267"/>
                </a:lnTo>
                <a:lnTo>
                  <a:pt x="33866" y="211667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37067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5139267" y="4055533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9266" y="33867"/>
                </a:lnTo>
                <a:lnTo>
                  <a:pt x="67733" y="42334"/>
                </a:lnTo>
                <a:lnTo>
                  <a:pt x="67733" y="67734"/>
                </a:lnTo>
                <a:lnTo>
                  <a:pt x="67733" y="84667"/>
                </a:lnTo>
                <a:lnTo>
                  <a:pt x="67733" y="101600"/>
                </a:lnTo>
                <a:lnTo>
                  <a:pt x="67733" y="118534"/>
                </a:lnTo>
                <a:lnTo>
                  <a:pt x="59266" y="127000"/>
                </a:lnTo>
                <a:lnTo>
                  <a:pt x="59266" y="143934"/>
                </a:lnTo>
                <a:lnTo>
                  <a:pt x="50800" y="152400"/>
                </a:lnTo>
                <a:lnTo>
                  <a:pt x="42333" y="152400"/>
                </a:lnTo>
                <a:lnTo>
                  <a:pt x="42333" y="160867"/>
                </a:lnTo>
                <a:lnTo>
                  <a:pt x="33866" y="160867"/>
                </a:lnTo>
                <a:lnTo>
                  <a:pt x="25400" y="152400"/>
                </a:lnTo>
                <a:lnTo>
                  <a:pt x="16933" y="152400"/>
                </a:lnTo>
                <a:lnTo>
                  <a:pt x="16933" y="143934"/>
                </a:lnTo>
                <a:lnTo>
                  <a:pt x="8466" y="127000"/>
                </a:lnTo>
                <a:lnTo>
                  <a:pt x="8466" y="118534"/>
                </a:lnTo>
                <a:lnTo>
                  <a:pt x="8466" y="110067"/>
                </a:lnTo>
                <a:lnTo>
                  <a:pt x="16933" y="93134"/>
                </a:lnTo>
                <a:lnTo>
                  <a:pt x="16933" y="93134"/>
                </a:lnTo>
                <a:lnTo>
                  <a:pt x="33866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67733" y="84667"/>
                </a:lnTo>
                <a:lnTo>
                  <a:pt x="76200" y="84667"/>
                </a:lnTo>
                <a:lnTo>
                  <a:pt x="93133" y="93134"/>
                </a:lnTo>
                <a:lnTo>
                  <a:pt x="110066" y="101600"/>
                </a:lnTo>
                <a:lnTo>
                  <a:pt x="118533" y="110067"/>
                </a:lnTo>
                <a:lnTo>
                  <a:pt x="127000" y="118534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5266267" y="4368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5325533" y="4377267"/>
            <a:ext cx="262468" cy="16934"/>
          </a:xfrm>
          <a:custGeom>
            <a:avLst/>
            <a:gdLst/>
            <a:ahLst/>
            <a:cxnLst/>
            <a:rect l="0" t="0" r="0" b="0"/>
            <a:pathLst>
              <a:path w="262468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35467" y="8466"/>
                </a:lnTo>
                <a:lnTo>
                  <a:pt x="169334" y="8466"/>
                </a:lnTo>
                <a:lnTo>
                  <a:pt x="194734" y="16933"/>
                </a:lnTo>
                <a:lnTo>
                  <a:pt x="228600" y="16933"/>
                </a:lnTo>
                <a:lnTo>
                  <a:pt x="245534" y="16933"/>
                </a:lnTo>
                <a:lnTo>
                  <a:pt x="245534" y="16933"/>
                </a:lnTo>
                <a:lnTo>
                  <a:pt x="262467" y="16933"/>
                </a:lnTo>
                <a:lnTo>
                  <a:pt x="262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5444067" y="4250267"/>
            <a:ext cx="59267" cy="270934"/>
          </a:xfrm>
          <a:custGeom>
            <a:avLst/>
            <a:gdLst/>
            <a:ahLst/>
            <a:cxnLst/>
            <a:rect l="0" t="0" r="0" b="0"/>
            <a:pathLst>
              <a:path w="59267" h="270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400" y="59266"/>
                </a:lnTo>
                <a:lnTo>
                  <a:pt x="25400" y="84666"/>
                </a:lnTo>
                <a:lnTo>
                  <a:pt x="25400" y="110066"/>
                </a:lnTo>
                <a:lnTo>
                  <a:pt x="33866" y="143933"/>
                </a:lnTo>
                <a:lnTo>
                  <a:pt x="33866" y="169333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54000"/>
                </a:lnTo>
                <a:lnTo>
                  <a:pt x="42333" y="262466"/>
                </a:lnTo>
                <a:lnTo>
                  <a:pt x="42333" y="270933"/>
                </a:lnTo>
                <a:lnTo>
                  <a:pt x="59266" y="270933"/>
                </a:lnTo>
                <a:lnTo>
                  <a:pt x="59266" y="270933"/>
                </a:lnTo>
                <a:lnTo>
                  <a:pt x="59266" y="270933"/>
                </a:lnTo>
                <a:lnTo>
                  <a:pt x="59266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5681133" y="4241800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118534" y="42333"/>
                </a:moveTo>
                <a:lnTo>
                  <a:pt x="118534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59267" y="25400"/>
                </a:lnTo>
                <a:lnTo>
                  <a:pt x="42334" y="42333"/>
                </a:lnTo>
                <a:lnTo>
                  <a:pt x="33867" y="67733"/>
                </a:lnTo>
                <a:lnTo>
                  <a:pt x="16934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11667"/>
                </a:lnTo>
                <a:lnTo>
                  <a:pt x="16934" y="228600"/>
                </a:lnTo>
                <a:lnTo>
                  <a:pt x="25400" y="245533"/>
                </a:lnTo>
                <a:lnTo>
                  <a:pt x="42334" y="245533"/>
                </a:lnTo>
                <a:lnTo>
                  <a:pt x="50800" y="254000"/>
                </a:lnTo>
                <a:lnTo>
                  <a:pt x="67734" y="254000"/>
                </a:lnTo>
                <a:lnTo>
                  <a:pt x="84667" y="245533"/>
                </a:lnTo>
                <a:lnTo>
                  <a:pt x="93134" y="245533"/>
                </a:lnTo>
                <a:lnTo>
                  <a:pt x="110067" y="228600"/>
                </a:lnTo>
                <a:lnTo>
                  <a:pt x="118534" y="220133"/>
                </a:lnTo>
                <a:lnTo>
                  <a:pt x="127000" y="194733"/>
                </a:lnTo>
                <a:lnTo>
                  <a:pt x="127000" y="177800"/>
                </a:lnTo>
                <a:lnTo>
                  <a:pt x="135467" y="152400"/>
                </a:lnTo>
                <a:lnTo>
                  <a:pt x="143934" y="118533"/>
                </a:lnTo>
                <a:lnTo>
                  <a:pt x="143934" y="101600"/>
                </a:lnTo>
                <a:lnTo>
                  <a:pt x="143934" y="76200"/>
                </a:lnTo>
                <a:lnTo>
                  <a:pt x="143934" y="59267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42333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9267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43934" y="135467"/>
                </a:lnTo>
                <a:lnTo>
                  <a:pt x="143934" y="160867"/>
                </a:lnTo>
                <a:lnTo>
                  <a:pt x="143934" y="194733"/>
                </a:lnTo>
                <a:lnTo>
                  <a:pt x="152400" y="220133"/>
                </a:lnTo>
                <a:lnTo>
                  <a:pt x="160867" y="245533"/>
                </a:lnTo>
                <a:lnTo>
                  <a:pt x="169334" y="262467"/>
                </a:lnTo>
                <a:lnTo>
                  <a:pt x="177800" y="270933"/>
                </a:lnTo>
                <a:lnTo>
                  <a:pt x="186267" y="270933"/>
                </a:lnTo>
                <a:lnTo>
                  <a:pt x="203200" y="270933"/>
                </a:lnTo>
                <a:lnTo>
                  <a:pt x="211667" y="262467"/>
                </a:lnTo>
                <a:lnTo>
                  <a:pt x="220134" y="254000"/>
                </a:lnTo>
                <a:lnTo>
                  <a:pt x="220134" y="254000"/>
                </a:lnTo>
                <a:lnTo>
                  <a:pt x="237067" y="237067"/>
                </a:lnTo>
                <a:lnTo>
                  <a:pt x="237067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5969000" y="4351867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8533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6256867" y="4224867"/>
            <a:ext cx="42334" cy="254001"/>
          </a:xfrm>
          <a:custGeom>
            <a:avLst/>
            <a:gdLst/>
            <a:ahLst/>
            <a:cxnLst/>
            <a:rect l="0" t="0" r="0" b="0"/>
            <a:pathLst>
              <a:path w="42334" h="2540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59266"/>
                </a:lnTo>
                <a:lnTo>
                  <a:pt x="25400" y="84666"/>
                </a:lnTo>
                <a:lnTo>
                  <a:pt x="25400" y="118533"/>
                </a:lnTo>
                <a:lnTo>
                  <a:pt x="25400" y="143933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45533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54000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6375400" y="4233333"/>
            <a:ext cx="245534" cy="270935"/>
          </a:xfrm>
          <a:custGeom>
            <a:avLst/>
            <a:gdLst/>
            <a:ahLst/>
            <a:cxnLst/>
            <a:rect l="0" t="0" r="0" b="0"/>
            <a:pathLst>
              <a:path w="245534" h="270935">
                <a:moveTo>
                  <a:pt x="0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33867"/>
                </a:lnTo>
                <a:lnTo>
                  <a:pt x="127000" y="50800"/>
                </a:lnTo>
                <a:lnTo>
                  <a:pt x="135466" y="67734"/>
                </a:lnTo>
                <a:lnTo>
                  <a:pt x="135466" y="93134"/>
                </a:lnTo>
                <a:lnTo>
                  <a:pt x="135466" y="118534"/>
                </a:lnTo>
                <a:lnTo>
                  <a:pt x="135466" y="143934"/>
                </a:lnTo>
                <a:lnTo>
                  <a:pt x="127000" y="160867"/>
                </a:lnTo>
                <a:lnTo>
                  <a:pt x="118533" y="186267"/>
                </a:lnTo>
                <a:lnTo>
                  <a:pt x="110067" y="203200"/>
                </a:lnTo>
                <a:lnTo>
                  <a:pt x="101600" y="220134"/>
                </a:lnTo>
                <a:lnTo>
                  <a:pt x="84667" y="237067"/>
                </a:lnTo>
                <a:lnTo>
                  <a:pt x="67733" y="245534"/>
                </a:lnTo>
                <a:lnTo>
                  <a:pt x="59267" y="254000"/>
                </a:lnTo>
                <a:lnTo>
                  <a:pt x="42333" y="254000"/>
                </a:lnTo>
                <a:lnTo>
                  <a:pt x="33867" y="254000"/>
                </a:lnTo>
                <a:lnTo>
                  <a:pt x="25400" y="245534"/>
                </a:lnTo>
                <a:lnTo>
                  <a:pt x="25400" y="237067"/>
                </a:lnTo>
                <a:lnTo>
                  <a:pt x="16933" y="220134"/>
                </a:lnTo>
                <a:lnTo>
                  <a:pt x="16933" y="203200"/>
                </a:lnTo>
                <a:lnTo>
                  <a:pt x="16933" y="186267"/>
                </a:lnTo>
                <a:lnTo>
                  <a:pt x="25400" y="169334"/>
                </a:lnTo>
                <a:lnTo>
                  <a:pt x="33867" y="152400"/>
                </a:lnTo>
                <a:lnTo>
                  <a:pt x="42333" y="143934"/>
                </a:lnTo>
                <a:lnTo>
                  <a:pt x="59267" y="135467"/>
                </a:lnTo>
                <a:lnTo>
                  <a:pt x="67733" y="143934"/>
                </a:lnTo>
                <a:lnTo>
                  <a:pt x="84667" y="143934"/>
                </a:lnTo>
                <a:lnTo>
                  <a:pt x="101600" y="152400"/>
                </a:lnTo>
                <a:lnTo>
                  <a:pt x="118533" y="169334"/>
                </a:lnTo>
                <a:lnTo>
                  <a:pt x="135466" y="177800"/>
                </a:lnTo>
                <a:lnTo>
                  <a:pt x="152400" y="194734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203200" y="237067"/>
                </a:lnTo>
                <a:lnTo>
                  <a:pt x="211666" y="254000"/>
                </a:lnTo>
                <a:lnTo>
                  <a:pt x="220134" y="262467"/>
                </a:lnTo>
                <a:lnTo>
                  <a:pt x="228600" y="270934"/>
                </a:lnTo>
                <a:lnTo>
                  <a:pt x="237067" y="270934"/>
                </a:lnTo>
                <a:lnTo>
                  <a:pt x="245533" y="270934"/>
                </a:lnTo>
                <a:lnTo>
                  <a:pt x="245533" y="270934"/>
                </a:lnTo>
                <a:lnTo>
                  <a:pt x="245533" y="262467"/>
                </a:lnTo>
                <a:lnTo>
                  <a:pt x="245533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6815666" y="4334933"/>
            <a:ext cx="101602" cy="8468"/>
          </a:xfrm>
          <a:custGeom>
            <a:avLst/>
            <a:gdLst/>
            <a:ahLst/>
            <a:cxnLst/>
            <a:rect l="0" t="0" r="0" b="0"/>
            <a:pathLst>
              <a:path w="101602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6807200" y="44026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7239000" y="4106333"/>
            <a:ext cx="127001" cy="448735"/>
          </a:xfrm>
          <a:custGeom>
            <a:avLst/>
            <a:gdLst/>
            <a:ahLst/>
            <a:cxnLst/>
            <a:rect l="0" t="0" r="0" b="0"/>
            <a:pathLst>
              <a:path w="127001" h="448735">
                <a:moveTo>
                  <a:pt x="118534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76200" y="42334"/>
                </a:lnTo>
                <a:lnTo>
                  <a:pt x="67733" y="59267"/>
                </a:lnTo>
                <a:lnTo>
                  <a:pt x="59267" y="76200"/>
                </a:lnTo>
                <a:lnTo>
                  <a:pt x="42334" y="101600"/>
                </a:lnTo>
                <a:lnTo>
                  <a:pt x="33866" y="127000"/>
                </a:lnTo>
                <a:lnTo>
                  <a:pt x="25400" y="152400"/>
                </a:lnTo>
                <a:lnTo>
                  <a:pt x="16933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0" y="296334"/>
                </a:lnTo>
                <a:lnTo>
                  <a:pt x="8467" y="330200"/>
                </a:lnTo>
                <a:lnTo>
                  <a:pt x="25400" y="355600"/>
                </a:lnTo>
                <a:lnTo>
                  <a:pt x="42334" y="381000"/>
                </a:lnTo>
                <a:lnTo>
                  <a:pt x="67733" y="4064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127000" y="448734"/>
                </a:lnTo>
                <a:lnTo>
                  <a:pt x="127000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8644466" y="4165600"/>
            <a:ext cx="160869" cy="431801"/>
          </a:xfrm>
          <a:custGeom>
            <a:avLst/>
            <a:gdLst/>
            <a:ahLst/>
            <a:cxnLst/>
            <a:rect l="0" t="0" r="0" b="0"/>
            <a:pathLst>
              <a:path w="160869" h="431801">
                <a:moveTo>
                  <a:pt x="0" y="0"/>
                </a:moveTo>
                <a:lnTo>
                  <a:pt x="8468" y="0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25400"/>
                </a:lnTo>
                <a:lnTo>
                  <a:pt x="50801" y="42333"/>
                </a:lnTo>
                <a:lnTo>
                  <a:pt x="67734" y="59267"/>
                </a:lnTo>
                <a:lnTo>
                  <a:pt x="84668" y="76200"/>
                </a:lnTo>
                <a:lnTo>
                  <a:pt x="101601" y="101600"/>
                </a:lnTo>
                <a:lnTo>
                  <a:pt x="127001" y="135467"/>
                </a:lnTo>
                <a:lnTo>
                  <a:pt x="135467" y="160867"/>
                </a:lnTo>
                <a:lnTo>
                  <a:pt x="152400" y="186267"/>
                </a:lnTo>
                <a:lnTo>
                  <a:pt x="152400" y="220133"/>
                </a:lnTo>
                <a:lnTo>
                  <a:pt x="160868" y="245533"/>
                </a:lnTo>
                <a:lnTo>
                  <a:pt x="160868" y="270933"/>
                </a:lnTo>
                <a:lnTo>
                  <a:pt x="152400" y="296333"/>
                </a:lnTo>
                <a:lnTo>
                  <a:pt x="143934" y="321733"/>
                </a:lnTo>
                <a:lnTo>
                  <a:pt x="135467" y="347133"/>
                </a:lnTo>
                <a:lnTo>
                  <a:pt x="118534" y="364067"/>
                </a:lnTo>
                <a:lnTo>
                  <a:pt x="101601" y="389467"/>
                </a:lnTo>
                <a:lnTo>
                  <a:pt x="93134" y="406400"/>
                </a:lnTo>
                <a:lnTo>
                  <a:pt x="84668" y="414867"/>
                </a:lnTo>
                <a:lnTo>
                  <a:pt x="76200" y="423333"/>
                </a:lnTo>
                <a:lnTo>
                  <a:pt x="76200" y="423333"/>
                </a:lnTo>
                <a:lnTo>
                  <a:pt x="67734" y="431800"/>
                </a:lnTo>
                <a:lnTo>
                  <a:pt x="67734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8915400" y="4207933"/>
            <a:ext cx="110067" cy="406401"/>
          </a:xfrm>
          <a:custGeom>
            <a:avLst/>
            <a:gdLst/>
            <a:ahLst/>
            <a:cxnLst/>
            <a:rect l="0" t="0" r="0" b="0"/>
            <a:pathLst>
              <a:path w="110067" h="406401">
                <a:moveTo>
                  <a:pt x="84667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33867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20134"/>
                </a:lnTo>
                <a:lnTo>
                  <a:pt x="8467" y="245534"/>
                </a:lnTo>
                <a:lnTo>
                  <a:pt x="16933" y="279400"/>
                </a:lnTo>
                <a:lnTo>
                  <a:pt x="25400" y="313267"/>
                </a:lnTo>
                <a:lnTo>
                  <a:pt x="42334" y="338667"/>
                </a:lnTo>
                <a:lnTo>
                  <a:pt x="59267" y="372534"/>
                </a:lnTo>
                <a:lnTo>
                  <a:pt x="84667" y="389467"/>
                </a:lnTo>
                <a:lnTo>
                  <a:pt x="84667" y="389467"/>
                </a:lnTo>
                <a:lnTo>
                  <a:pt x="110066" y="406400"/>
                </a:lnTo>
                <a:lnTo>
                  <a:pt x="110066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10261600" y="4140200"/>
            <a:ext cx="211667" cy="482601"/>
          </a:xfrm>
          <a:custGeom>
            <a:avLst/>
            <a:gdLst/>
            <a:ahLst/>
            <a:cxnLst/>
            <a:rect l="0" t="0" r="0" b="0"/>
            <a:pathLst>
              <a:path w="211667" h="4826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0"/>
                </a:lnTo>
                <a:lnTo>
                  <a:pt x="59266" y="8467"/>
                </a:lnTo>
                <a:lnTo>
                  <a:pt x="84666" y="25400"/>
                </a:lnTo>
                <a:lnTo>
                  <a:pt x="101600" y="33867"/>
                </a:lnTo>
                <a:lnTo>
                  <a:pt x="118534" y="59267"/>
                </a:lnTo>
                <a:lnTo>
                  <a:pt x="135466" y="76200"/>
                </a:lnTo>
                <a:lnTo>
                  <a:pt x="152400" y="101600"/>
                </a:lnTo>
                <a:lnTo>
                  <a:pt x="169333" y="135467"/>
                </a:lnTo>
                <a:lnTo>
                  <a:pt x="186267" y="169333"/>
                </a:lnTo>
                <a:lnTo>
                  <a:pt x="203200" y="203200"/>
                </a:lnTo>
                <a:lnTo>
                  <a:pt x="211666" y="237067"/>
                </a:lnTo>
                <a:lnTo>
                  <a:pt x="211666" y="270933"/>
                </a:lnTo>
                <a:lnTo>
                  <a:pt x="211666" y="304800"/>
                </a:lnTo>
                <a:lnTo>
                  <a:pt x="203200" y="330200"/>
                </a:lnTo>
                <a:lnTo>
                  <a:pt x="194734" y="364067"/>
                </a:lnTo>
                <a:lnTo>
                  <a:pt x="186267" y="389467"/>
                </a:lnTo>
                <a:lnTo>
                  <a:pt x="169333" y="406400"/>
                </a:lnTo>
                <a:lnTo>
                  <a:pt x="152400" y="431800"/>
                </a:lnTo>
                <a:lnTo>
                  <a:pt x="135466" y="448733"/>
                </a:lnTo>
                <a:lnTo>
                  <a:pt x="118534" y="465667"/>
                </a:lnTo>
                <a:lnTo>
                  <a:pt x="118534" y="465667"/>
                </a:lnTo>
                <a:lnTo>
                  <a:pt x="101600" y="482600"/>
                </a:lnTo>
                <a:lnTo>
                  <a:pt x="10160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7459133" y="4241800"/>
            <a:ext cx="347134" cy="262468"/>
          </a:xfrm>
          <a:custGeom>
            <a:avLst/>
            <a:gdLst/>
            <a:ahLst/>
            <a:cxnLst/>
            <a:rect l="0" t="0" r="0" b="0"/>
            <a:pathLst>
              <a:path w="347134" h="262468">
                <a:moveTo>
                  <a:pt x="186267" y="76200"/>
                </a:moveTo>
                <a:lnTo>
                  <a:pt x="186267" y="76200"/>
                </a:lnTo>
                <a:lnTo>
                  <a:pt x="186267" y="67733"/>
                </a:lnTo>
                <a:lnTo>
                  <a:pt x="194733" y="59267"/>
                </a:lnTo>
                <a:lnTo>
                  <a:pt x="194733" y="50800"/>
                </a:lnTo>
                <a:lnTo>
                  <a:pt x="194733" y="42333"/>
                </a:lnTo>
                <a:lnTo>
                  <a:pt x="186267" y="33867"/>
                </a:lnTo>
                <a:lnTo>
                  <a:pt x="177800" y="25400"/>
                </a:lnTo>
                <a:lnTo>
                  <a:pt x="177800" y="16933"/>
                </a:lnTo>
                <a:lnTo>
                  <a:pt x="169334" y="8467"/>
                </a:lnTo>
                <a:lnTo>
                  <a:pt x="160867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18533" y="0"/>
                </a:lnTo>
                <a:lnTo>
                  <a:pt x="110067" y="8467"/>
                </a:lnTo>
                <a:lnTo>
                  <a:pt x="84667" y="16933"/>
                </a:lnTo>
                <a:lnTo>
                  <a:pt x="67734" y="25400"/>
                </a:lnTo>
                <a:lnTo>
                  <a:pt x="59267" y="42333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4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16934" y="194733"/>
                </a:lnTo>
                <a:lnTo>
                  <a:pt x="25400" y="220133"/>
                </a:lnTo>
                <a:lnTo>
                  <a:pt x="42333" y="228600"/>
                </a:lnTo>
                <a:lnTo>
                  <a:pt x="50801" y="245533"/>
                </a:lnTo>
                <a:lnTo>
                  <a:pt x="67734" y="254000"/>
                </a:lnTo>
                <a:lnTo>
                  <a:pt x="76200" y="254000"/>
                </a:lnTo>
                <a:lnTo>
                  <a:pt x="93134" y="262467"/>
                </a:lnTo>
                <a:lnTo>
                  <a:pt x="110067" y="254000"/>
                </a:lnTo>
                <a:lnTo>
                  <a:pt x="127001" y="254000"/>
                </a:lnTo>
                <a:lnTo>
                  <a:pt x="135467" y="245533"/>
                </a:lnTo>
                <a:lnTo>
                  <a:pt x="152400" y="237067"/>
                </a:lnTo>
                <a:lnTo>
                  <a:pt x="169334" y="220133"/>
                </a:lnTo>
                <a:lnTo>
                  <a:pt x="177800" y="211667"/>
                </a:lnTo>
                <a:lnTo>
                  <a:pt x="186267" y="194733"/>
                </a:lnTo>
                <a:lnTo>
                  <a:pt x="203201" y="177800"/>
                </a:lnTo>
                <a:lnTo>
                  <a:pt x="211667" y="152400"/>
                </a:lnTo>
                <a:lnTo>
                  <a:pt x="220134" y="135467"/>
                </a:lnTo>
                <a:lnTo>
                  <a:pt x="220134" y="118533"/>
                </a:lnTo>
                <a:lnTo>
                  <a:pt x="220134" y="110067"/>
                </a:lnTo>
                <a:lnTo>
                  <a:pt x="228600" y="93133"/>
                </a:lnTo>
                <a:lnTo>
                  <a:pt x="228600" y="76200"/>
                </a:lnTo>
                <a:lnTo>
                  <a:pt x="220134" y="67733"/>
                </a:lnTo>
                <a:lnTo>
                  <a:pt x="220134" y="59267"/>
                </a:lnTo>
                <a:lnTo>
                  <a:pt x="211667" y="59267"/>
                </a:lnTo>
                <a:lnTo>
                  <a:pt x="203201" y="50800"/>
                </a:lnTo>
                <a:lnTo>
                  <a:pt x="203201" y="50800"/>
                </a:lnTo>
                <a:lnTo>
                  <a:pt x="194733" y="59267"/>
                </a:lnTo>
                <a:lnTo>
                  <a:pt x="194733" y="67733"/>
                </a:lnTo>
                <a:lnTo>
                  <a:pt x="186267" y="76200"/>
                </a:lnTo>
                <a:lnTo>
                  <a:pt x="186267" y="84667"/>
                </a:lnTo>
                <a:lnTo>
                  <a:pt x="186267" y="93133"/>
                </a:lnTo>
                <a:lnTo>
                  <a:pt x="186267" y="110067"/>
                </a:lnTo>
                <a:lnTo>
                  <a:pt x="194733" y="118533"/>
                </a:lnTo>
                <a:lnTo>
                  <a:pt x="203201" y="135467"/>
                </a:lnTo>
                <a:lnTo>
                  <a:pt x="220134" y="152400"/>
                </a:lnTo>
                <a:lnTo>
                  <a:pt x="237067" y="160867"/>
                </a:lnTo>
                <a:lnTo>
                  <a:pt x="245534" y="177800"/>
                </a:lnTo>
                <a:lnTo>
                  <a:pt x="270933" y="186267"/>
                </a:lnTo>
                <a:lnTo>
                  <a:pt x="279401" y="194733"/>
                </a:lnTo>
                <a:lnTo>
                  <a:pt x="304800" y="211667"/>
                </a:lnTo>
                <a:lnTo>
                  <a:pt x="313267" y="211667"/>
                </a:lnTo>
                <a:lnTo>
                  <a:pt x="330200" y="211667"/>
                </a:lnTo>
                <a:lnTo>
                  <a:pt x="338667" y="211667"/>
                </a:lnTo>
                <a:lnTo>
                  <a:pt x="338667" y="211667"/>
                </a:lnTo>
                <a:lnTo>
                  <a:pt x="347133" y="211667"/>
                </a:lnTo>
                <a:lnTo>
                  <a:pt x="3471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7907867" y="4233333"/>
            <a:ext cx="50800" cy="220135"/>
          </a:xfrm>
          <a:custGeom>
            <a:avLst/>
            <a:gdLst/>
            <a:ahLst/>
            <a:cxnLst/>
            <a:rect l="0" t="0" r="0" b="0"/>
            <a:pathLst>
              <a:path w="50800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6" y="169334"/>
                </a:lnTo>
                <a:lnTo>
                  <a:pt x="33866" y="186267"/>
                </a:lnTo>
                <a:lnTo>
                  <a:pt x="42333" y="194734"/>
                </a:lnTo>
                <a:lnTo>
                  <a:pt x="42333" y="211667"/>
                </a:lnTo>
                <a:lnTo>
                  <a:pt x="42333" y="211667"/>
                </a:lnTo>
                <a:lnTo>
                  <a:pt x="50799" y="220134"/>
                </a:lnTo>
                <a:lnTo>
                  <a:pt x="50799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7840133" y="4318000"/>
            <a:ext cx="160868" cy="33868"/>
          </a:xfrm>
          <a:custGeom>
            <a:avLst/>
            <a:gdLst/>
            <a:ahLst/>
            <a:cxnLst/>
            <a:rect l="0" t="0" r="0" b="0"/>
            <a:pathLst>
              <a:path w="160868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1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8144933" y="4241800"/>
            <a:ext cx="203202" cy="152401"/>
          </a:xfrm>
          <a:custGeom>
            <a:avLst/>
            <a:gdLst/>
            <a:ahLst/>
            <a:cxnLst/>
            <a:rect l="0" t="0" r="0" b="0"/>
            <a:pathLst>
              <a:path w="203202" h="152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16934" y="101600"/>
                </a:lnTo>
                <a:lnTo>
                  <a:pt x="33867" y="110067"/>
                </a:lnTo>
                <a:lnTo>
                  <a:pt x="42333" y="118533"/>
                </a:lnTo>
                <a:lnTo>
                  <a:pt x="59267" y="127000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8533" y="143933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203201" y="152400"/>
                </a:lnTo>
                <a:lnTo>
                  <a:pt x="203201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8305800" y="4199467"/>
            <a:ext cx="76201" cy="287867"/>
          </a:xfrm>
          <a:custGeom>
            <a:avLst/>
            <a:gdLst/>
            <a:ahLst/>
            <a:cxnLst/>
            <a:rect l="0" t="0" r="0" b="0"/>
            <a:pathLst>
              <a:path w="76201" h="287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0" y="118533"/>
                </a:lnTo>
                <a:lnTo>
                  <a:pt x="33866" y="135466"/>
                </a:lnTo>
                <a:lnTo>
                  <a:pt x="33866" y="160866"/>
                </a:lnTo>
                <a:lnTo>
                  <a:pt x="42334" y="186266"/>
                </a:lnTo>
                <a:lnTo>
                  <a:pt x="42334" y="203200"/>
                </a:lnTo>
                <a:lnTo>
                  <a:pt x="50800" y="228600"/>
                </a:lnTo>
                <a:lnTo>
                  <a:pt x="59267" y="254000"/>
                </a:lnTo>
                <a:lnTo>
                  <a:pt x="67733" y="270933"/>
                </a:lnTo>
                <a:lnTo>
                  <a:pt x="67733" y="270933"/>
                </a:lnTo>
                <a:lnTo>
                  <a:pt x="76200" y="287866"/>
                </a:lnTo>
                <a:lnTo>
                  <a:pt x="7620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9076267" y="4292600"/>
            <a:ext cx="279401" cy="270934"/>
          </a:xfrm>
          <a:custGeom>
            <a:avLst/>
            <a:gdLst/>
            <a:ahLst/>
            <a:cxnLst/>
            <a:rect l="0" t="0" r="0" b="0"/>
            <a:pathLst>
              <a:path w="279401" h="270934">
                <a:moveTo>
                  <a:pt x="118533" y="8467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599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25399" y="59267"/>
                </a:lnTo>
                <a:lnTo>
                  <a:pt x="16933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16933" y="177800"/>
                </a:lnTo>
                <a:lnTo>
                  <a:pt x="25399" y="186267"/>
                </a:lnTo>
                <a:lnTo>
                  <a:pt x="33867" y="194733"/>
                </a:lnTo>
                <a:lnTo>
                  <a:pt x="50800" y="211667"/>
                </a:lnTo>
                <a:lnTo>
                  <a:pt x="67733" y="211667"/>
                </a:lnTo>
                <a:lnTo>
                  <a:pt x="76200" y="220133"/>
                </a:lnTo>
                <a:lnTo>
                  <a:pt x="93133" y="220133"/>
                </a:lnTo>
                <a:lnTo>
                  <a:pt x="101599" y="211667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35466" y="194733"/>
                </a:lnTo>
                <a:lnTo>
                  <a:pt x="143933" y="177800"/>
                </a:lnTo>
                <a:lnTo>
                  <a:pt x="143933" y="160867"/>
                </a:lnTo>
                <a:lnTo>
                  <a:pt x="152400" y="143933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50800"/>
                </a:lnTo>
                <a:lnTo>
                  <a:pt x="143933" y="42333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59267"/>
                </a:lnTo>
                <a:lnTo>
                  <a:pt x="152400" y="67733"/>
                </a:lnTo>
                <a:lnTo>
                  <a:pt x="152400" y="93133"/>
                </a:lnTo>
                <a:lnTo>
                  <a:pt x="160866" y="110067"/>
                </a:lnTo>
                <a:lnTo>
                  <a:pt x="160866" y="127000"/>
                </a:lnTo>
                <a:lnTo>
                  <a:pt x="177799" y="143933"/>
                </a:lnTo>
                <a:lnTo>
                  <a:pt x="186267" y="169333"/>
                </a:lnTo>
                <a:lnTo>
                  <a:pt x="194733" y="194733"/>
                </a:lnTo>
                <a:lnTo>
                  <a:pt x="203200" y="211667"/>
                </a:lnTo>
                <a:lnTo>
                  <a:pt x="220133" y="228600"/>
                </a:lnTo>
                <a:lnTo>
                  <a:pt x="237066" y="245533"/>
                </a:lnTo>
                <a:lnTo>
                  <a:pt x="253999" y="254000"/>
                </a:lnTo>
                <a:lnTo>
                  <a:pt x="262467" y="262467"/>
                </a:lnTo>
                <a:lnTo>
                  <a:pt x="262467" y="262467"/>
                </a:lnTo>
                <a:lnTo>
                  <a:pt x="279400" y="270933"/>
                </a:lnTo>
                <a:lnTo>
                  <a:pt x="279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9431867" y="43942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9736667" y="4207933"/>
            <a:ext cx="262468" cy="338668"/>
          </a:xfrm>
          <a:custGeom>
            <a:avLst/>
            <a:gdLst/>
            <a:ahLst/>
            <a:cxnLst/>
            <a:rect l="0" t="0" r="0" b="0"/>
            <a:pathLst>
              <a:path w="262468" h="338668">
                <a:moveTo>
                  <a:pt x="0" y="16934"/>
                </a:move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799" y="0"/>
                </a:lnTo>
                <a:lnTo>
                  <a:pt x="76199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52399" y="8467"/>
                </a:lnTo>
                <a:lnTo>
                  <a:pt x="169333" y="16934"/>
                </a:lnTo>
                <a:lnTo>
                  <a:pt x="177800" y="25400"/>
                </a:lnTo>
                <a:lnTo>
                  <a:pt x="186267" y="33867"/>
                </a:lnTo>
                <a:lnTo>
                  <a:pt x="194733" y="42334"/>
                </a:lnTo>
                <a:lnTo>
                  <a:pt x="194733" y="59267"/>
                </a:lnTo>
                <a:lnTo>
                  <a:pt x="186267" y="67734"/>
                </a:lnTo>
                <a:lnTo>
                  <a:pt x="186267" y="76200"/>
                </a:lnTo>
                <a:lnTo>
                  <a:pt x="177800" y="93134"/>
                </a:lnTo>
                <a:lnTo>
                  <a:pt x="169333" y="101600"/>
                </a:lnTo>
                <a:lnTo>
                  <a:pt x="152399" y="118534"/>
                </a:lnTo>
                <a:lnTo>
                  <a:pt x="143933" y="127000"/>
                </a:lnTo>
                <a:lnTo>
                  <a:pt x="135467" y="135467"/>
                </a:lnTo>
                <a:lnTo>
                  <a:pt x="118533" y="143934"/>
                </a:lnTo>
                <a:lnTo>
                  <a:pt x="101600" y="143934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199" y="160867"/>
                </a:lnTo>
                <a:lnTo>
                  <a:pt x="67733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69334"/>
                </a:lnTo>
                <a:lnTo>
                  <a:pt x="67733" y="169334"/>
                </a:lnTo>
                <a:lnTo>
                  <a:pt x="76199" y="169334"/>
                </a:lnTo>
                <a:lnTo>
                  <a:pt x="84666" y="169334"/>
                </a:lnTo>
                <a:lnTo>
                  <a:pt x="93133" y="169334"/>
                </a:lnTo>
                <a:lnTo>
                  <a:pt x="118533" y="169334"/>
                </a:lnTo>
                <a:lnTo>
                  <a:pt x="135467" y="177800"/>
                </a:lnTo>
                <a:lnTo>
                  <a:pt x="152399" y="186267"/>
                </a:lnTo>
                <a:lnTo>
                  <a:pt x="169333" y="194734"/>
                </a:lnTo>
                <a:lnTo>
                  <a:pt x="194733" y="211667"/>
                </a:lnTo>
                <a:lnTo>
                  <a:pt x="211667" y="220134"/>
                </a:lnTo>
                <a:lnTo>
                  <a:pt x="228599" y="237067"/>
                </a:lnTo>
                <a:lnTo>
                  <a:pt x="245533" y="254000"/>
                </a:lnTo>
                <a:lnTo>
                  <a:pt x="254000" y="270934"/>
                </a:lnTo>
                <a:lnTo>
                  <a:pt x="262467" y="287867"/>
                </a:lnTo>
                <a:lnTo>
                  <a:pt x="262467" y="296334"/>
                </a:lnTo>
                <a:lnTo>
                  <a:pt x="262467" y="304800"/>
                </a:lnTo>
                <a:lnTo>
                  <a:pt x="254000" y="313267"/>
                </a:lnTo>
                <a:lnTo>
                  <a:pt x="237066" y="313267"/>
                </a:lnTo>
                <a:lnTo>
                  <a:pt x="228599" y="321734"/>
                </a:lnTo>
                <a:lnTo>
                  <a:pt x="203199" y="321734"/>
                </a:lnTo>
                <a:lnTo>
                  <a:pt x="194733" y="330200"/>
                </a:lnTo>
                <a:lnTo>
                  <a:pt x="177800" y="330200"/>
                </a:lnTo>
                <a:lnTo>
                  <a:pt x="152399" y="338667"/>
                </a:lnTo>
                <a:lnTo>
                  <a:pt x="135467" y="338667"/>
                </a:lnTo>
                <a:lnTo>
                  <a:pt x="110067" y="330200"/>
                </a:lnTo>
                <a:lnTo>
                  <a:pt x="110067" y="330200"/>
                </a:lnTo>
                <a:lnTo>
                  <a:pt x="84666" y="330200"/>
                </a:lnTo>
                <a:lnTo>
                  <a:pt x="84666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5198533" y="5130800"/>
            <a:ext cx="203201" cy="397934"/>
          </a:xfrm>
          <a:custGeom>
            <a:avLst/>
            <a:gdLst/>
            <a:ahLst/>
            <a:cxnLst/>
            <a:rect l="0" t="0" r="0" b="0"/>
            <a:pathLst>
              <a:path w="203201" h="397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38667"/>
                </a:lnTo>
                <a:lnTo>
                  <a:pt x="16934" y="355600"/>
                </a:lnTo>
                <a:lnTo>
                  <a:pt x="16934" y="364067"/>
                </a:lnTo>
                <a:lnTo>
                  <a:pt x="25400" y="381000"/>
                </a:lnTo>
                <a:lnTo>
                  <a:pt x="33867" y="389467"/>
                </a:lnTo>
                <a:lnTo>
                  <a:pt x="42334" y="397933"/>
                </a:lnTo>
                <a:lnTo>
                  <a:pt x="59267" y="397933"/>
                </a:lnTo>
                <a:lnTo>
                  <a:pt x="67734" y="397933"/>
                </a:lnTo>
                <a:lnTo>
                  <a:pt x="93134" y="397933"/>
                </a:lnTo>
                <a:lnTo>
                  <a:pt x="110067" y="397933"/>
                </a:lnTo>
                <a:lnTo>
                  <a:pt x="127000" y="397933"/>
                </a:lnTo>
                <a:lnTo>
                  <a:pt x="143934" y="389467"/>
                </a:lnTo>
                <a:lnTo>
                  <a:pt x="160867" y="389467"/>
                </a:lnTo>
                <a:lnTo>
                  <a:pt x="169334" y="381000"/>
                </a:lnTo>
                <a:lnTo>
                  <a:pt x="177800" y="381000"/>
                </a:lnTo>
                <a:lnTo>
                  <a:pt x="194734" y="372533"/>
                </a:lnTo>
                <a:lnTo>
                  <a:pt x="203200" y="364067"/>
                </a:lnTo>
                <a:lnTo>
                  <a:pt x="203200" y="364067"/>
                </a:lnTo>
                <a:lnTo>
                  <a:pt x="203200" y="355600"/>
                </a:lnTo>
                <a:lnTo>
                  <a:pt x="2032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5452533" y="5223933"/>
            <a:ext cx="177801" cy="287868"/>
          </a:xfrm>
          <a:custGeom>
            <a:avLst/>
            <a:gdLst/>
            <a:ahLst/>
            <a:cxnLst/>
            <a:rect l="0" t="0" r="0" b="0"/>
            <a:pathLst>
              <a:path w="177801" h="287868">
                <a:moveTo>
                  <a:pt x="143934" y="8467"/>
                </a:move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33867" y="50800"/>
                </a:lnTo>
                <a:lnTo>
                  <a:pt x="16934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86267"/>
                </a:lnTo>
                <a:lnTo>
                  <a:pt x="16934" y="203200"/>
                </a:lnTo>
                <a:lnTo>
                  <a:pt x="25400" y="220134"/>
                </a:lnTo>
                <a:lnTo>
                  <a:pt x="50800" y="237067"/>
                </a:lnTo>
                <a:lnTo>
                  <a:pt x="67734" y="254000"/>
                </a:lnTo>
                <a:lnTo>
                  <a:pt x="93134" y="270934"/>
                </a:lnTo>
                <a:lnTo>
                  <a:pt x="118534" y="279400"/>
                </a:lnTo>
                <a:lnTo>
                  <a:pt x="135467" y="279400"/>
                </a:lnTo>
                <a:lnTo>
                  <a:pt x="160867" y="287867"/>
                </a:lnTo>
                <a:lnTo>
                  <a:pt x="160867" y="287867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5698067" y="5249333"/>
            <a:ext cx="287867" cy="304801"/>
          </a:xfrm>
          <a:custGeom>
            <a:avLst/>
            <a:gdLst/>
            <a:ahLst/>
            <a:cxnLst/>
            <a:rect l="0" t="0" r="0" b="0"/>
            <a:pathLst>
              <a:path w="287867" h="304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70934"/>
                </a:lnTo>
                <a:lnTo>
                  <a:pt x="42333" y="287867"/>
                </a:lnTo>
                <a:lnTo>
                  <a:pt x="42333" y="296334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296334"/>
                </a:lnTo>
                <a:lnTo>
                  <a:pt x="42333" y="279400"/>
                </a:lnTo>
                <a:lnTo>
                  <a:pt x="42333" y="262467"/>
                </a:lnTo>
                <a:lnTo>
                  <a:pt x="42333" y="245534"/>
                </a:lnTo>
                <a:lnTo>
                  <a:pt x="42333" y="228600"/>
                </a:lnTo>
                <a:lnTo>
                  <a:pt x="42333" y="203200"/>
                </a:lnTo>
                <a:lnTo>
                  <a:pt x="42333" y="177800"/>
                </a:lnTo>
                <a:lnTo>
                  <a:pt x="50800" y="152400"/>
                </a:lnTo>
                <a:lnTo>
                  <a:pt x="50800" y="127000"/>
                </a:lnTo>
                <a:lnTo>
                  <a:pt x="50800" y="110067"/>
                </a:lnTo>
                <a:lnTo>
                  <a:pt x="59266" y="84667"/>
                </a:lnTo>
                <a:lnTo>
                  <a:pt x="59266" y="67734"/>
                </a:lnTo>
                <a:lnTo>
                  <a:pt x="67733" y="50800"/>
                </a:lnTo>
                <a:lnTo>
                  <a:pt x="76200" y="42334"/>
                </a:lnTo>
                <a:lnTo>
                  <a:pt x="84666" y="33867"/>
                </a:lnTo>
                <a:lnTo>
                  <a:pt x="93133" y="33867"/>
                </a:lnTo>
                <a:lnTo>
                  <a:pt x="101600" y="33867"/>
                </a:lnTo>
                <a:lnTo>
                  <a:pt x="110066" y="33867"/>
                </a:lnTo>
                <a:lnTo>
                  <a:pt x="110066" y="42334"/>
                </a:lnTo>
                <a:lnTo>
                  <a:pt x="127000" y="59267"/>
                </a:lnTo>
                <a:lnTo>
                  <a:pt x="127000" y="67734"/>
                </a:lnTo>
                <a:lnTo>
                  <a:pt x="135466" y="93134"/>
                </a:lnTo>
                <a:lnTo>
                  <a:pt x="135466" y="110067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43933" y="169334"/>
                </a:lnTo>
                <a:lnTo>
                  <a:pt x="143933" y="186267"/>
                </a:lnTo>
                <a:lnTo>
                  <a:pt x="143933" y="211667"/>
                </a:lnTo>
                <a:lnTo>
                  <a:pt x="143933" y="220134"/>
                </a:lnTo>
                <a:lnTo>
                  <a:pt x="143933" y="237067"/>
                </a:lnTo>
                <a:lnTo>
                  <a:pt x="143933" y="254000"/>
                </a:lnTo>
                <a:lnTo>
                  <a:pt x="143933" y="262467"/>
                </a:lnTo>
                <a:lnTo>
                  <a:pt x="143933" y="262467"/>
                </a:lnTo>
                <a:lnTo>
                  <a:pt x="143933" y="262467"/>
                </a:lnTo>
                <a:lnTo>
                  <a:pt x="143933" y="262467"/>
                </a:lnTo>
                <a:lnTo>
                  <a:pt x="143933" y="254000"/>
                </a:lnTo>
                <a:lnTo>
                  <a:pt x="152400" y="245534"/>
                </a:lnTo>
                <a:lnTo>
                  <a:pt x="152400" y="237067"/>
                </a:lnTo>
                <a:lnTo>
                  <a:pt x="152400" y="220134"/>
                </a:lnTo>
                <a:lnTo>
                  <a:pt x="152400" y="194734"/>
                </a:lnTo>
                <a:lnTo>
                  <a:pt x="152400" y="177800"/>
                </a:lnTo>
                <a:lnTo>
                  <a:pt x="160866" y="160867"/>
                </a:lnTo>
                <a:lnTo>
                  <a:pt x="160866" y="143934"/>
                </a:lnTo>
                <a:lnTo>
                  <a:pt x="169333" y="118534"/>
                </a:lnTo>
                <a:lnTo>
                  <a:pt x="169333" y="101600"/>
                </a:lnTo>
                <a:lnTo>
                  <a:pt x="177800" y="93134"/>
                </a:lnTo>
                <a:lnTo>
                  <a:pt x="186266" y="76200"/>
                </a:lnTo>
                <a:lnTo>
                  <a:pt x="194733" y="67734"/>
                </a:lnTo>
                <a:lnTo>
                  <a:pt x="203200" y="50800"/>
                </a:lnTo>
                <a:lnTo>
                  <a:pt x="211666" y="50800"/>
                </a:lnTo>
                <a:lnTo>
                  <a:pt x="220133" y="42334"/>
                </a:lnTo>
                <a:lnTo>
                  <a:pt x="237066" y="42334"/>
                </a:lnTo>
                <a:lnTo>
                  <a:pt x="237066" y="42334"/>
                </a:lnTo>
                <a:lnTo>
                  <a:pt x="245533" y="50800"/>
                </a:lnTo>
                <a:lnTo>
                  <a:pt x="254000" y="50800"/>
                </a:lnTo>
                <a:lnTo>
                  <a:pt x="254000" y="59267"/>
                </a:lnTo>
                <a:lnTo>
                  <a:pt x="254000" y="67734"/>
                </a:lnTo>
                <a:lnTo>
                  <a:pt x="254000" y="84667"/>
                </a:lnTo>
                <a:lnTo>
                  <a:pt x="262466" y="93134"/>
                </a:lnTo>
                <a:lnTo>
                  <a:pt x="262466" y="110067"/>
                </a:lnTo>
                <a:lnTo>
                  <a:pt x="262466" y="127000"/>
                </a:lnTo>
                <a:lnTo>
                  <a:pt x="262466" y="143934"/>
                </a:lnTo>
                <a:lnTo>
                  <a:pt x="262466" y="160867"/>
                </a:lnTo>
                <a:lnTo>
                  <a:pt x="262466" y="169334"/>
                </a:lnTo>
                <a:lnTo>
                  <a:pt x="262466" y="186267"/>
                </a:lnTo>
                <a:lnTo>
                  <a:pt x="270933" y="194734"/>
                </a:lnTo>
                <a:lnTo>
                  <a:pt x="270933" y="211667"/>
                </a:lnTo>
                <a:lnTo>
                  <a:pt x="279400" y="211667"/>
                </a:lnTo>
                <a:lnTo>
                  <a:pt x="279400" y="220134"/>
                </a:lnTo>
                <a:lnTo>
                  <a:pt x="279400" y="220134"/>
                </a:lnTo>
                <a:lnTo>
                  <a:pt x="287866" y="220134"/>
                </a:lnTo>
                <a:lnTo>
                  <a:pt x="287866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6104467" y="5325533"/>
            <a:ext cx="8467" cy="33868"/>
          </a:xfrm>
          <a:custGeom>
            <a:avLst/>
            <a:gdLst/>
            <a:ahLst/>
            <a:cxnLst/>
            <a:rect l="0" t="0" r="0" b="0"/>
            <a:pathLst>
              <a:path w="8467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6087533" y="54610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6477000" y="5215467"/>
            <a:ext cx="110067" cy="482601"/>
          </a:xfrm>
          <a:custGeom>
            <a:avLst/>
            <a:gdLst/>
            <a:ahLst/>
            <a:cxnLst/>
            <a:rect l="0" t="0" r="0" b="0"/>
            <a:pathLst>
              <a:path w="110067" h="482601">
                <a:moveTo>
                  <a:pt x="110066" y="0"/>
                </a:moveTo>
                <a:lnTo>
                  <a:pt x="110066" y="0"/>
                </a:lnTo>
                <a:lnTo>
                  <a:pt x="101600" y="8466"/>
                </a:lnTo>
                <a:lnTo>
                  <a:pt x="93133" y="25400"/>
                </a:lnTo>
                <a:lnTo>
                  <a:pt x="84667" y="33866"/>
                </a:lnTo>
                <a:lnTo>
                  <a:pt x="67733" y="50800"/>
                </a:lnTo>
                <a:lnTo>
                  <a:pt x="59267" y="59266"/>
                </a:lnTo>
                <a:lnTo>
                  <a:pt x="50800" y="76200"/>
                </a:lnTo>
                <a:lnTo>
                  <a:pt x="42334" y="93133"/>
                </a:lnTo>
                <a:lnTo>
                  <a:pt x="33866" y="110066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8467" y="330200"/>
                </a:lnTo>
                <a:lnTo>
                  <a:pt x="16933" y="355600"/>
                </a:lnTo>
                <a:lnTo>
                  <a:pt x="25400" y="381000"/>
                </a:lnTo>
                <a:lnTo>
                  <a:pt x="33866" y="397933"/>
                </a:lnTo>
                <a:lnTo>
                  <a:pt x="42334" y="423333"/>
                </a:lnTo>
                <a:lnTo>
                  <a:pt x="59267" y="440266"/>
                </a:lnTo>
                <a:lnTo>
                  <a:pt x="76200" y="448733"/>
                </a:lnTo>
                <a:lnTo>
                  <a:pt x="84667" y="465666"/>
                </a:lnTo>
                <a:lnTo>
                  <a:pt x="93133" y="474133"/>
                </a:lnTo>
                <a:lnTo>
                  <a:pt x="101600" y="482600"/>
                </a:lnTo>
                <a:lnTo>
                  <a:pt x="101600" y="482600"/>
                </a:lnTo>
                <a:lnTo>
                  <a:pt x="110066" y="482600"/>
                </a:lnTo>
                <a:lnTo>
                  <a:pt x="110066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6680200" y="5410200"/>
            <a:ext cx="228601" cy="237068"/>
          </a:xfrm>
          <a:custGeom>
            <a:avLst/>
            <a:gdLst/>
            <a:ahLst/>
            <a:cxnLst/>
            <a:rect l="0" t="0" r="0" b="0"/>
            <a:pathLst>
              <a:path w="228601" h="237068">
                <a:moveTo>
                  <a:pt x="127000" y="33867"/>
                </a:moveTo>
                <a:lnTo>
                  <a:pt x="127000" y="33867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94733"/>
                </a:lnTo>
                <a:lnTo>
                  <a:pt x="33867" y="211667"/>
                </a:lnTo>
                <a:lnTo>
                  <a:pt x="42333" y="220133"/>
                </a:lnTo>
                <a:lnTo>
                  <a:pt x="50800" y="228600"/>
                </a:lnTo>
                <a:lnTo>
                  <a:pt x="59266" y="237067"/>
                </a:lnTo>
                <a:lnTo>
                  <a:pt x="76200" y="237067"/>
                </a:lnTo>
                <a:lnTo>
                  <a:pt x="84667" y="228600"/>
                </a:lnTo>
                <a:lnTo>
                  <a:pt x="93133" y="228600"/>
                </a:lnTo>
                <a:lnTo>
                  <a:pt x="110067" y="220133"/>
                </a:lnTo>
                <a:lnTo>
                  <a:pt x="118533" y="203200"/>
                </a:lnTo>
                <a:lnTo>
                  <a:pt x="127000" y="194733"/>
                </a:lnTo>
                <a:lnTo>
                  <a:pt x="135466" y="177800"/>
                </a:lnTo>
                <a:lnTo>
                  <a:pt x="135466" y="160867"/>
                </a:lnTo>
                <a:lnTo>
                  <a:pt x="143934" y="143933"/>
                </a:lnTo>
                <a:lnTo>
                  <a:pt x="143934" y="118533"/>
                </a:lnTo>
                <a:lnTo>
                  <a:pt x="143934" y="101600"/>
                </a:lnTo>
                <a:lnTo>
                  <a:pt x="152400" y="84667"/>
                </a:lnTo>
                <a:lnTo>
                  <a:pt x="152400" y="67733"/>
                </a:lnTo>
                <a:lnTo>
                  <a:pt x="143934" y="59267"/>
                </a:lnTo>
                <a:lnTo>
                  <a:pt x="143934" y="42333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33867"/>
                </a:lnTo>
                <a:lnTo>
                  <a:pt x="143934" y="42333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9333" y="135467"/>
                </a:lnTo>
                <a:lnTo>
                  <a:pt x="177800" y="152400"/>
                </a:lnTo>
                <a:lnTo>
                  <a:pt x="186267" y="169333"/>
                </a:lnTo>
                <a:lnTo>
                  <a:pt x="186267" y="186267"/>
                </a:lnTo>
                <a:lnTo>
                  <a:pt x="194733" y="203200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211666" y="237067"/>
                </a:lnTo>
                <a:lnTo>
                  <a:pt x="220134" y="237067"/>
                </a:lnTo>
                <a:lnTo>
                  <a:pt x="220134" y="237067"/>
                </a:lnTo>
                <a:lnTo>
                  <a:pt x="220134" y="237067"/>
                </a:lnTo>
                <a:lnTo>
                  <a:pt x="228600" y="237067"/>
                </a:lnTo>
                <a:lnTo>
                  <a:pt x="2286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6934200" y="5486400"/>
            <a:ext cx="93134" cy="33868"/>
          </a:xfrm>
          <a:custGeom>
            <a:avLst/>
            <a:gdLst/>
            <a:ahLst/>
            <a:cxnLst/>
            <a:rect l="0" t="0" r="0" b="0"/>
            <a:pathLst>
              <a:path w="93134" h="33868">
                <a:moveTo>
                  <a:pt x="0" y="25400"/>
                </a:move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33866" y="33867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7086600" y="5334000"/>
            <a:ext cx="220134" cy="347134"/>
          </a:xfrm>
          <a:custGeom>
            <a:avLst/>
            <a:gdLst/>
            <a:ahLst/>
            <a:cxnLst/>
            <a:rect l="0" t="0" r="0" b="0"/>
            <a:pathLst>
              <a:path w="220134" h="347134">
                <a:moveTo>
                  <a:pt x="0" y="16933"/>
                </a:move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93133" y="42333"/>
                </a:lnTo>
                <a:lnTo>
                  <a:pt x="93133" y="50800"/>
                </a:lnTo>
                <a:lnTo>
                  <a:pt x="101600" y="59267"/>
                </a:lnTo>
                <a:lnTo>
                  <a:pt x="101600" y="67733"/>
                </a:lnTo>
                <a:lnTo>
                  <a:pt x="93133" y="84667"/>
                </a:lnTo>
                <a:lnTo>
                  <a:pt x="93133" y="93133"/>
                </a:lnTo>
                <a:lnTo>
                  <a:pt x="84667" y="101600"/>
                </a:lnTo>
                <a:lnTo>
                  <a:pt x="76200" y="110067"/>
                </a:lnTo>
                <a:lnTo>
                  <a:pt x="67733" y="118533"/>
                </a:lnTo>
                <a:lnTo>
                  <a:pt x="59267" y="127000"/>
                </a:lnTo>
                <a:lnTo>
                  <a:pt x="50800" y="127000"/>
                </a:lnTo>
                <a:lnTo>
                  <a:pt x="50800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43933" y="160867"/>
                </a:lnTo>
                <a:lnTo>
                  <a:pt x="160867" y="169333"/>
                </a:lnTo>
                <a:lnTo>
                  <a:pt x="177800" y="186267"/>
                </a:lnTo>
                <a:lnTo>
                  <a:pt x="186266" y="194733"/>
                </a:lnTo>
                <a:lnTo>
                  <a:pt x="194734" y="211667"/>
                </a:lnTo>
                <a:lnTo>
                  <a:pt x="211667" y="220133"/>
                </a:lnTo>
                <a:lnTo>
                  <a:pt x="211667" y="237067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11667" y="279400"/>
                </a:lnTo>
                <a:lnTo>
                  <a:pt x="211667" y="287867"/>
                </a:lnTo>
                <a:lnTo>
                  <a:pt x="203200" y="304800"/>
                </a:lnTo>
                <a:lnTo>
                  <a:pt x="194734" y="313267"/>
                </a:lnTo>
                <a:lnTo>
                  <a:pt x="186266" y="321733"/>
                </a:lnTo>
                <a:lnTo>
                  <a:pt x="177800" y="330200"/>
                </a:lnTo>
                <a:lnTo>
                  <a:pt x="160867" y="338667"/>
                </a:lnTo>
                <a:lnTo>
                  <a:pt x="152400" y="338667"/>
                </a:lnTo>
                <a:lnTo>
                  <a:pt x="135467" y="347133"/>
                </a:lnTo>
                <a:lnTo>
                  <a:pt x="118534" y="347133"/>
                </a:lnTo>
                <a:lnTo>
                  <a:pt x="110066" y="338667"/>
                </a:lnTo>
                <a:lnTo>
                  <a:pt x="101600" y="330200"/>
                </a:lnTo>
                <a:lnTo>
                  <a:pt x="101600" y="330200"/>
                </a:lnTo>
                <a:lnTo>
                  <a:pt x="93133" y="321733"/>
                </a:lnTo>
                <a:lnTo>
                  <a:pt x="931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7298267" y="5240867"/>
            <a:ext cx="135468" cy="474134"/>
          </a:xfrm>
          <a:custGeom>
            <a:avLst/>
            <a:gdLst/>
            <a:ahLst/>
            <a:cxnLst/>
            <a:rect l="0" t="0" r="0" b="0"/>
            <a:pathLst>
              <a:path w="135468" h="4741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50799" y="50800"/>
                </a:lnTo>
                <a:lnTo>
                  <a:pt x="67733" y="67733"/>
                </a:lnTo>
                <a:lnTo>
                  <a:pt x="76200" y="84666"/>
                </a:lnTo>
                <a:lnTo>
                  <a:pt x="93133" y="110066"/>
                </a:lnTo>
                <a:lnTo>
                  <a:pt x="101600" y="135466"/>
                </a:lnTo>
                <a:lnTo>
                  <a:pt x="110066" y="160866"/>
                </a:lnTo>
                <a:lnTo>
                  <a:pt x="118533" y="186266"/>
                </a:lnTo>
                <a:lnTo>
                  <a:pt x="126999" y="211666"/>
                </a:lnTo>
                <a:lnTo>
                  <a:pt x="126999" y="245533"/>
                </a:lnTo>
                <a:lnTo>
                  <a:pt x="135467" y="270933"/>
                </a:lnTo>
                <a:lnTo>
                  <a:pt x="135467" y="304800"/>
                </a:lnTo>
                <a:lnTo>
                  <a:pt x="135467" y="330200"/>
                </a:lnTo>
                <a:lnTo>
                  <a:pt x="135467" y="355600"/>
                </a:lnTo>
                <a:lnTo>
                  <a:pt x="135467" y="381000"/>
                </a:lnTo>
                <a:lnTo>
                  <a:pt x="126999" y="406400"/>
                </a:lnTo>
                <a:lnTo>
                  <a:pt x="126999" y="423333"/>
                </a:lnTo>
                <a:lnTo>
                  <a:pt x="118533" y="440266"/>
                </a:lnTo>
                <a:lnTo>
                  <a:pt x="110066" y="457200"/>
                </a:lnTo>
                <a:lnTo>
                  <a:pt x="110066" y="465666"/>
                </a:lnTo>
                <a:lnTo>
                  <a:pt x="101600" y="474133"/>
                </a:lnTo>
                <a:lnTo>
                  <a:pt x="101600" y="474133"/>
                </a:lnTo>
                <a:lnTo>
                  <a:pt x="101600" y="474133"/>
                </a:lnTo>
                <a:lnTo>
                  <a:pt x="101600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7501466" y="5274733"/>
            <a:ext cx="118535" cy="474135"/>
          </a:xfrm>
          <a:custGeom>
            <a:avLst/>
            <a:gdLst/>
            <a:ahLst/>
            <a:cxnLst/>
            <a:rect l="0" t="0" r="0" b="0"/>
            <a:pathLst>
              <a:path w="118535" h="474135">
                <a:moveTo>
                  <a:pt x="118534" y="0"/>
                </a:moveTo>
                <a:lnTo>
                  <a:pt x="118534" y="0"/>
                </a:lnTo>
                <a:lnTo>
                  <a:pt x="110067" y="8467"/>
                </a:lnTo>
                <a:lnTo>
                  <a:pt x="101601" y="16934"/>
                </a:lnTo>
                <a:lnTo>
                  <a:pt x="93134" y="25400"/>
                </a:lnTo>
                <a:lnTo>
                  <a:pt x="84668" y="33867"/>
                </a:lnTo>
                <a:lnTo>
                  <a:pt x="76200" y="50800"/>
                </a:lnTo>
                <a:lnTo>
                  <a:pt x="67734" y="67734"/>
                </a:lnTo>
                <a:lnTo>
                  <a:pt x="50801" y="84667"/>
                </a:lnTo>
                <a:lnTo>
                  <a:pt x="42334" y="101600"/>
                </a:lnTo>
                <a:lnTo>
                  <a:pt x="33867" y="127000"/>
                </a:lnTo>
                <a:lnTo>
                  <a:pt x="25401" y="152400"/>
                </a:lnTo>
                <a:lnTo>
                  <a:pt x="16934" y="177800"/>
                </a:lnTo>
                <a:lnTo>
                  <a:pt x="8468" y="211667"/>
                </a:lnTo>
                <a:lnTo>
                  <a:pt x="0" y="245534"/>
                </a:lnTo>
                <a:lnTo>
                  <a:pt x="0" y="270934"/>
                </a:lnTo>
                <a:lnTo>
                  <a:pt x="0" y="304800"/>
                </a:lnTo>
                <a:lnTo>
                  <a:pt x="8468" y="330200"/>
                </a:lnTo>
                <a:lnTo>
                  <a:pt x="16934" y="364067"/>
                </a:lnTo>
                <a:lnTo>
                  <a:pt x="25401" y="389467"/>
                </a:lnTo>
                <a:lnTo>
                  <a:pt x="42334" y="414867"/>
                </a:lnTo>
                <a:lnTo>
                  <a:pt x="50801" y="440267"/>
                </a:lnTo>
                <a:lnTo>
                  <a:pt x="76200" y="457200"/>
                </a:lnTo>
                <a:lnTo>
                  <a:pt x="93134" y="465667"/>
                </a:lnTo>
                <a:lnTo>
                  <a:pt x="93134" y="465667"/>
                </a:lnTo>
                <a:lnTo>
                  <a:pt x="101601" y="474134"/>
                </a:lnTo>
                <a:lnTo>
                  <a:pt x="101601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7628467" y="5393267"/>
            <a:ext cx="220134" cy="287867"/>
          </a:xfrm>
          <a:custGeom>
            <a:avLst/>
            <a:gdLst/>
            <a:ahLst/>
            <a:cxnLst/>
            <a:rect l="0" t="0" r="0" b="0"/>
            <a:pathLst>
              <a:path w="220134" h="287867">
                <a:moveTo>
                  <a:pt x="118533" y="8466"/>
                </a:moveTo>
                <a:lnTo>
                  <a:pt x="110067" y="8466"/>
                </a:lnTo>
                <a:lnTo>
                  <a:pt x="101599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7" y="25400"/>
                </a:lnTo>
                <a:lnTo>
                  <a:pt x="25399" y="33866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94733"/>
                </a:lnTo>
                <a:lnTo>
                  <a:pt x="16933" y="211666"/>
                </a:lnTo>
                <a:lnTo>
                  <a:pt x="25399" y="228600"/>
                </a:lnTo>
                <a:lnTo>
                  <a:pt x="33867" y="237066"/>
                </a:lnTo>
                <a:lnTo>
                  <a:pt x="50800" y="245533"/>
                </a:lnTo>
                <a:lnTo>
                  <a:pt x="59266" y="254000"/>
                </a:lnTo>
                <a:lnTo>
                  <a:pt x="67733" y="254000"/>
                </a:lnTo>
                <a:lnTo>
                  <a:pt x="76200" y="254000"/>
                </a:lnTo>
                <a:lnTo>
                  <a:pt x="84666" y="245533"/>
                </a:lnTo>
                <a:lnTo>
                  <a:pt x="93133" y="237066"/>
                </a:lnTo>
                <a:lnTo>
                  <a:pt x="101599" y="228600"/>
                </a:lnTo>
                <a:lnTo>
                  <a:pt x="110067" y="211666"/>
                </a:lnTo>
                <a:lnTo>
                  <a:pt x="110067" y="194733"/>
                </a:lnTo>
                <a:lnTo>
                  <a:pt x="118533" y="177800"/>
                </a:lnTo>
                <a:lnTo>
                  <a:pt x="118533" y="160866"/>
                </a:lnTo>
                <a:lnTo>
                  <a:pt x="118533" y="143933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27000" y="84666"/>
                </a:lnTo>
                <a:lnTo>
                  <a:pt x="127000" y="76200"/>
                </a:lnTo>
                <a:lnTo>
                  <a:pt x="127000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35466" y="33866"/>
                </a:lnTo>
                <a:lnTo>
                  <a:pt x="135466" y="33866"/>
                </a:lnTo>
                <a:lnTo>
                  <a:pt x="135466" y="33866"/>
                </a:lnTo>
                <a:lnTo>
                  <a:pt x="135466" y="42333"/>
                </a:lnTo>
                <a:lnTo>
                  <a:pt x="135466" y="42333"/>
                </a:lnTo>
                <a:lnTo>
                  <a:pt x="135466" y="59266"/>
                </a:lnTo>
                <a:lnTo>
                  <a:pt x="135466" y="67733"/>
                </a:lnTo>
                <a:lnTo>
                  <a:pt x="135466" y="84666"/>
                </a:lnTo>
                <a:lnTo>
                  <a:pt x="143933" y="101600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60866" y="169333"/>
                </a:lnTo>
                <a:lnTo>
                  <a:pt x="169333" y="194733"/>
                </a:lnTo>
                <a:lnTo>
                  <a:pt x="177799" y="211666"/>
                </a:lnTo>
                <a:lnTo>
                  <a:pt x="177799" y="237066"/>
                </a:lnTo>
                <a:lnTo>
                  <a:pt x="186267" y="254000"/>
                </a:lnTo>
                <a:lnTo>
                  <a:pt x="194733" y="270933"/>
                </a:lnTo>
                <a:lnTo>
                  <a:pt x="203200" y="279400"/>
                </a:lnTo>
                <a:lnTo>
                  <a:pt x="211666" y="287866"/>
                </a:lnTo>
                <a:lnTo>
                  <a:pt x="211666" y="287866"/>
                </a:lnTo>
                <a:lnTo>
                  <a:pt x="211666" y="287866"/>
                </a:lnTo>
                <a:lnTo>
                  <a:pt x="220133" y="287866"/>
                </a:lnTo>
                <a:lnTo>
                  <a:pt x="220133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7874000" y="55372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33867"/>
                </a:move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8060267" y="5393267"/>
            <a:ext cx="228601" cy="313267"/>
          </a:xfrm>
          <a:custGeom>
            <a:avLst/>
            <a:gdLst/>
            <a:ahLst/>
            <a:cxnLst/>
            <a:rect l="0" t="0" r="0" b="0"/>
            <a:pathLst>
              <a:path w="228601" h="3132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50799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6999" y="33866"/>
                </a:lnTo>
                <a:lnTo>
                  <a:pt x="126999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26999" y="76200"/>
                </a:lnTo>
                <a:lnTo>
                  <a:pt x="126999" y="84666"/>
                </a:lnTo>
                <a:lnTo>
                  <a:pt x="118533" y="93133"/>
                </a:lnTo>
                <a:lnTo>
                  <a:pt x="110066" y="101600"/>
                </a:lnTo>
                <a:lnTo>
                  <a:pt x="93133" y="110066"/>
                </a:lnTo>
                <a:lnTo>
                  <a:pt x="84666" y="110066"/>
                </a:lnTo>
                <a:lnTo>
                  <a:pt x="67733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50799" y="118533"/>
                </a:lnTo>
                <a:lnTo>
                  <a:pt x="50799" y="118533"/>
                </a:lnTo>
                <a:lnTo>
                  <a:pt x="42333" y="118533"/>
                </a:lnTo>
                <a:lnTo>
                  <a:pt x="50799" y="118533"/>
                </a:lnTo>
                <a:lnTo>
                  <a:pt x="50799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76200" y="135466"/>
                </a:lnTo>
                <a:lnTo>
                  <a:pt x="84666" y="135466"/>
                </a:lnTo>
                <a:lnTo>
                  <a:pt x="101600" y="135466"/>
                </a:lnTo>
                <a:lnTo>
                  <a:pt x="118533" y="143933"/>
                </a:lnTo>
                <a:lnTo>
                  <a:pt x="135467" y="143933"/>
                </a:lnTo>
                <a:lnTo>
                  <a:pt x="152400" y="152400"/>
                </a:lnTo>
                <a:lnTo>
                  <a:pt x="169333" y="160866"/>
                </a:lnTo>
                <a:lnTo>
                  <a:pt x="186266" y="169333"/>
                </a:lnTo>
                <a:lnTo>
                  <a:pt x="194733" y="186266"/>
                </a:lnTo>
                <a:lnTo>
                  <a:pt x="211667" y="203200"/>
                </a:lnTo>
                <a:lnTo>
                  <a:pt x="220133" y="211666"/>
                </a:lnTo>
                <a:lnTo>
                  <a:pt x="228600" y="228600"/>
                </a:lnTo>
                <a:lnTo>
                  <a:pt x="228600" y="237066"/>
                </a:lnTo>
                <a:lnTo>
                  <a:pt x="220133" y="254000"/>
                </a:lnTo>
                <a:lnTo>
                  <a:pt x="220133" y="262466"/>
                </a:lnTo>
                <a:lnTo>
                  <a:pt x="211667" y="270933"/>
                </a:lnTo>
                <a:lnTo>
                  <a:pt x="194733" y="287866"/>
                </a:lnTo>
                <a:lnTo>
                  <a:pt x="186266" y="296333"/>
                </a:lnTo>
                <a:lnTo>
                  <a:pt x="169333" y="304800"/>
                </a:lnTo>
                <a:lnTo>
                  <a:pt x="160866" y="304800"/>
                </a:lnTo>
                <a:lnTo>
                  <a:pt x="143933" y="304800"/>
                </a:lnTo>
                <a:lnTo>
                  <a:pt x="135467" y="313266"/>
                </a:lnTo>
                <a:lnTo>
                  <a:pt x="126999" y="313266"/>
                </a:lnTo>
                <a:lnTo>
                  <a:pt x="126999" y="313266"/>
                </a:lnTo>
                <a:lnTo>
                  <a:pt x="118533" y="304800"/>
                </a:lnTo>
                <a:lnTo>
                  <a:pt x="118533" y="304800"/>
                </a:lnTo>
                <a:lnTo>
                  <a:pt x="118533" y="296333"/>
                </a:lnTo>
                <a:lnTo>
                  <a:pt x="118533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8280400" y="5283200"/>
            <a:ext cx="135467" cy="558801"/>
          </a:xfrm>
          <a:custGeom>
            <a:avLst/>
            <a:gdLst/>
            <a:ahLst/>
            <a:cxnLst/>
            <a:rect l="0" t="0" r="0" b="0"/>
            <a:pathLst>
              <a:path w="135467" h="558801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67734" y="93133"/>
                </a:lnTo>
                <a:lnTo>
                  <a:pt x="84667" y="127000"/>
                </a:lnTo>
                <a:lnTo>
                  <a:pt x="101600" y="169333"/>
                </a:lnTo>
                <a:lnTo>
                  <a:pt x="118533" y="203200"/>
                </a:lnTo>
                <a:lnTo>
                  <a:pt x="127000" y="245533"/>
                </a:lnTo>
                <a:lnTo>
                  <a:pt x="135466" y="287867"/>
                </a:lnTo>
                <a:lnTo>
                  <a:pt x="135466" y="330200"/>
                </a:lnTo>
                <a:lnTo>
                  <a:pt x="127000" y="372533"/>
                </a:lnTo>
                <a:lnTo>
                  <a:pt x="118533" y="406400"/>
                </a:lnTo>
                <a:lnTo>
                  <a:pt x="101600" y="448733"/>
                </a:lnTo>
                <a:lnTo>
                  <a:pt x="76200" y="482600"/>
                </a:lnTo>
                <a:lnTo>
                  <a:pt x="59266" y="508000"/>
                </a:lnTo>
                <a:lnTo>
                  <a:pt x="25400" y="541867"/>
                </a:lnTo>
                <a:lnTo>
                  <a:pt x="25400" y="541867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8602133" y="5291667"/>
            <a:ext cx="110068" cy="448734"/>
          </a:xfrm>
          <a:custGeom>
            <a:avLst/>
            <a:gdLst/>
            <a:ahLst/>
            <a:cxnLst/>
            <a:rect l="0" t="0" r="0" b="0"/>
            <a:pathLst>
              <a:path w="110068" h="448734">
                <a:moveTo>
                  <a:pt x="110067" y="0"/>
                </a:moveTo>
                <a:lnTo>
                  <a:pt x="110067" y="0"/>
                </a:lnTo>
                <a:lnTo>
                  <a:pt x="101600" y="8466"/>
                </a:lnTo>
                <a:lnTo>
                  <a:pt x="93134" y="8466"/>
                </a:lnTo>
                <a:lnTo>
                  <a:pt x="93134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4" y="42333"/>
                </a:lnTo>
                <a:lnTo>
                  <a:pt x="59267" y="59266"/>
                </a:lnTo>
                <a:lnTo>
                  <a:pt x="50801" y="76200"/>
                </a:lnTo>
                <a:lnTo>
                  <a:pt x="42333" y="93133"/>
                </a:lnTo>
                <a:lnTo>
                  <a:pt x="25400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8467" y="203200"/>
                </a:lnTo>
                <a:lnTo>
                  <a:pt x="0" y="228600"/>
                </a:lnTo>
                <a:lnTo>
                  <a:pt x="8467" y="262466"/>
                </a:lnTo>
                <a:lnTo>
                  <a:pt x="8467" y="287866"/>
                </a:lnTo>
                <a:lnTo>
                  <a:pt x="8467" y="321733"/>
                </a:lnTo>
                <a:lnTo>
                  <a:pt x="16934" y="347133"/>
                </a:lnTo>
                <a:lnTo>
                  <a:pt x="33867" y="372533"/>
                </a:lnTo>
                <a:lnTo>
                  <a:pt x="50801" y="397933"/>
                </a:lnTo>
                <a:lnTo>
                  <a:pt x="67734" y="423333"/>
                </a:lnTo>
                <a:lnTo>
                  <a:pt x="84667" y="440266"/>
                </a:lnTo>
                <a:lnTo>
                  <a:pt x="84667" y="440266"/>
                </a:lnTo>
                <a:lnTo>
                  <a:pt x="101600" y="448733"/>
                </a:lnTo>
                <a:lnTo>
                  <a:pt x="101600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8813800" y="5461000"/>
            <a:ext cx="254001" cy="228601"/>
          </a:xfrm>
          <a:custGeom>
            <a:avLst/>
            <a:gdLst/>
            <a:ahLst/>
            <a:cxnLst/>
            <a:rect l="0" t="0" r="0" b="0"/>
            <a:pathLst>
              <a:path w="254001" h="228601">
                <a:moveTo>
                  <a:pt x="118533" y="25400"/>
                </a:moveTo>
                <a:lnTo>
                  <a:pt x="118533" y="25400"/>
                </a:lnTo>
                <a:lnTo>
                  <a:pt x="118533" y="16933"/>
                </a:lnTo>
                <a:lnTo>
                  <a:pt x="110067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59266" y="25400"/>
                </a:lnTo>
                <a:lnTo>
                  <a:pt x="50800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6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3" y="152400"/>
                </a:lnTo>
                <a:lnTo>
                  <a:pt x="118533" y="135467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67733"/>
                </a:lnTo>
                <a:lnTo>
                  <a:pt x="127000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6" y="42333"/>
                </a:lnTo>
                <a:lnTo>
                  <a:pt x="135466" y="59267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52400" y="118533"/>
                </a:lnTo>
                <a:lnTo>
                  <a:pt x="160867" y="143933"/>
                </a:lnTo>
                <a:lnTo>
                  <a:pt x="169333" y="160867"/>
                </a:lnTo>
                <a:lnTo>
                  <a:pt x="177800" y="186267"/>
                </a:lnTo>
                <a:lnTo>
                  <a:pt x="186267" y="203200"/>
                </a:lnTo>
                <a:lnTo>
                  <a:pt x="203200" y="211667"/>
                </a:lnTo>
                <a:lnTo>
                  <a:pt x="211666" y="220133"/>
                </a:lnTo>
                <a:lnTo>
                  <a:pt x="228600" y="228600"/>
                </a:lnTo>
                <a:lnTo>
                  <a:pt x="237067" y="228600"/>
                </a:lnTo>
                <a:lnTo>
                  <a:pt x="245533" y="228600"/>
                </a:lnTo>
                <a:lnTo>
                  <a:pt x="245533" y="228600"/>
                </a:lnTo>
                <a:lnTo>
                  <a:pt x="254000" y="220133"/>
                </a:lnTo>
                <a:lnTo>
                  <a:pt x="2540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9144000" y="5452533"/>
            <a:ext cx="59268" cy="177801"/>
          </a:xfrm>
          <a:custGeom>
            <a:avLst/>
            <a:gdLst/>
            <a:ahLst/>
            <a:cxnLst/>
            <a:rect l="0" t="0" r="0" b="0"/>
            <a:pathLst>
              <a:path w="59268" h="1778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16933" y="76200"/>
                </a:lnTo>
                <a:lnTo>
                  <a:pt x="25400" y="93134"/>
                </a:lnTo>
                <a:lnTo>
                  <a:pt x="25400" y="110067"/>
                </a:lnTo>
                <a:lnTo>
                  <a:pt x="33866" y="127000"/>
                </a:lnTo>
                <a:lnTo>
                  <a:pt x="42334" y="135467"/>
                </a:lnTo>
                <a:lnTo>
                  <a:pt x="42334" y="152400"/>
                </a:lnTo>
                <a:lnTo>
                  <a:pt x="50800" y="160867"/>
                </a:lnTo>
                <a:lnTo>
                  <a:pt x="59267" y="177800"/>
                </a:lnTo>
                <a:lnTo>
                  <a:pt x="59267" y="177800"/>
                </a:lnTo>
                <a:lnTo>
                  <a:pt x="59267" y="177800"/>
                </a:lnTo>
                <a:lnTo>
                  <a:pt x="59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9067800" y="5511800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9355667" y="5418667"/>
            <a:ext cx="194734" cy="143934"/>
          </a:xfrm>
          <a:custGeom>
            <a:avLst/>
            <a:gdLst/>
            <a:ahLst/>
            <a:cxnLst/>
            <a:rect l="0" t="0" r="0" b="0"/>
            <a:pathLst>
              <a:path w="194734" h="143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33866" y="135466"/>
                </a:lnTo>
                <a:lnTo>
                  <a:pt x="50799" y="135466"/>
                </a:lnTo>
                <a:lnTo>
                  <a:pt x="67733" y="135466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6999" y="143933"/>
                </a:lnTo>
                <a:lnTo>
                  <a:pt x="152400" y="143933"/>
                </a:lnTo>
                <a:lnTo>
                  <a:pt x="169333" y="143933"/>
                </a:lnTo>
                <a:lnTo>
                  <a:pt x="186266" y="135466"/>
                </a:lnTo>
                <a:lnTo>
                  <a:pt x="186266" y="135466"/>
                </a:lnTo>
                <a:lnTo>
                  <a:pt x="194733" y="135466"/>
                </a:lnTo>
                <a:lnTo>
                  <a:pt x="194733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9491134" y="5376333"/>
            <a:ext cx="42334" cy="330201"/>
          </a:xfrm>
          <a:custGeom>
            <a:avLst/>
            <a:gdLst/>
            <a:ahLst/>
            <a:cxnLst/>
            <a:rect l="0" t="0" r="0" b="0"/>
            <a:pathLst>
              <a:path w="42334" h="3302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16933" y="169334"/>
                </a:lnTo>
                <a:lnTo>
                  <a:pt x="16933" y="194734"/>
                </a:lnTo>
                <a:lnTo>
                  <a:pt x="25399" y="220134"/>
                </a:lnTo>
                <a:lnTo>
                  <a:pt x="25399" y="245534"/>
                </a:lnTo>
                <a:lnTo>
                  <a:pt x="33866" y="270934"/>
                </a:lnTo>
                <a:lnTo>
                  <a:pt x="33866" y="287867"/>
                </a:lnTo>
                <a:lnTo>
                  <a:pt x="33866" y="304800"/>
                </a:lnTo>
                <a:lnTo>
                  <a:pt x="42333" y="321734"/>
                </a:lnTo>
                <a:lnTo>
                  <a:pt x="42333" y="321734"/>
                </a:lnTo>
                <a:lnTo>
                  <a:pt x="42333" y="321734"/>
                </a:lnTo>
                <a:lnTo>
                  <a:pt x="42333" y="330200"/>
                </a:lnTo>
                <a:lnTo>
                  <a:pt x="42333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9533467" y="5308600"/>
            <a:ext cx="186268" cy="482601"/>
          </a:xfrm>
          <a:custGeom>
            <a:avLst/>
            <a:gdLst/>
            <a:ahLst/>
            <a:cxnLst/>
            <a:rect l="0" t="0" r="0" b="0"/>
            <a:pathLst>
              <a:path w="186268" h="482601">
                <a:moveTo>
                  <a:pt x="59266" y="0"/>
                </a:moveTo>
                <a:lnTo>
                  <a:pt x="59266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84666" y="33867"/>
                </a:lnTo>
                <a:lnTo>
                  <a:pt x="110067" y="59267"/>
                </a:lnTo>
                <a:lnTo>
                  <a:pt x="127000" y="84667"/>
                </a:lnTo>
                <a:lnTo>
                  <a:pt x="152400" y="118533"/>
                </a:lnTo>
                <a:lnTo>
                  <a:pt x="169333" y="160867"/>
                </a:lnTo>
                <a:lnTo>
                  <a:pt x="186267" y="203200"/>
                </a:lnTo>
                <a:lnTo>
                  <a:pt x="186267" y="245533"/>
                </a:lnTo>
                <a:lnTo>
                  <a:pt x="186267" y="287867"/>
                </a:lnTo>
                <a:lnTo>
                  <a:pt x="177799" y="330200"/>
                </a:lnTo>
                <a:lnTo>
                  <a:pt x="160866" y="372533"/>
                </a:lnTo>
                <a:lnTo>
                  <a:pt x="127000" y="406400"/>
                </a:lnTo>
                <a:lnTo>
                  <a:pt x="93133" y="440267"/>
                </a:lnTo>
                <a:lnTo>
                  <a:pt x="50800" y="465667"/>
                </a:lnTo>
                <a:lnTo>
                  <a:pt x="50800" y="465667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#1:  LCM of Monomials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662443" y="957094"/>
            <a:ext cx="45077" cy="579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329" y="1550993"/>
                <a:ext cx="5208734" cy="52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18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50993"/>
                <a:ext cx="5208734" cy="528093"/>
              </a:xfrm>
              <a:prstGeom prst="rect">
                <a:avLst/>
              </a:prstGeom>
              <a:blipFill rotWithShape="0">
                <a:blip r:embed="rId4"/>
                <a:stretch>
                  <a:fillRect l="-2459"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13900" y="1550993"/>
                <a:ext cx="5591980" cy="52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b.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𝑚𝑛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36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900" y="1550993"/>
                <a:ext cx="5591980" cy="528093"/>
              </a:xfrm>
              <a:prstGeom prst="rect">
                <a:avLst/>
              </a:prstGeom>
              <a:blipFill rotWithShape="0">
                <a:blip r:embed="rId5"/>
                <a:stretch>
                  <a:fillRect l="-2181"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89397" y="957094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LCM of the following: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108200" y="2311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4867" y="2362200"/>
            <a:ext cx="25401" cy="338668"/>
          </a:xfrm>
          <a:custGeom>
            <a:avLst/>
            <a:gdLst/>
            <a:ahLst/>
            <a:cxnLst/>
            <a:rect l="0" t="0" r="0" b="0"/>
            <a:pathLst>
              <a:path w="25401" h="3386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9333"/>
                </a:lnTo>
                <a:lnTo>
                  <a:pt x="8466" y="194733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8000" y="23876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7" y="59267"/>
                </a:lnTo>
                <a:lnTo>
                  <a:pt x="118533" y="84667"/>
                </a:lnTo>
                <a:lnTo>
                  <a:pt x="118533" y="110067"/>
                </a:lnTo>
                <a:lnTo>
                  <a:pt x="127000" y="127000"/>
                </a:lnTo>
                <a:lnTo>
                  <a:pt x="118533" y="160867"/>
                </a:lnTo>
                <a:lnTo>
                  <a:pt x="118533" y="186267"/>
                </a:lnTo>
                <a:lnTo>
                  <a:pt x="118533" y="211667"/>
                </a:lnTo>
                <a:lnTo>
                  <a:pt x="110067" y="228600"/>
                </a:lnTo>
                <a:lnTo>
                  <a:pt x="101600" y="245533"/>
                </a:lnTo>
                <a:lnTo>
                  <a:pt x="93133" y="262467"/>
                </a:lnTo>
                <a:lnTo>
                  <a:pt x="84667" y="279400"/>
                </a:lnTo>
                <a:lnTo>
                  <a:pt x="76200" y="287867"/>
                </a:lnTo>
                <a:lnTo>
                  <a:pt x="59267" y="296333"/>
                </a:lnTo>
                <a:lnTo>
                  <a:pt x="50800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33867" y="287867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54000"/>
                </a:lnTo>
                <a:lnTo>
                  <a:pt x="25400" y="237067"/>
                </a:lnTo>
                <a:lnTo>
                  <a:pt x="33867" y="220133"/>
                </a:lnTo>
                <a:lnTo>
                  <a:pt x="42333" y="203200"/>
                </a:lnTo>
                <a:lnTo>
                  <a:pt x="59267" y="194733"/>
                </a:lnTo>
                <a:lnTo>
                  <a:pt x="67733" y="186267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194733" y="245533"/>
                </a:lnTo>
                <a:lnTo>
                  <a:pt x="203200" y="254000"/>
                </a:lnTo>
                <a:lnTo>
                  <a:pt x="211667" y="270933"/>
                </a:lnTo>
                <a:lnTo>
                  <a:pt x="211667" y="287867"/>
                </a:lnTo>
                <a:lnTo>
                  <a:pt x="220133" y="296333"/>
                </a:lnTo>
                <a:lnTo>
                  <a:pt x="220133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87867"/>
                </a:lnTo>
                <a:lnTo>
                  <a:pt x="2286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21267" y="2429933"/>
            <a:ext cx="203201" cy="245535"/>
          </a:xfrm>
          <a:custGeom>
            <a:avLst/>
            <a:gdLst/>
            <a:ahLst/>
            <a:cxnLst/>
            <a:rect l="0" t="0" r="0" b="0"/>
            <a:pathLst>
              <a:path w="203201" h="245535">
                <a:moveTo>
                  <a:pt x="93133" y="118534"/>
                </a:moveTo>
                <a:lnTo>
                  <a:pt x="93133" y="110067"/>
                </a:lnTo>
                <a:lnTo>
                  <a:pt x="93133" y="110067"/>
                </a:lnTo>
                <a:lnTo>
                  <a:pt x="93133" y="101600"/>
                </a:lnTo>
                <a:lnTo>
                  <a:pt x="101600" y="93134"/>
                </a:lnTo>
                <a:lnTo>
                  <a:pt x="101600" y="84667"/>
                </a:lnTo>
                <a:lnTo>
                  <a:pt x="110066" y="76200"/>
                </a:lnTo>
                <a:lnTo>
                  <a:pt x="110066" y="67734"/>
                </a:lnTo>
                <a:lnTo>
                  <a:pt x="110066" y="50800"/>
                </a:lnTo>
                <a:lnTo>
                  <a:pt x="101600" y="42334"/>
                </a:lnTo>
                <a:lnTo>
                  <a:pt x="101600" y="25400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76200"/>
                </a:lnTo>
                <a:lnTo>
                  <a:pt x="8466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6" y="194734"/>
                </a:lnTo>
                <a:lnTo>
                  <a:pt x="16933" y="203200"/>
                </a:lnTo>
                <a:lnTo>
                  <a:pt x="16933" y="220134"/>
                </a:lnTo>
                <a:lnTo>
                  <a:pt x="33866" y="228600"/>
                </a:lnTo>
                <a:lnTo>
                  <a:pt x="42333" y="237067"/>
                </a:lnTo>
                <a:lnTo>
                  <a:pt x="50800" y="237067"/>
                </a:lnTo>
                <a:lnTo>
                  <a:pt x="59266" y="245534"/>
                </a:lnTo>
                <a:lnTo>
                  <a:pt x="76200" y="237067"/>
                </a:lnTo>
                <a:lnTo>
                  <a:pt x="84666" y="237067"/>
                </a:lnTo>
                <a:lnTo>
                  <a:pt x="93133" y="228600"/>
                </a:lnTo>
                <a:lnTo>
                  <a:pt x="93133" y="220134"/>
                </a:lnTo>
                <a:lnTo>
                  <a:pt x="101600" y="203200"/>
                </a:lnTo>
                <a:lnTo>
                  <a:pt x="110066" y="186267"/>
                </a:lnTo>
                <a:lnTo>
                  <a:pt x="118533" y="169334"/>
                </a:lnTo>
                <a:lnTo>
                  <a:pt x="118533" y="152400"/>
                </a:lnTo>
                <a:lnTo>
                  <a:pt x="118533" y="135467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93134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67734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27000" y="135467"/>
                </a:lnTo>
                <a:lnTo>
                  <a:pt x="127000" y="160867"/>
                </a:lnTo>
                <a:lnTo>
                  <a:pt x="135466" y="169334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60866" y="211667"/>
                </a:lnTo>
                <a:lnTo>
                  <a:pt x="169333" y="220134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86266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203200" y="228600"/>
                </a:lnTo>
                <a:lnTo>
                  <a:pt x="2032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32933" y="2218267"/>
            <a:ext cx="135468" cy="160867"/>
          </a:xfrm>
          <a:custGeom>
            <a:avLst/>
            <a:gdLst/>
            <a:ahLst/>
            <a:cxnLst/>
            <a:rect l="0" t="0" r="0" b="0"/>
            <a:pathLst>
              <a:path w="135468" h="160867">
                <a:moveTo>
                  <a:pt x="16934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25400" y="0"/>
                </a:lnTo>
                <a:lnTo>
                  <a:pt x="42334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42333"/>
                </a:lnTo>
                <a:lnTo>
                  <a:pt x="84667" y="67733"/>
                </a:lnTo>
                <a:lnTo>
                  <a:pt x="84667" y="84666"/>
                </a:lnTo>
                <a:lnTo>
                  <a:pt x="84667" y="101600"/>
                </a:lnTo>
                <a:lnTo>
                  <a:pt x="76200" y="118533"/>
                </a:lnTo>
                <a:lnTo>
                  <a:pt x="67734" y="135466"/>
                </a:lnTo>
                <a:lnTo>
                  <a:pt x="59267" y="143933"/>
                </a:lnTo>
                <a:lnTo>
                  <a:pt x="50800" y="152400"/>
                </a:lnTo>
                <a:lnTo>
                  <a:pt x="33867" y="160866"/>
                </a:lnTo>
                <a:lnTo>
                  <a:pt x="25400" y="160866"/>
                </a:lnTo>
                <a:lnTo>
                  <a:pt x="16934" y="160866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18533"/>
                </a:lnTo>
                <a:lnTo>
                  <a:pt x="8467" y="101600"/>
                </a:lnTo>
                <a:lnTo>
                  <a:pt x="8467" y="93133"/>
                </a:lnTo>
                <a:lnTo>
                  <a:pt x="16934" y="84666"/>
                </a:lnTo>
                <a:lnTo>
                  <a:pt x="33867" y="84666"/>
                </a:lnTo>
                <a:lnTo>
                  <a:pt x="42334" y="84666"/>
                </a:lnTo>
                <a:lnTo>
                  <a:pt x="59267" y="84666"/>
                </a:lnTo>
                <a:lnTo>
                  <a:pt x="76200" y="93133"/>
                </a:lnTo>
                <a:lnTo>
                  <a:pt x="93134" y="101600"/>
                </a:lnTo>
                <a:lnTo>
                  <a:pt x="110067" y="110066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35467" y="135466"/>
                </a:lnTo>
                <a:lnTo>
                  <a:pt x="135467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86933" y="2252133"/>
            <a:ext cx="169335" cy="423335"/>
          </a:xfrm>
          <a:custGeom>
            <a:avLst/>
            <a:gdLst/>
            <a:ahLst/>
            <a:cxnLst/>
            <a:rect l="0" t="0" r="0" b="0"/>
            <a:pathLst>
              <a:path w="169335" h="423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84667"/>
                </a:lnTo>
                <a:lnTo>
                  <a:pt x="0" y="110067"/>
                </a:lnTo>
                <a:lnTo>
                  <a:pt x="0" y="143934"/>
                </a:lnTo>
                <a:lnTo>
                  <a:pt x="0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0" y="270934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0" y="372534"/>
                </a:lnTo>
                <a:lnTo>
                  <a:pt x="0" y="389467"/>
                </a:lnTo>
                <a:lnTo>
                  <a:pt x="0" y="397934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397934"/>
                </a:lnTo>
                <a:lnTo>
                  <a:pt x="0" y="389467"/>
                </a:lnTo>
                <a:lnTo>
                  <a:pt x="0" y="372534"/>
                </a:lnTo>
                <a:lnTo>
                  <a:pt x="0" y="355600"/>
                </a:lnTo>
                <a:lnTo>
                  <a:pt x="0" y="330200"/>
                </a:lnTo>
                <a:lnTo>
                  <a:pt x="0" y="304800"/>
                </a:lnTo>
                <a:lnTo>
                  <a:pt x="0" y="270934"/>
                </a:lnTo>
                <a:lnTo>
                  <a:pt x="8467" y="254000"/>
                </a:lnTo>
                <a:lnTo>
                  <a:pt x="16934" y="228600"/>
                </a:lnTo>
                <a:lnTo>
                  <a:pt x="25400" y="220134"/>
                </a:lnTo>
                <a:lnTo>
                  <a:pt x="42334" y="211667"/>
                </a:lnTo>
                <a:lnTo>
                  <a:pt x="50800" y="203200"/>
                </a:lnTo>
                <a:lnTo>
                  <a:pt x="67734" y="203200"/>
                </a:lnTo>
                <a:lnTo>
                  <a:pt x="84667" y="203200"/>
                </a:lnTo>
                <a:lnTo>
                  <a:pt x="101600" y="211667"/>
                </a:lnTo>
                <a:lnTo>
                  <a:pt x="118534" y="211667"/>
                </a:lnTo>
                <a:lnTo>
                  <a:pt x="135467" y="228600"/>
                </a:lnTo>
                <a:lnTo>
                  <a:pt x="152400" y="237067"/>
                </a:lnTo>
                <a:lnTo>
                  <a:pt x="160867" y="254000"/>
                </a:lnTo>
                <a:lnTo>
                  <a:pt x="169334" y="270934"/>
                </a:lnTo>
                <a:lnTo>
                  <a:pt x="169334" y="296334"/>
                </a:lnTo>
                <a:lnTo>
                  <a:pt x="169334" y="313267"/>
                </a:lnTo>
                <a:lnTo>
                  <a:pt x="160867" y="338667"/>
                </a:lnTo>
                <a:lnTo>
                  <a:pt x="152400" y="355600"/>
                </a:lnTo>
                <a:lnTo>
                  <a:pt x="143934" y="372534"/>
                </a:lnTo>
                <a:lnTo>
                  <a:pt x="118534" y="389467"/>
                </a:lnTo>
                <a:lnTo>
                  <a:pt x="110067" y="397934"/>
                </a:lnTo>
                <a:lnTo>
                  <a:pt x="93134" y="406400"/>
                </a:lnTo>
                <a:lnTo>
                  <a:pt x="76200" y="423334"/>
                </a:lnTo>
                <a:lnTo>
                  <a:pt x="59267" y="423334"/>
                </a:lnTo>
                <a:lnTo>
                  <a:pt x="42334" y="423334"/>
                </a:lnTo>
                <a:lnTo>
                  <a:pt x="33867" y="423334"/>
                </a:lnTo>
                <a:lnTo>
                  <a:pt x="16934" y="423334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397934"/>
                </a:lnTo>
                <a:lnTo>
                  <a:pt x="8467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47800" y="2218267"/>
            <a:ext cx="110068" cy="76201"/>
          </a:xfrm>
          <a:custGeom>
            <a:avLst/>
            <a:gdLst/>
            <a:ahLst/>
            <a:cxnLst/>
            <a:rect l="0" t="0" r="0" b="0"/>
            <a:pathLst>
              <a:path w="110068" h="762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16933" y="67733"/>
                </a:lnTo>
                <a:lnTo>
                  <a:pt x="25400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67733"/>
                </a:lnTo>
                <a:lnTo>
                  <a:pt x="101600" y="59266"/>
                </a:lnTo>
                <a:lnTo>
                  <a:pt x="101600" y="59266"/>
                </a:lnTo>
                <a:lnTo>
                  <a:pt x="110067" y="59266"/>
                </a:lnTo>
                <a:lnTo>
                  <a:pt x="110067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40933" y="2167467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761067" y="24130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52600" y="25569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48933" y="2277533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84667" y="50800"/>
                </a:moveTo>
                <a:lnTo>
                  <a:pt x="84667" y="50800"/>
                </a:lnTo>
                <a:lnTo>
                  <a:pt x="93134" y="50800"/>
                </a:lnTo>
                <a:lnTo>
                  <a:pt x="93134" y="59267"/>
                </a:lnTo>
                <a:lnTo>
                  <a:pt x="93134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67734"/>
                </a:lnTo>
                <a:lnTo>
                  <a:pt x="84667" y="67734"/>
                </a:lnTo>
                <a:lnTo>
                  <a:pt x="84667" y="67734"/>
                </a:lnTo>
                <a:lnTo>
                  <a:pt x="84667" y="67734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67734" y="67734"/>
                </a:lnTo>
                <a:lnTo>
                  <a:pt x="67734" y="67734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0800"/>
                </a:lnTo>
                <a:lnTo>
                  <a:pt x="67734" y="42334"/>
                </a:lnTo>
                <a:lnTo>
                  <a:pt x="67734" y="42334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84667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60867" y="42334"/>
                </a:lnTo>
                <a:lnTo>
                  <a:pt x="169334" y="50800"/>
                </a:lnTo>
                <a:lnTo>
                  <a:pt x="169334" y="59267"/>
                </a:lnTo>
                <a:lnTo>
                  <a:pt x="177800" y="76200"/>
                </a:lnTo>
                <a:lnTo>
                  <a:pt x="177800" y="84667"/>
                </a:lnTo>
                <a:lnTo>
                  <a:pt x="186267" y="101600"/>
                </a:lnTo>
                <a:lnTo>
                  <a:pt x="186267" y="118534"/>
                </a:lnTo>
                <a:lnTo>
                  <a:pt x="186267" y="135467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69334" y="203200"/>
                </a:lnTo>
                <a:lnTo>
                  <a:pt x="160867" y="220134"/>
                </a:lnTo>
                <a:lnTo>
                  <a:pt x="152400" y="237067"/>
                </a:lnTo>
                <a:lnTo>
                  <a:pt x="143934" y="245534"/>
                </a:lnTo>
                <a:lnTo>
                  <a:pt x="135467" y="262467"/>
                </a:lnTo>
                <a:lnTo>
                  <a:pt x="127000" y="270934"/>
                </a:lnTo>
                <a:lnTo>
                  <a:pt x="110067" y="279400"/>
                </a:lnTo>
                <a:lnTo>
                  <a:pt x="101600" y="287867"/>
                </a:lnTo>
                <a:lnTo>
                  <a:pt x="93134" y="296334"/>
                </a:lnTo>
                <a:lnTo>
                  <a:pt x="76200" y="304800"/>
                </a:lnTo>
                <a:lnTo>
                  <a:pt x="59267" y="304800"/>
                </a:lnTo>
                <a:lnTo>
                  <a:pt x="50800" y="304800"/>
                </a:lnTo>
                <a:lnTo>
                  <a:pt x="42334" y="304800"/>
                </a:lnTo>
                <a:lnTo>
                  <a:pt x="25400" y="304800"/>
                </a:lnTo>
                <a:lnTo>
                  <a:pt x="16934" y="304800"/>
                </a:lnTo>
                <a:lnTo>
                  <a:pt x="8467" y="296334"/>
                </a:lnTo>
                <a:lnTo>
                  <a:pt x="8467" y="296334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8467" y="270934"/>
                </a:lnTo>
                <a:lnTo>
                  <a:pt x="8467" y="262467"/>
                </a:lnTo>
                <a:lnTo>
                  <a:pt x="16934" y="254000"/>
                </a:lnTo>
                <a:lnTo>
                  <a:pt x="33867" y="245534"/>
                </a:lnTo>
                <a:lnTo>
                  <a:pt x="42334" y="237067"/>
                </a:lnTo>
                <a:lnTo>
                  <a:pt x="50800" y="237067"/>
                </a:lnTo>
                <a:lnTo>
                  <a:pt x="67734" y="228600"/>
                </a:lnTo>
                <a:lnTo>
                  <a:pt x="84667" y="228600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27000" y="228600"/>
                </a:lnTo>
                <a:lnTo>
                  <a:pt x="143934" y="237067"/>
                </a:lnTo>
                <a:lnTo>
                  <a:pt x="152400" y="245534"/>
                </a:lnTo>
                <a:lnTo>
                  <a:pt x="160867" y="254000"/>
                </a:lnTo>
                <a:lnTo>
                  <a:pt x="169334" y="262467"/>
                </a:lnTo>
                <a:lnTo>
                  <a:pt x="169334" y="270934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86267" y="296334"/>
                </a:lnTo>
                <a:lnTo>
                  <a:pt x="186267" y="304800"/>
                </a:lnTo>
                <a:lnTo>
                  <a:pt x="186267" y="304800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69334" y="304800"/>
                </a:lnTo>
                <a:lnTo>
                  <a:pt x="1693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36800" y="2413000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21467" y="2269067"/>
            <a:ext cx="194734" cy="330201"/>
          </a:xfrm>
          <a:custGeom>
            <a:avLst/>
            <a:gdLst/>
            <a:ahLst/>
            <a:cxnLst/>
            <a:rect l="0" t="0" r="0" b="0"/>
            <a:pathLst>
              <a:path w="194734" h="330201">
                <a:moveTo>
                  <a:pt x="67733" y="42333"/>
                </a:moveTo>
                <a:lnTo>
                  <a:pt x="67733" y="42333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16933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33866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50800"/>
                </a:lnTo>
                <a:lnTo>
                  <a:pt x="160866" y="59266"/>
                </a:lnTo>
                <a:lnTo>
                  <a:pt x="160866" y="67733"/>
                </a:lnTo>
                <a:lnTo>
                  <a:pt x="160866" y="67733"/>
                </a:lnTo>
                <a:lnTo>
                  <a:pt x="169333" y="76200"/>
                </a:lnTo>
                <a:lnTo>
                  <a:pt x="169333" y="84666"/>
                </a:lnTo>
                <a:lnTo>
                  <a:pt x="169333" y="84666"/>
                </a:lnTo>
                <a:lnTo>
                  <a:pt x="169333" y="93133"/>
                </a:lnTo>
                <a:lnTo>
                  <a:pt x="169333" y="101600"/>
                </a:lnTo>
                <a:lnTo>
                  <a:pt x="169333" y="110066"/>
                </a:lnTo>
                <a:lnTo>
                  <a:pt x="169333" y="110066"/>
                </a:lnTo>
                <a:lnTo>
                  <a:pt x="169333" y="118533"/>
                </a:lnTo>
                <a:lnTo>
                  <a:pt x="177800" y="127000"/>
                </a:lnTo>
                <a:lnTo>
                  <a:pt x="177800" y="135466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77800" y="160866"/>
                </a:lnTo>
                <a:lnTo>
                  <a:pt x="177800" y="169333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0866" y="211666"/>
                </a:lnTo>
                <a:lnTo>
                  <a:pt x="160866" y="220133"/>
                </a:lnTo>
                <a:lnTo>
                  <a:pt x="160866" y="228600"/>
                </a:lnTo>
                <a:lnTo>
                  <a:pt x="152400" y="237066"/>
                </a:lnTo>
                <a:lnTo>
                  <a:pt x="152400" y="237066"/>
                </a:lnTo>
                <a:lnTo>
                  <a:pt x="152400" y="245533"/>
                </a:lnTo>
                <a:lnTo>
                  <a:pt x="143933" y="254000"/>
                </a:lnTo>
                <a:lnTo>
                  <a:pt x="143933" y="262466"/>
                </a:lnTo>
                <a:lnTo>
                  <a:pt x="135466" y="262466"/>
                </a:lnTo>
                <a:lnTo>
                  <a:pt x="127000" y="270933"/>
                </a:lnTo>
                <a:lnTo>
                  <a:pt x="127000" y="279400"/>
                </a:lnTo>
                <a:lnTo>
                  <a:pt x="118533" y="279400"/>
                </a:lnTo>
                <a:lnTo>
                  <a:pt x="110066" y="287866"/>
                </a:lnTo>
                <a:lnTo>
                  <a:pt x="110066" y="296333"/>
                </a:lnTo>
                <a:lnTo>
                  <a:pt x="101600" y="296333"/>
                </a:lnTo>
                <a:lnTo>
                  <a:pt x="93133" y="304800"/>
                </a:lnTo>
                <a:lnTo>
                  <a:pt x="93133" y="304800"/>
                </a:lnTo>
                <a:lnTo>
                  <a:pt x="84666" y="313266"/>
                </a:lnTo>
                <a:lnTo>
                  <a:pt x="76200" y="313266"/>
                </a:lnTo>
                <a:lnTo>
                  <a:pt x="67733" y="313266"/>
                </a:lnTo>
                <a:lnTo>
                  <a:pt x="67733" y="321733"/>
                </a:lnTo>
                <a:lnTo>
                  <a:pt x="59266" y="321733"/>
                </a:lnTo>
                <a:lnTo>
                  <a:pt x="59266" y="321733"/>
                </a:lnTo>
                <a:lnTo>
                  <a:pt x="50800" y="330200"/>
                </a:lnTo>
                <a:lnTo>
                  <a:pt x="42333" y="330200"/>
                </a:lnTo>
                <a:lnTo>
                  <a:pt x="42333" y="330200"/>
                </a:lnTo>
                <a:lnTo>
                  <a:pt x="33866" y="321733"/>
                </a:lnTo>
                <a:lnTo>
                  <a:pt x="25400" y="321733"/>
                </a:lnTo>
                <a:lnTo>
                  <a:pt x="25400" y="321733"/>
                </a:lnTo>
                <a:lnTo>
                  <a:pt x="16933" y="321733"/>
                </a:lnTo>
                <a:lnTo>
                  <a:pt x="16933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8466" y="270933"/>
                </a:lnTo>
                <a:lnTo>
                  <a:pt x="8466" y="262466"/>
                </a:lnTo>
                <a:lnTo>
                  <a:pt x="8466" y="254000"/>
                </a:lnTo>
                <a:lnTo>
                  <a:pt x="16933" y="254000"/>
                </a:lnTo>
                <a:lnTo>
                  <a:pt x="25400" y="245533"/>
                </a:lnTo>
                <a:lnTo>
                  <a:pt x="33866" y="245533"/>
                </a:lnTo>
                <a:lnTo>
                  <a:pt x="33866" y="237066"/>
                </a:lnTo>
                <a:lnTo>
                  <a:pt x="42333" y="237066"/>
                </a:lnTo>
                <a:lnTo>
                  <a:pt x="50800" y="237066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8600"/>
                </a:lnTo>
                <a:lnTo>
                  <a:pt x="67733" y="220133"/>
                </a:lnTo>
                <a:lnTo>
                  <a:pt x="76200" y="220133"/>
                </a:lnTo>
                <a:lnTo>
                  <a:pt x="84666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01600" y="220133"/>
                </a:lnTo>
                <a:lnTo>
                  <a:pt x="110066" y="220133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35466" y="228600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52400" y="237066"/>
                </a:lnTo>
                <a:lnTo>
                  <a:pt x="152400" y="245533"/>
                </a:lnTo>
                <a:lnTo>
                  <a:pt x="160866" y="245533"/>
                </a:lnTo>
                <a:lnTo>
                  <a:pt x="160866" y="254000"/>
                </a:lnTo>
                <a:lnTo>
                  <a:pt x="169333" y="262466"/>
                </a:lnTo>
                <a:lnTo>
                  <a:pt x="169333" y="262466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86266" y="287866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94733" y="304800"/>
                </a:lnTo>
                <a:lnTo>
                  <a:pt x="194733" y="304800"/>
                </a:lnTo>
                <a:lnTo>
                  <a:pt x="194733" y="313266"/>
                </a:lnTo>
                <a:lnTo>
                  <a:pt x="194733" y="313266"/>
                </a:lnTo>
                <a:lnTo>
                  <a:pt x="194733" y="313266"/>
                </a:lnTo>
                <a:lnTo>
                  <a:pt x="194733" y="321733"/>
                </a:lnTo>
                <a:lnTo>
                  <a:pt x="194733" y="321733"/>
                </a:lnTo>
                <a:lnTo>
                  <a:pt x="194733" y="321733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30200"/>
                </a:lnTo>
                <a:lnTo>
                  <a:pt x="194733" y="321733"/>
                </a:lnTo>
                <a:lnTo>
                  <a:pt x="1947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92400" y="23876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16933" y="16933"/>
                </a:move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768600" y="2286000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42333" y="8467"/>
                </a:move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3"/>
                </a:lnTo>
                <a:lnTo>
                  <a:pt x="127000" y="59267"/>
                </a:lnTo>
                <a:lnTo>
                  <a:pt x="127000" y="67733"/>
                </a:lnTo>
                <a:lnTo>
                  <a:pt x="118533" y="76200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3" y="110067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3" y="127000"/>
                </a:lnTo>
                <a:lnTo>
                  <a:pt x="59267" y="135467"/>
                </a:lnTo>
                <a:lnTo>
                  <a:pt x="50800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42333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50800" y="135467"/>
                </a:lnTo>
                <a:lnTo>
                  <a:pt x="50800" y="135467"/>
                </a:lnTo>
                <a:lnTo>
                  <a:pt x="59267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3" y="118533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77800" y="194733"/>
                </a:lnTo>
                <a:lnTo>
                  <a:pt x="177800" y="203200"/>
                </a:lnTo>
                <a:lnTo>
                  <a:pt x="169333" y="211667"/>
                </a:lnTo>
                <a:lnTo>
                  <a:pt x="169333" y="228600"/>
                </a:lnTo>
                <a:lnTo>
                  <a:pt x="160867" y="237067"/>
                </a:lnTo>
                <a:lnTo>
                  <a:pt x="152400" y="245533"/>
                </a:lnTo>
                <a:lnTo>
                  <a:pt x="135467" y="254000"/>
                </a:lnTo>
                <a:lnTo>
                  <a:pt x="127000" y="262467"/>
                </a:lnTo>
                <a:lnTo>
                  <a:pt x="110067" y="270933"/>
                </a:lnTo>
                <a:lnTo>
                  <a:pt x="93133" y="270933"/>
                </a:lnTo>
                <a:lnTo>
                  <a:pt x="84667" y="279400"/>
                </a:lnTo>
                <a:lnTo>
                  <a:pt x="67733" y="279400"/>
                </a:lnTo>
                <a:lnTo>
                  <a:pt x="50800" y="279400"/>
                </a:lnTo>
                <a:lnTo>
                  <a:pt x="33867" y="279400"/>
                </a:lnTo>
                <a:lnTo>
                  <a:pt x="25400" y="279400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115733" y="2413000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344333" y="2302933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169334" y="42334"/>
                </a:moveTo>
                <a:lnTo>
                  <a:pt x="169334" y="42334"/>
                </a:lnTo>
                <a:lnTo>
                  <a:pt x="169334" y="42334"/>
                </a:lnTo>
                <a:lnTo>
                  <a:pt x="169334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93134" y="16934"/>
                </a:lnTo>
                <a:lnTo>
                  <a:pt x="84667" y="25400"/>
                </a:lnTo>
                <a:lnTo>
                  <a:pt x="67734" y="33867"/>
                </a:lnTo>
                <a:lnTo>
                  <a:pt x="59267" y="50800"/>
                </a:lnTo>
                <a:lnTo>
                  <a:pt x="42334" y="67734"/>
                </a:lnTo>
                <a:lnTo>
                  <a:pt x="33867" y="84667"/>
                </a:lnTo>
                <a:lnTo>
                  <a:pt x="16934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16934" y="203200"/>
                </a:lnTo>
                <a:lnTo>
                  <a:pt x="33867" y="203200"/>
                </a:lnTo>
                <a:lnTo>
                  <a:pt x="42334" y="211667"/>
                </a:lnTo>
                <a:lnTo>
                  <a:pt x="50800" y="211667"/>
                </a:lnTo>
                <a:lnTo>
                  <a:pt x="67734" y="220134"/>
                </a:lnTo>
                <a:lnTo>
                  <a:pt x="84667" y="220134"/>
                </a:lnTo>
                <a:lnTo>
                  <a:pt x="93134" y="211667"/>
                </a:lnTo>
                <a:lnTo>
                  <a:pt x="110067" y="203200"/>
                </a:lnTo>
                <a:lnTo>
                  <a:pt x="118534" y="203200"/>
                </a:lnTo>
                <a:lnTo>
                  <a:pt x="127000" y="194734"/>
                </a:lnTo>
                <a:lnTo>
                  <a:pt x="135467" y="186267"/>
                </a:lnTo>
                <a:lnTo>
                  <a:pt x="143934" y="169334"/>
                </a:lnTo>
                <a:lnTo>
                  <a:pt x="143934" y="160867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93134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93134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0867" y="169334"/>
                </a:lnTo>
                <a:lnTo>
                  <a:pt x="169334" y="177800"/>
                </a:lnTo>
                <a:lnTo>
                  <a:pt x="169334" y="194734"/>
                </a:lnTo>
                <a:lnTo>
                  <a:pt x="177800" y="203200"/>
                </a:lnTo>
                <a:lnTo>
                  <a:pt x="186267" y="220134"/>
                </a:lnTo>
                <a:lnTo>
                  <a:pt x="194734" y="228600"/>
                </a:lnTo>
                <a:lnTo>
                  <a:pt x="194734" y="228600"/>
                </a:lnTo>
                <a:lnTo>
                  <a:pt x="203200" y="228600"/>
                </a:lnTo>
                <a:lnTo>
                  <a:pt x="211667" y="228600"/>
                </a:lnTo>
                <a:lnTo>
                  <a:pt x="211667" y="228600"/>
                </a:lnTo>
                <a:lnTo>
                  <a:pt x="211667" y="228600"/>
                </a:lnTo>
                <a:lnTo>
                  <a:pt x="2116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589867" y="2142067"/>
            <a:ext cx="110067" cy="160867"/>
          </a:xfrm>
          <a:custGeom>
            <a:avLst/>
            <a:gdLst/>
            <a:ahLst/>
            <a:cxnLst/>
            <a:rect l="0" t="0" r="0" b="0"/>
            <a:pathLst>
              <a:path w="110067" h="160867">
                <a:moveTo>
                  <a:pt x="33866" y="16933"/>
                </a:move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84666" y="16933"/>
                </a:lnTo>
                <a:lnTo>
                  <a:pt x="93133" y="25400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84666"/>
                </a:lnTo>
                <a:lnTo>
                  <a:pt x="84666" y="110066"/>
                </a:lnTo>
                <a:lnTo>
                  <a:pt x="76200" y="118533"/>
                </a:lnTo>
                <a:lnTo>
                  <a:pt x="76200" y="135466"/>
                </a:lnTo>
                <a:lnTo>
                  <a:pt x="67733" y="143933"/>
                </a:lnTo>
                <a:lnTo>
                  <a:pt x="59266" y="152400"/>
                </a:lnTo>
                <a:lnTo>
                  <a:pt x="42333" y="160866"/>
                </a:lnTo>
                <a:lnTo>
                  <a:pt x="33866" y="160866"/>
                </a:lnTo>
                <a:lnTo>
                  <a:pt x="25400" y="160866"/>
                </a:lnTo>
                <a:lnTo>
                  <a:pt x="16933" y="160866"/>
                </a:lnTo>
                <a:lnTo>
                  <a:pt x="8466" y="152400"/>
                </a:lnTo>
                <a:lnTo>
                  <a:pt x="8466" y="152400"/>
                </a:ln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18533"/>
                </a:lnTo>
                <a:lnTo>
                  <a:pt x="8466" y="118533"/>
                </a:lnTo>
                <a:lnTo>
                  <a:pt x="16933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33866" y="101600"/>
                </a:lnTo>
                <a:lnTo>
                  <a:pt x="42333" y="110066"/>
                </a:lnTo>
                <a:lnTo>
                  <a:pt x="59266" y="110066"/>
                </a:lnTo>
                <a:lnTo>
                  <a:pt x="67733" y="110066"/>
                </a:lnTo>
                <a:lnTo>
                  <a:pt x="76200" y="118533"/>
                </a:lnTo>
                <a:lnTo>
                  <a:pt x="84666" y="118533"/>
                </a:lnTo>
                <a:lnTo>
                  <a:pt x="84666" y="118533"/>
                </a:lnTo>
                <a:lnTo>
                  <a:pt x="93133" y="127000"/>
                </a:lnTo>
                <a:lnTo>
                  <a:pt x="93133" y="127000"/>
                </a:lnTo>
                <a:lnTo>
                  <a:pt x="101600" y="135466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0066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793067" y="2379133"/>
            <a:ext cx="25401" cy="42335"/>
          </a:xfrm>
          <a:custGeom>
            <a:avLst/>
            <a:gdLst/>
            <a:ahLst/>
            <a:cxnLst/>
            <a:rect l="0" t="0" r="0" b="0"/>
            <a:pathLst>
              <a:path w="25401" h="42335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06333" y="2167467"/>
            <a:ext cx="211668" cy="347134"/>
          </a:xfrm>
          <a:custGeom>
            <a:avLst/>
            <a:gdLst/>
            <a:ahLst/>
            <a:cxnLst/>
            <a:rect l="0" t="0" r="0" b="0"/>
            <a:pathLst>
              <a:path w="211668" h="347134">
                <a:moveTo>
                  <a:pt x="33867" y="16933"/>
                </a:moveTo>
                <a:lnTo>
                  <a:pt x="33867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42334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33867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87866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13266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13266"/>
                </a:lnTo>
                <a:lnTo>
                  <a:pt x="8467" y="313266"/>
                </a:lnTo>
                <a:lnTo>
                  <a:pt x="16934" y="304800"/>
                </a:lnTo>
                <a:lnTo>
                  <a:pt x="16934" y="287866"/>
                </a:lnTo>
                <a:lnTo>
                  <a:pt x="25400" y="279400"/>
                </a:lnTo>
                <a:lnTo>
                  <a:pt x="33867" y="262466"/>
                </a:lnTo>
                <a:lnTo>
                  <a:pt x="42334" y="237066"/>
                </a:lnTo>
                <a:lnTo>
                  <a:pt x="50800" y="220133"/>
                </a:lnTo>
                <a:lnTo>
                  <a:pt x="59267" y="203200"/>
                </a:lnTo>
                <a:lnTo>
                  <a:pt x="67734" y="186266"/>
                </a:lnTo>
                <a:lnTo>
                  <a:pt x="76200" y="177800"/>
                </a:lnTo>
                <a:lnTo>
                  <a:pt x="93134" y="160866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27000" y="143933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69334" y="152400"/>
                </a:lnTo>
                <a:lnTo>
                  <a:pt x="177800" y="160866"/>
                </a:lnTo>
                <a:lnTo>
                  <a:pt x="194734" y="169333"/>
                </a:lnTo>
                <a:lnTo>
                  <a:pt x="203200" y="186266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03200" y="245533"/>
                </a:lnTo>
                <a:lnTo>
                  <a:pt x="203200" y="262466"/>
                </a:lnTo>
                <a:lnTo>
                  <a:pt x="194734" y="279400"/>
                </a:lnTo>
                <a:lnTo>
                  <a:pt x="194734" y="296333"/>
                </a:lnTo>
                <a:lnTo>
                  <a:pt x="177800" y="313266"/>
                </a:lnTo>
                <a:lnTo>
                  <a:pt x="160867" y="321733"/>
                </a:lnTo>
                <a:lnTo>
                  <a:pt x="152400" y="330200"/>
                </a:lnTo>
                <a:lnTo>
                  <a:pt x="127000" y="338666"/>
                </a:lnTo>
                <a:lnTo>
                  <a:pt x="110067" y="338666"/>
                </a:lnTo>
                <a:lnTo>
                  <a:pt x="93134" y="347133"/>
                </a:lnTo>
                <a:lnTo>
                  <a:pt x="76200" y="347133"/>
                </a:lnTo>
                <a:lnTo>
                  <a:pt x="59267" y="347133"/>
                </a:lnTo>
                <a:lnTo>
                  <a:pt x="42334" y="338666"/>
                </a:lnTo>
                <a:lnTo>
                  <a:pt x="25400" y="330200"/>
                </a:lnTo>
                <a:lnTo>
                  <a:pt x="16934" y="321733"/>
                </a:lnTo>
                <a:lnTo>
                  <a:pt x="16934" y="321733"/>
                </a:lnTo>
                <a:lnTo>
                  <a:pt x="0" y="313266"/>
                </a:lnTo>
                <a:lnTo>
                  <a:pt x="0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284133" y="2125133"/>
            <a:ext cx="127001" cy="76201"/>
          </a:xfrm>
          <a:custGeom>
            <a:avLst/>
            <a:gdLst/>
            <a:ahLst/>
            <a:cxnLst/>
            <a:rect l="0" t="0" r="0" b="0"/>
            <a:pathLst>
              <a:path w="127001" h="76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67734"/>
                </a:lnTo>
                <a:lnTo>
                  <a:pt x="33867" y="67734"/>
                </a:lnTo>
                <a:lnTo>
                  <a:pt x="42334" y="67734"/>
                </a:lnTo>
                <a:lnTo>
                  <a:pt x="59267" y="67734"/>
                </a:lnTo>
                <a:lnTo>
                  <a:pt x="67734" y="67734"/>
                </a:lnTo>
                <a:lnTo>
                  <a:pt x="76200" y="59267"/>
                </a:lnTo>
                <a:lnTo>
                  <a:pt x="84667" y="59267"/>
                </a:lnTo>
                <a:lnTo>
                  <a:pt x="93134" y="59267"/>
                </a:lnTo>
                <a:lnTo>
                  <a:pt x="101600" y="59267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8534" y="50800"/>
                </a:lnTo>
                <a:lnTo>
                  <a:pt x="127000" y="50800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68800" y="2091267"/>
            <a:ext cx="8468" cy="152401"/>
          </a:xfrm>
          <a:custGeom>
            <a:avLst/>
            <a:gdLst/>
            <a:ahLst/>
            <a:cxnLst/>
            <a:rect l="0" t="0" r="0" b="0"/>
            <a:pathLst>
              <a:path w="8468" h="1524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64067" y="3149600"/>
            <a:ext cx="160867" cy="296334"/>
          </a:xfrm>
          <a:custGeom>
            <a:avLst/>
            <a:gdLst/>
            <a:ahLst/>
            <a:cxnLst/>
            <a:rect l="0" t="0" r="0" b="0"/>
            <a:pathLst>
              <a:path w="160867" h="296334">
                <a:moveTo>
                  <a:pt x="8466" y="76200"/>
                </a:moveTo>
                <a:lnTo>
                  <a:pt x="8466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25400" y="50800"/>
                </a:lnTo>
                <a:lnTo>
                  <a:pt x="25400" y="42333"/>
                </a:lnTo>
                <a:lnTo>
                  <a:pt x="33866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52400" y="110067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43933" y="177800"/>
                </a:lnTo>
                <a:lnTo>
                  <a:pt x="135466" y="194733"/>
                </a:lnTo>
                <a:lnTo>
                  <a:pt x="127000" y="211667"/>
                </a:lnTo>
                <a:lnTo>
                  <a:pt x="110066" y="228600"/>
                </a:lnTo>
                <a:lnTo>
                  <a:pt x="101600" y="245533"/>
                </a:lnTo>
                <a:lnTo>
                  <a:pt x="84666" y="262467"/>
                </a:lnTo>
                <a:lnTo>
                  <a:pt x="67733" y="270933"/>
                </a:lnTo>
                <a:lnTo>
                  <a:pt x="59266" y="279400"/>
                </a:lnTo>
                <a:lnTo>
                  <a:pt x="42333" y="279400"/>
                </a:lnTo>
                <a:lnTo>
                  <a:pt x="33866" y="287867"/>
                </a:lnTo>
                <a:lnTo>
                  <a:pt x="25400" y="279400"/>
                </a:lnTo>
                <a:lnTo>
                  <a:pt x="16933" y="279400"/>
                </a:lnTo>
                <a:lnTo>
                  <a:pt x="8466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37067"/>
                </a:lnTo>
                <a:lnTo>
                  <a:pt x="0" y="220133"/>
                </a:lnTo>
                <a:lnTo>
                  <a:pt x="8466" y="203200"/>
                </a:lnTo>
                <a:lnTo>
                  <a:pt x="16933" y="194733"/>
                </a:lnTo>
                <a:lnTo>
                  <a:pt x="25400" y="186267"/>
                </a:lnTo>
                <a:lnTo>
                  <a:pt x="33866" y="177800"/>
                </a:lnTo>
                <a:lnTo>
                  <a:pt x="50800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93133" y="169333"/>
                </a:lnTo>
                <a:lnTo>
                  <a:pt x="110066" y="177800"/>
                </a:lnTo>
                <a:lnTo>
                  <a:pt x="118533" y="186267"/>
                </a:lnTo>
                <a:lnTo>
                  <a:pt x="127000" y="203200"/>
                </a:lnTo>
                <a:lnTo>
                  <a:pt x="135466" y="220133"/>
                </a:lnTo>
                <a:lnTo>
                  <a:pt x="143933" y="237067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60866" y="296333"/>
                </a:lnTo>
                <a:lnTo>
                  <a:pt x="160866" y="296333"/>
                </a:lnTo>
                <a:lnTo>
                  <a:pt x="160866" y="296333"/>
                </a:lnTo>
                <a:lnTo>
                  <a:pt x="160866" y="287867"/>
                </a:lnTo>
                <a:lnTo>
                  <a:pt x="160866" y="287867"/>
                </a:lnTo>
                <a:lnTo>
                  <a:pt x="160866" y="279400"/>
                </a:lnTo>
                <a:lnTo>
                  <a:pt x="160866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9600" y="3149600"/>
            <a:ext cx="169334" cy="347134"/>
          </a:xfrm>
          <a:custGeom>
            <a:avLst/>
            <a:gdLst/>
            <a:ahLst/>
            <a:cxnLst/>
            <a:rect l="0" t="0" r="0" b="0"/>
            <a:pathLst>
              <a:path w="169334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3"/>
                </a:lnTo>
                <a:lnTo>
                  <a:pt x="0" y="84667"/>
                </a:lnTo>
                <a:lnTo>
                  <a:pt x="0" y="76200"/>
                </a:lnTo>
                <a:lnTo>
                  <a:pt x="0" y="59267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0867" y="42333"/>
                </a:lnTo>
                <a:lnTo>
                  <a:pt x="160867" y="50800"/>
                </a:lnTo>
                <a:lnTo>
                  <a:pt x="152400" y="67733"/>
                </a:lnTo>
                <a:lnTo>
                  <a:pt x="143933" y="76200"/>
                </a:lnTo>
                <a:lnTo>
                  <a:pt x="135467" y="93133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18533" y="152400"/>
                </a:lnTo>
                <a:lnTo>
                  <a:pt x="118533" y="177800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0067" y="245533"/>
                </a:lnTo>
                <a:lnTo>
                  <a:pt x="110067" y="262467"/>
                </a:lnTo>
                <a:lnTo>
                  <a:pt x="110067" y="287867"/>
                </a:lnTo>
                <a:lnTo>
                  <a:pt x="110067" y="304800"/>
                </a:lnTo>
                <a:lnTo>
                  <a:pt x="110067" y="321733"/>
                </a:lnTo>
                <a:lnTo>
                  <a:pt x="118533" y="330200"/>
                </a:lnTo>
                <a:lnTo>
                  <a:pt x="118533" y="338667"/>
                </a:lnTo>
                <a:lnTo>
                  <a:pt x="127000" y="347133"/>
                </a:lnTo>
                <a:lnTo>
                  <a:pt x="127000" y="347133"/>
                </a:lnTo>
                <a:lnTo>
                  <a:pt x="127000" y="347133"/>
                </a:lnTo>
                <a:lnTo>
                  <a:pt x="127000" y="347133"/>
                </a:lnTo>
                <a:lnTo>
                  <a:pt x="12700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89000" y="32258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18533" y="101600"/>
                </a:moveTo>
                <a:lnTo>
                  <a:pt x="118533" y="93133"/>
                </a:lnTo>
                <a:lnTo>
                  <a:pt x="118533" y="93133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7" y="203200"/>
                </a:lnTo>
                <a:lnTo>
                  <a:pt x="16933" y="211667"/>
                </a:lnTo>
                <a:lnTo>
                  <a:pt x="16933" y="220133"/>
                </a:lnTo>
                <a:lnTo>
                  <a:pt x="33867" y="228600"/>
                </a:lnTo>
                <a:lnTo>
                  <a:pt x="42333" y="237067"/>
                </a:lnTo>
                <a:lnTo>
                  <a:pt x="50800" y="237067"/>
                </a:lnTo>
                <a:lnTo>
                  <a:pt x="67733" y="237067"/>
                </a:lnTo>
                <a:lnTo>
                  <a:pt x="76200" y="237067"/>
                </a:lnTo>
                <a:lnTo>
                  <a:pt x="84667" y="228600"/>
                </a:lnTo>
                <a:lnTo>
                  <a:pt x="93133" y="220133"/>
                </a:lnTo>
                <a:lnTo>
                  <a:pt x="101600" y="203200"/>
                </a:lnTo>
                <a:lnTo>
                  <a:pt x="101600" y="194733"/>
                </a:lnTo>
                <a:lnTo>
                  <a:pt x="110067" y="177800"/>
                </a:lnTo>
                <a:lnTo>
                  <a:pt x="118533" y="160867"/>
                </a:lnTo>
                <a:lnTo>
                  <a:pt x="118533" y="135467"/>
                </a:lnTo>
                <a:lnTo>
                  <a:pt x="118533" y="118533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35467" y="237067"/>
                </a:lnTo>
                <a:lnTo>
                  <a:pt x="143933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69333" y="245533"/>
                </a:lnTo>
                <a:lnTo>
                  <a:pt x="169333" y="245533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51467" y="3217333"/>
            <a:ext cx="169334" cy="270935"/>
          </a:xfrm>
          <a:custGeom>
            <a:avLst/>
            <a:gdLst/>
            <a:ahLst/>
            <a:cxnLst/>
            <a:rect l="0" t="0" r="0" b="0"/>
            <a:pathLst>
              <a:path w="169334" h="270935">
                <a:moveTo>
                  <a:pt x="135466" y="42334"/>
                </a:moveTo>
                <a:lnTo>
                  <a:pt x="135466" y="42334"/>
                </a:lnTo>
                <a:lnTo>
                  <a:pt x="135466" y="42334"/>
                </a:lnTo>
                <a:lnTo>
                  <a:pt x="143933" y="42334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25400"/>
                </a:lnTo>
                <a:lnTo>
                  <a:pt x="135466" y="16934"/>
                </a:lnTo>
                <a:lnTo>
                  <a:pt x="135466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25400" y="42334"/>
                </a:lnTo>
                <a:lnTo>
                  <a:pt x="16933" y="67734"/>
                </a:lnTo>
                <a:lnTo>
                  <a:pt x="8466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8466" y="203200"/>
                </a:lnTo>
                <a:lnTo>
                  <a:pt x="16933" y="220134"/>
                </a:lnTo>
                <a:lnTo>
                  <a:pt x="25400" y="237067"/>
                </a:lnTo>
                <a:lnTo>
                  <a:pt x="42333" y="245534"/>
                </a:lnTo>
                <a:lnTo>
                  <a:pt x="59266" y="254000"/>
                </a:lnTo>
                <a:lnTo>
                  <a:pt x="67733" y="262467"/>
                </a:lnTo>
                <a:lnTo>
                  <a:pt x="84666" y="270934"/>
                </a:lnTo>
                <a:lnTo>
                  <a:pt x="101600" y="270934"/>
                </a:lnTo>
                <a:lnTo>
                  <a:pt x="118533" y="270934"/>
                </a:lnTo>
                <a:lnTo>
                  <a:pt x="127000" y="270934"/>
                </a:lnTo>
                <a:lnTo>
                  <a:pt x="143933" y="262467"/>
                </a:lnTo>
                <a:lnTo>
                  <a:pt x="160866" y="254000"/>
                </a:lnTo>
                <a:lnTo>
                  <a:pt x="160866" y="254000"/>
                </a:lnTo>
                <a:lnTo>
                  <a:pt x="169333" y="245534"/>
                </a:lnTo>
                <a:lnTo>
                  <a:pt x="169333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71600" y="3031067"/>
            <a:ext cx="135468" cy="160867"/>
          </a:xfrm>
          <a:custGeom>
            <a:avLst/>
            <a:gdLst/>
            <a:ahLst/>
            <a:cxnLst/>
            <a:rect l="0" t="0" r="0" b="0"/>
            <a:pathLst>
              <a:path w="135468" h="1608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67733" y="42333"/>
                </a:lnTo>
                <a:lnTo>
                  <a:pt x="67733" y="59266"/>
                </a:lnTo>
                <a:lnTo>
                  <a:pt x="59267" y="59266"/>
                </a:lnTo>
                <a:lnTo>
                  <a:pt x="59267" y="67733"/>
                </a:lnTo>
                <a:lnTo>
                  <a:pt x="50800" y="76200"/>
                </a:lnTo>
                <a:lnTo>
                  <a:pt x="42333" y="76200"/>
                </a:lnTo>
                <a:lnTo>
                  <a:pt x="33867" y="84666"/>
                </a:lnTo>
                <a:lnTo>
                  <a:pt x="33867" y="84666"/>
                </a:lnTo>
                <a:lnTo>
                  <a:pt x="33867" y="84666"/>
                </a:lnTo>
                <a:lnTo>
                  <a:pt x="33867" y="84666"/>
                </a:lnTo>
                <a:lnTo>
                  <a:pt x="33867" y="84666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0" y="67733"/>
                </a:lnTo>
                <a:lnTo>
                  <a:pt x="59267" y="67733"/>
                </a:lnTo>
                <a:lnTo>
                  <a:pt x="76200" y="67733"/>
                </a:lnTo>
                <a:lnTo>
                  <a:pt x="84667" y="67733"/>
                </a:lnTo>
                <a:lnTo>
                  <a:pt x="101600" y="76200"/>
                </a:lnTo>
                <a:lnTo>
                  <a:pt x="110067" y="84666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35467" y="110066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27000" y="135466"/>
                </a:lnTo>
                <a:lnTo>
                  <a:pt x="127000" y="143933"/>
                </a:lnTo>
                <a:lnTo>
                  <a:pt x="118533" y="152400"/>
                </a:lnTo>
                <a:lnTo>
                  <a:pt x="110067" y="152400"/>
                </a:lnTo>
                <a:lnTo>
                  <a:pt x="93133" y="160866"/>
                </a:lnTo>
                <a:lnTo>
                  <a:pt x="84667" y="160866"/>
                </a:lnTo>
                <a:lnTo>
                  <a:pt x="76200" y="160866"/>
                </a:lnTo>
                <a:lnTo>
                  <a:pt x="67733" y="160866"/>
                </a:lnTo>
                <a:lnTo>
                  <a:pt x="50800" y="160866"/>
                </a:lnTo>
                <a:lnTo>
                  <a:pt x="42333" y="160866"/>
                </a:lnTo>
                <a:lnTo>
                  <a:pt x="33867" y="152400"/>
                </a:lnTo>
                <a:lnTo>
                  <a:pt x="33867" y="152400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33867" y="135466"/>
                </a:lnTo>
                <a:lnTo>
                  <a:pt x="33867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25600" y="32173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00200" y="33443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048933" y="3132667"/>
            <a:ext cx="143935" cy="304801"/>
          </a:xfrm>
          <a:custGeom>
            <a:avLst/>
            <a:gdLst/>
            <a:ahLst/>
            <a:cxnLst/>
            <a:rect l="0" t="0" r="0" b="0"/>
            <a:pathLst>
              <a:path w="143935" h="304801">
                <a:moveTo>
                  <a:pt x="8467" y="42333"/>
                </a:moveTo>
                <a:lnTo>
                  <a:pt x="8467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16934" y="33866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8466"/>
                </a:lnTo>
                <a:lnTo>
                  <a:pt x="118534" y="16933"/>
                </a:lnTo>
                <a:lnTo>
                  <a:pt x="127000" y="16933"/>
                </a:lnTo>
                <a:lnTo>
                  <a:pt x="135467" y="33866"/>
                </a:lnTo>
                <a:lnTo>
                  <a:pt x="135467" y="42333"/>
                </a:lnTo>
                <a:lnTo>
                  <a:pt x="127000" y="59266"/>
                </a:lnTo>
                <a:lnTo>
                  <a:pt x="127000" y="67733"/>
                </a:lnTo>
                <a:lnTo>
                  <a:pt x="118534" y="84666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93134" y="127000"/>
                </a:lnTo>
                <a:lnTo>
                  <a:pt x="84667" y="135466"/>
                </a:lnTo>
                <a:lnTo>
                  <a:pt x="76200" y="152400"/>
                </a:lnTo>
                <a:lnTo>
                  <a:pt x="59267" y="160866"/>
                </a:lnTo>
                <a:lnTo>
                  <a:pt x="50800" y="160866"/>
                </a:lnTo>
                <a:lnTo>
                  <a:pt x="42334" y="169333"/>
                </a:lnTo>
                <a:lnTo>
                  <a:pt x="33867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7" y="160866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7" y="143933"/>
                </a:lnTo>
                <a:lnTo>
                  <a:pt x="76200" y="135466"/>
                </a:lnTo>
                <a:lnTo>
                  <a:pt x="84667" y="135466"/>
                </a:lnTo>
                <a:lnTo>
                  <a:pt x="101600" y="135466"/>
                </a:lnTo>
                <a:lnTo>
                  <a:pt x="110067" y="143933"/>
                </a:lnTo>
                <a:lnTo>
                  <a:pt x="118534" y="152400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35467" y="186266"/>
                </a:lnTo>
                <a:lnTo>
                  <a:pt x="143934" y="194733"/>
                </a:lnTo>
                <a:lnTo>
                  <a:pt x="143934" y="211666"/>
                </a:lnTo>
                <a:lnTo>
                  <a:pt x="143934" y="228600"/>
                </a:lnTo>
                <a:lnTo>
                  <a:pt x="135467" y="245533"/>
                </a:lnTo>
                <a:lnTo>
                  <a:pt x="135467" y="254000"/>
                </a:lnTo>
                <a:lnTo>
                  <a:pt x="127000" y="262466"/>
                </a:lnTo>
                <a:lnTo>
                  <a:pt x="118534" y="279400"/>
                </a:lnTo>
                <a:lnTo>
                  <a:pt x="110067" y="287866"/>
                </a:lnTo>
                <a:lnTo>
                  <a:pt x="93134" y="296333"/>
                </a:lnTo>
                <a:lnTo>
                  <a:pt x="84667" y="296333"/>
                </a:lnTo>
                <a:lnTo>
                  <a:pt x="59267" y="304800"/>
                </a:lnTo>
                <a:lnTo>
                  <a:pt x="50800" y="304800"/>
                </a:lnTo>
                <a:lnTo>
                  <a:pt x="33867" y="304800"/>
                </a:lnTo>
                <a:lnTo>
                  <a:pt x="25400" y="304800"/>
                </a:lnTo>
                <a:lnTo>
                  <a:pt x="16934" y="296333"/>
                </a:lnTo>
                <a:lnTo>
                  <a:pt x="8467" y="296333"/>
                </a:lnTo>
                <a:lnTo>
                  <a:pt x="8467" y="279400"/>
                </a:lnTo>
                <a:lnTo>
                  <a:pt x="16934" y="270933"/>
                </a:lnTo>
                <a:lnTo>
                  <a:pt x="16934" y="270933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269067" y="3327400"/>
            <a:ext cx="33867" cy="8468"/>
          </a:xfrm>
          <a:custGeom>
            <a:avLst/>
            <a:gdLst/>
            <a:ahLst/>
            <a:cxnLst/>
            <a:rect l="0" t="0" r="0" b="0"/>
            <a:pathLst>
              <a:path w="338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396067" y="3149600"/>
            <a:ext cx="186267" cy="296334"/>
          </a:xfrm>
          <a:custGeom>
            <a:avLst/>
            <a:gdLst/>
            <a:ahLst/>
            <a:cxnLst/>
            <a:rect l="0" t="0" r="0" b="0"/>
            <a:pathLst>
              <a:path w="186267" h="296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01600" y="76200"/>
                </a:lnTo>
                <a:lnTo>
                  <a:pt x="101600" y="93133"/>
                </a:lnTo>
                <a:lnTo>
                  <a:pt x="93133" y="110067"/>
                </a:lnTo>
                <a:lnTo>
                  <a:pt x="84666" y="118533"/>
                </a:lnTo>
                <a:lnTo>
                  <a:pt x="76200" y="127000"/>
                </a:lnTo>
                <a:lnTo>
                  <a:pt x="67733" y="135467"/>
                </a:lnTo>
                <a:lnTo>
                  <a:pt x="50800" y="143933"/>
                </a:lnTo>
                <a:lnTo>
                  <a:pt x="42333" y="152400"/>
                </a:lnTo>
                <a:lnTo>
                  <a:pt x="33866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6" y="152400"/>
                </a:lnTo>
                <a:lnTo>
                  <a:pt x="42333" y="143933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52400" y="143933"/>
                </a:lnTo>
                <a:lnTo>
                  <a:pt x="169333" y="152400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86266" y="194733"/>
                </a:lnTo>
                <a:lnTo>
                  <a:pt x="186266" y="203200"/>
                </a:lnTo>
                <a:lnTo>
                  <a:pt x="177800" y="220133"/>
                </a:lnTo>
                <a:lnTo>
                  <a:pt x="177800" y="237067"/>
                </a:lnTo>
                <a:lnTo>
                  <a:pt x="169333" y="245533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35466" y="279400"/>
                </a:lnTo>
                <a:lnTo>
                  <a:pt x="118533" y="279400"/>
                </a:lnTo>
                <a:lnTo>
                  <a:pt x="101600" y="287867"/>
                </a:lnTo>
                <a:lnTo>
                  <a:pt x="84666" y="287867"/>
                </a:lnTo>
                <a:lnTo>
                  <a:pt x="76200" y="296333"/>
                </a:lnTo>
                <a:lnTo>
                  <a:pt x="59266" y="296333"/>
                </a:lnTo>
                <a:lnTo>
                  <a:pt x="50800" y="287867"/>
                </a:lnTo>
                <a:lnTo>
                  <a:pt x="50800" y="287867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62467"/>
                </a:lnTo>
                <a:lnTo>
                  <a:pt x="508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616200" y="32681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726267" y="3149600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0" y="33867"/>
                </a:move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0066" y="59267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6" y="101600"/>
                </a:lnTo>
                <a:lnTo>
                  <a:pt x="76200" y="110067"/>
                </a:lnTo>
                <a:lnTo>
                  <a:pt x="59266" y="118533"/>
                </a:lnTo>
                <a:lnTo>
                  <a:pt x="50800" y="127000"/>
                </a:lnTo>
                <a:lnTo>
                  <a:pt x="33866" y="127000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18533"/>
                </a:lnTo>
                <a:lnTo>
                  <a:pt x="42333" y="118533"/>
                </a:lnTo>
                <a:lnTo>
                  <a:pt x="59266" y="110067"/>
                </a:lnTo>
                <a:lnTo>
                  <a:pt x="67733" y="101600"/>
                </a:lnTo>
                <a:lnTo>
                  <a:pt x="84666" y="101600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77800" y="186267"/>
                </a:lnTo>
                <a:lnTo>
                  <a:pt x="177800" y="194733"/>
                </a:lnTo>
                <a:lnTo>
                  <a:pt x="169333" y="211667"/>
                </a:lnTo>
                <a:lnTo>
                  <a:pt x="169333" y="228600"/>
                </a:lnTo>
                <a:lnTo>
                  <a:pt x="160866" y="237067"/>
                </a:lnTo>
                <a:lnTo>
                  <a:pt x="152400" y="245533"/>
                </a:lnTo>
                <a:lnTo>
                  <a:pt x="135466" y="254000"/>
                </a:lnTo>
                <a:lnTo>
                  <a:pt x="118533" y="254000"/>
                </a:lnTo>
                <a:lnTo>
                  <a:pt x="110066" y="262467"/>
                </a:lnTo>
                <a:lnTo>
                  <a:pt x="93133" y="262467"/>
                </a:lnTo>
                <a:lnTo>
                  <a:pt x="76200" y="270933"/>
                </a:lnTo>
                <a:lnTo>
                  <a:pt x="59266" y="270933"/>
                </a:lnTo>
                <a:lnTo>
                  <a:pt x="42333" y="270933"/>
                </a:lnTo>
                <a:lnTo>
                  <a:pt x="33866" y="270933"/>
                </a:lnTo>
                <a:lnTo>
                  <a:pt x="16933" y="270933"/>
                </a:lnTo>
                <a:lnTo>
                  <a:pt x="8466" y="270933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031067" y="32766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234267" y="31834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118533" y="76200"/>
                </a:moveTo>
                <a:lnTo>
                  <a:pt x="118533" y="76200"/>
                </a:lnTo>
                <a:lnTo>
                  <a:pt x="118533" y="76200"/>
                </a:lnTo>
                <a:lnTo>
                  <a:pt x="118533" y="84666"/>
                </a:lnTo>
                <a:lnTo>
                  <a:pt x="118533" y="84666"/>
                </a:lnTo>
                <a:lnTo>
                  <a:pt x="127000" y="84666"/>
                </a:lnTo>
                <a:lnTo>
                  <a:pt x="127000" y="84666"/>
                </a:lnTo>
                <a:lnTo>
                  <a:pt x="135466" y="84666"/>
                </a:lnTo>
                <a:lnTo>
                  <a:pt x="135466" y="76200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9266"/>
                </a:lnTo>
                <a:lnTo>
                  <a:pt x="143933" y="50800"/>
                </a:lnTo>
                <a:lnTo>
                  <a:pt x="143933" y="42333"/>
                </a:lnTo>
                <a:lnTo>
                  <a:pt x="135466" y="33866"/>
                </a:lnTo>
                <a:lnTo>
                  <a:pt x="135466" y="25400"/>
                </a:lnTo>
                <a:lnTo>
                  <a:pt x="127000" y="16933"/>
                </a:lnTo>
                <a:lnTo>
                  <a:pt x="118533" y="8466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6" y="16933"/>
                </a:lnTo>
                <a:lnTo>
                  <a:pt x="42333" y="33866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6"/>
                </a:lnTo>
                <a:lnTo>
                  <a:pt x="16933" y="194733"/>
                </a:lnTo>
                <a:lnTo>
                  <a:pt x="16933" y="211666"/>
                </a:lnTo>
                <a:lnTo>
                  <a:pt x="33866" y="220133"/>
                </a:lnTo>
                <a:lnTo>
                  <a:pt x="42333" y="220133"/>
                </a:lnTo>
                <a:lnTo>
                  <a:pt x="59266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10066" y="186266"/>
                </a:lnTo>
                <a:lnTo>
                  <a:pt x="118533" y="169333"/>
                </a:lnTo>
                <a:lnTo>
                  <a:pt x="127000" y="152400"/>
                </a:lnTo>
                <a:lnTo>
                  <a:pt x="135466" y="135466"/>
                </a:lnTo>
                <a:lnTo>
                  <a:pt x="143933" y="118533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9266"/>
                </a:lnTo>
                <a:lnTo>
                  <a:pt x="143933" y="59266"/>
                </a:lnTo>
                <a:lnTo>
                  <a:pt x="143933" y="50800"/>
                </a:lnTo>
                <a:lnTo>
                  <a:pt x="135466" y="50800"/>
                </a:lnTo>
                <a:lnTo>
                  <a:pt x="135466" y="59266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35466" y="152400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60866" y="194733"/>
                </a:lnTo>
                <a:lnTo>
                  <a:pt x="177800" y="211666"/>
                </a:lnTo>
                <a:lnTo>
                  <a:pt x="186266" y="220133"/>
                </a:lnTo>
                <a:lnTo>
                  <a:pt x="203200" y="228600"/>
                </a:lnTo>
                <a:lnTo>
                  <a:pt x="211666" y="237066"/>
                </a:lnTo>
                <a:lnTo>
                  <a:pt x="220133" y="237066"/>
                </a:lnTo>
                <a:lnTo>
                  <a:pt x="220133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0133" y="237066"/>
                </a:lnTo>
                <a:lnTo>
                  <a:pt x="220133" y="228600"/>
                </a:lnTo>
                <a:lnTo>
                  <a:pt x="220133" y="228600"/>
                </a:lnTo>
                <a:lnTo>
                  <a:pt x="228600" y="220133"/>
                </a:lnTo>
                <a:lnTo>
                  <a:pt x="2286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572933" y="3251200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776133" y="31326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152400" y="42333"/>
                </a:moveTo>
                <a:lnTo>
                  <a:pt x="152400" y="42333"/>
                </a:lnTo>
                <a:lnTo>
                  <a:pt x="160867" y="42333"/>
                </a:lnTo>
                <a:lnTo>
                  <a:pt x="160867" y="50800"/>
                </a:lnTo>
                <a:lnTo>
                  <a:pt x="160867" y="59266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93133"/>
                </a:lnTo>
                <a:lnTo>
                  <a:pt x="160867" y="93133"/>
                </a:lnTo>
                <a:lnTo>
                  <a:pt x="160867" y="93133"/>
                </a:lnTo>
                <a:lnTo>
                  <a:pt x="160867" y="93133"/>
                </a:lnTo>
                <a:lnTo>
                  <a:pt x="160867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52400" y="59266"/>
                </a:lnTo>
                <a:lnTo>
                  <a:pt x="152400" y="42333"/>
                </a:lnTo>
                <a:lnTo>
                  <a:pt x="152400" y="33866"/>
                </a:lnTo>
                <a:lnTo>
                  <a:pt x="143934" y="16933"/>
                </a:lnTo>
                <a:lnTo>
                  <a:pt x="135467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6"/>
                </a:lnTo>
                <a:lnTo>
                  <a:pt x="67734" y="16933"/>
                </a:lnTo>
                <a:lnTo>
                  <a:pt x="50800" y="33866"/>
                </a:lnTo>
                <a:lnTo>
                  <a:pt x="42334" y="42333"/>
                </a:lnTo>
                <a:lnTo>
                  <a:pt x="25400" y="67733"/>
                </a:lnTo>
                <a:lnTo>
                  <a:pt x="8467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16934" y="203200"/>
                </a:lnTo>
                <a:lnTo>
                  <a:pt x="25400" y="220133"/>
                </a:lnTo>
                <a:lnTo>
                  <a:pt x="42334" y="228600"/>
                </a:lnTo>
                <a:lnTo>
                  <a:pt x="67734" y="237066"/>
                </a:lnTo>
                <a:lnTo>
                  <a:pt x="93134" y="245533"/>
                </a:lnTo>
                <a:lnTo>
                  <a:pt x="110067" y="254000"/>
                </a:lnTo>
                <a:lnTo>
                  <a:pt x="135467" y="262466"/>
                </a:lnTo>
                <a:lnTo>
                  <a:pt x="160867" y="262466"/>
                </a:lnTo>
                <a:lnTo>
                  <a:pt x="177800" y="262466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38600" y="2912533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0" y="33867"/>
                </a:move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42334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67734"/>
                </a:lnTo>
                <a:lnTo>
                  <a:pt x="59267" y="67734"/>
                </a:lnTo>
                <a:lnTo>
                  <a:pt x="50800" y="76200"/>
                </a:lnTo>
                <a:lnTo>
                  <a:pt x="42333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0" y="84667"/>
                </a:lnTo>
                <a:lnTo>
                  <a:pt x="67733" y="84667"/>
                </a:lnTo>
                <a:lnTo>
                  <a:pt x="76200" y="93134"/>
                </a:lnTo>
                <a:lnTo>
                  <a:pt x="93133" y="101600"/>
                </a:lnTo>
                <a:lnTo>
                  <a:pt x="110067" y="110067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27000" y="169334"/>
                </a:lnTo>
                <a:lnTo>
                  <a:pt x="118533" y="177800"/>
                </a:lnTo>
                <a:lnTo>
                  <a:pt x="110067" y="177800"/>
                </a:lnTo>
                <a:lnTo>
                  <a:pt x="101600" y="177800"/>
                </a:lnTo>
                <a:lnTo>
                  <a:pt x="84667" y="177800"/>
                </a:lnTo>
                <a:lnTo>
                  <a:pt x="67733" y="186267"/>
                </a:lnTo>
                <a:lnTo>
                  <a:pt x="59267" y="186267"/>
                </a:lnTo>
                <a:lnTo>
                  <a:pt x="42333" y="177800"/>
                </a:lnTo>
                <a:lnTo>
                  <a:pt x="42333" y="177800"/>
                </a:lnTo>
                <a:lnTo>
                  <a:pt x="33867" y="177800"/>
                </a:lnTo>
                <a:lnTo>
                  <a:pt x="338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74133" y="3894667"/>
            <a:ext cx="16935" cy="313267"/>
          </a:xfrm>
          <a:custGeom>
            <a:avLst/>
            <a:gdLst/>
            <a:ahLst/>
            <a:cxnLst/>
            <a:rect l="0" t="0" r="0" b="0"/>
            <a:pathLst>
              <a:path w="16935" h="313267">
                <a:moveTo>
                  <a:pt x="16934" y="8466"/>
                </a:move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211666"/>
                </a:lnTo>
                <a:lnTo>
                  <a:pt x="8467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8467" y="313266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296333"/>
                </a:lnTo>
                <a:lnTo>
                  <a:pt x="169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75733" y="3937000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118534" y="59267"/>
                </a:moveTo>
                <a:lnTo>
                  <a:pt x="110067" y="59267"/>
                </a:lnTo>
                <a:lnTo>
                  <a:pt x="118534" y="50800"/>
                </a:lnTo>
                <a:lnTo>
                  <a:pt x="118534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84667"/>
                </a:lnTo>
                <a:lnTo>
                  <a:pt x="25400" y="93133"/>
                </a:lnTo>
                <a:lnTo>
                  <a:pt x="42334" y="110067"/>
                </a:lnTo>
                <a:lnTo>
                  <a:pt x="50800" y="127000"/>
                </a:lnTo>
                <a:lnTo>
                  <a:pt x="67734" y="135467"/>
                </a:lnTo>
                <a:lnTo>
                  <a:pt x="84667" y="160867"/>
                </a:lnTo>
                <a:lnTo>
                  <a:pt x="101600" y="177800"/>
                </a:lnTo>
                <a:lnTo>
                  <a:pt x="110067" y="194733"/>
                </a:lnTo>
                <a:lnTo>
                  <a:pt x="118534" y="211667"/>
                </a:lnTo>
                <a:lnTo>
                  <a:pt x="118534" y="228600"/>
                </a:lnTo>
                <a:lnTo>
                  <a:pt x="127000" y="245533"/>
                </a:lnTo>
                <a:lnTo>
                  <a:pt x="127000" y="262467"/>
                </a:lnTo>
                <a:lnTo>
                  <a:pt x="118534" y="270933"/>
                </a:lnTo>
                <a:lnTo>
                  <a:pt x="118534" y="287867"/>
                </a:lnTo>
                <a:lnTo>
                  <a:pt x="110067" y="287867"/>
                </a:lnTo>
                <a:lnTo>
                  <a:pt x="101600" y="296333"/>
                </a:lnTo>
                <a:lnTo>
                  <a:pt x="93134" y="304800"/>
                </a:lnTo>
                <a:lnTo>
                  <a:pt x="84667" y="304800"/>
                </a:lnTo>
                <a:lnTo>
                  <a:pt x="76200" y="304800"/>
                </a:lnTo>
                <a:lnTo>
                  <a:pt x="67734" y="296333"/>
                </a:lnTo>
                <a:lnTo>
                  <a:pt x="59267" y="287867"/>
                </a:lnTo>
                <a:lnTo>
                  <a:pt x="50800" y="279400"/>
                </a:lnTo>
                <a:lnTo>
                  <a:pt x="50800" y="262467"/>
                </a:lnTo>
                <a:lnTo>
                  <a:pt x="50800" y="245533"/>
                </a:lnTo>
                <a:lnTo>
                  <a:pt x="50800" y="228600"/>
                </a:lnTo>
                <a:lnTo>
                  <a:pt x="50800" y="203200"/>
                </a:lnTo>
                <a:lnTo>
                  <a:pt x="59267" y="177800"/>
                </a:lnTo>
                <a:lnTo>
                  <a:pt x="67734" y="160867"/>
                </a:lnTo>
                <a:lnTo>
                  <a:pt x="76200" y="135467"/>
                </a:lnTo>
                <a:lnTo>
                  <a:pt x="84667" y="118533"/>
                </a:lnTo>
                <a:lnTo>
                  <a:pt x="93134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110067" y="76200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80533" y="39708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101600" y="76200"/>
                </a:moveTo>
                <a:lnTo>
                  <a:pt x="101600" y="67733"/>
                </a:lnTo>
                <a:lnTo>
                  <a:pt x="101600" y="59266"/>
                </a:lnTo>
                <a:lnTo>
                  <a:pt x="101600" y="50800"/>
                </a:lnTo>
                <a:lnTo>
                  <a:pt x="93134" y="33866"/>
                </a:lnTo>
                <a:lnTo>
                  <a:pt x="93134" y="25400"/>
                </a:lnTo>
                <a:lnTo>
                  <a:pt x="84667" y="16933"/>
                </a:lnTo>
                <a:lnTo>
                  <a:pt x="84667" y="8466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4" y="237066"/>
                </a:lnTo>
                <a:lnTo>
                  <a:pt x="25400" y="254000"/>
                </a:lnTo>
                <a:lnTo>
                  <a:pt x="33867" y="262466"/>
                </a:lnTo>
                <a:lnTo>
                  <a:pt x="50800" y="262466"/>
                </a:lnTo>
                <a:lnTo>
                  <a:pt x="59267" y="262466"/>
                </a:lnTo>
                <a:lnTo>
                  <a:pt x="67734" y="262466"/>
                </a:lnTo>
                <a:lnTo>
                  <a:pt x="76200" y="262466"/>
                </a:lnTo>
                <a:lnTo>
                  <a:pt x="84667" y="254000"/>
                </a:lnTo>
                <a:lnTo>
                  <a:pt x="101600" y="237066"/>
                </a:lnTo>
                <a:lnTo>
                  <a:pt x="101600" y="228600"/>
                </a:lnTo>
                <a:lnTo>
                  <a:pt x="110067" y="211666"/>
                </a:lnTo>
                <a:lnTo>
                  <a:pt x="118534" y="194733"/>
                </a:lnTo>
                <a:lnTo>
                  <a:pt x="118534" y="169333"/>
                </a:lnTo>
                <a:lnTo>
                  <a:pt x="118534" y="143933"/>
                </a:lnTo>
                <a:lnTo>
                  <a:pt x="118534" y="118533"/>
                </a:lnTo>
                <a:lnTo>
                  <a:pt x="118534" y="93133"/>
                </a:lnTo>
                <a:lnTo>
                  <a:pt x="118534" y="67733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42333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8534" y="84666"/>
                </a:lnTo>
                <a:lnTo>
                  <a:pt x="118534" y="110066"/>
                </a:lnTo>
                <a:lnTo>
                  <a:pt x="118534" y="135466"/>
                </a:lnTo>
                <a:lnTo>
                  <a:pt x="127000" y="152400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43934" y="237066"/>
                </a:lnTo>
                <a:lnTo>
                  <a:pt x="143934" y="245533"/>
                </a:lnTo>
                <a:lnTo>
                  <a:pt x="152400" y="245533"/>
                </a:lnTo>
                <a:lnTo>
                  <a:pt x="160867" y="237066"/>
                </a:lnTo>
                <a:lnTo>
                  <a:pt x="160867" y="237066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11666"/>
                </a:lnTo>
                <a:lnTo>
                  <a:pt x="169334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075267" y="3835400"/>
            <a:ext cx="118534" cy="135468"/>
          </a:xfrm>
          <a:custGeom>
            <a:avLst/>
            <a:gdLst/>
            <a:ahLst/>
            <a:cxnLst/>
            <a:rect l="0" t="0" r="0" b="0"/>
            <a:pathLst>
              <a:path w="118534" h="135468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6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6" y="50800"/>
                </a:lnTo>
                <a:lnTo>
                  <a:pt x="76200" y="50800"/>
                </a:lnTo>
                <a:lnTo>
                  <a:pt x="84666" y="50800"/>
                </a:lnTo>
                <a:lnTo>
                  <a:pt x="93133" y="59267"/>
                </a:lnTo>
                <a:lnTo>
                  <a:pt x="101600" y="59267"/>
                </a:lnTo>
                <a:lnTo>
                  <a:pt x="110066" y="67733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0066" y="110067"/>
                </a:lnTo>
                <a:lnTo>
                  <a:pt x="110066" y="118533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6" y="135467"/>
                </a:lnTo>
                <a:lnTo>
                  <a:pt x="76200" y="135467"/>
                </a:lnTo>
                <a:lnTo>
                  <a:pt x="67733" y="135467"/>
                </a:lnTo>
                <a:lnTo>
                  <a:pt x="50800" y="135467"/>
                </a:lnTo>
                <a:lnTo>
                  <a:pt x="42333" y="135467"/>
                </a:lnTo>
                <a:lnTo>
                  <a:pt x="42333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18533"/>
                </a:lnTo>
                <a:lnTo>
                  <a:pt x="33866" y="110067"/>
                </a:lnTo>
                <a:lnTo>
                  <a:pt x="33866" y="110067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0800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329267" y="3869267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6"/>
                </a:lnTo>
                <a:lnTo>
                  <a:pt x="0" y="287866"/>
                </a:lnTo>
                <a:lnTo>
                  <a:pt x="8466" y="313266"/>
                </a:lnTo>
                <a:lnTo>
                  <a:pt x="8466" y="338666"/>
                </a:lnTo>
                <a:lnTo>
                  <a:pt x="8466" y="355600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64066"/>
                </a:lnTo>
                <a:lnTo>
                  <a:pt x="25400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329267" y="4030133"/>
            <a:ext cx="143934" cy="220135"/>
          </a:xfrm>
          <a:custGeom>
            <a:avLst/>
            <a:gdLst/>
            <a:ahLst/>
            <a:cxnLst/>
            <a:rect l="0" t="0" r="0" b="0"/>
            <a:pathLst>
              <a:path w="143934" h="220135">
                <a:moveTo>
                  <a:pt x="25400" y="110067"/>
                </a:moveTo>
                <a:lnTo>
                  <a:pt x="25400" y="110067"/>
                </a:lnTo>
                <a:lnTo>
                  <a:pt x="16933" y="101600"/>
                </a:lnTo>
                <a:lnTo>
                  <a:pt x="16933" y="84667"/>
                </a:lnTo>
                <a:lnTo>
                  <a:pt x="16933" y="67734"/>
                </a:lnTo>
                <a:lnTo>
                  <a:pt x="16933" y="59267"/>
                </a:lnTo>
                <a:lnTo>
                  <a:pt x="16933" y="50800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35466" y="50800"/>
                </a:lnTo>
                <a:lnTo>
                  <a:pt x="143933" y="67734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43933" y="135467"/>
                </a:lnTo>
                <a:lnTo>
                  <a:pt x="135466" y="152400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18533" y="194734"/>
                </a:lnTo>
                <a:lnTo>
                  <a:pt x="110066" y="203200"/>
                </a:lnTo>
                <a:lnTo>
                  <a:pt x="101600" y="211667"/>
                </a:lnTo>
                <a:lnTo>
                  <a:pt x="84666" y="220134"/>
                </a:lnTo>
                <a:lnTo>
                  <a:pt x="67733" y="220134"/>
                </a:lnTo>
                <a:lnTo>
                  <a:pt x="59266" y="220134"/>
                </a:lnTo>
                <a:lnTo>
                  <a:pt x="42333" y="220134"/>
                </a:lnTo>
                <a:lnTo>
                  <a:pt x="33866" y="211667"/>
                </a:lnTo>
                <a:lnTo>
                  <a:pt x="25400" y="203200"/>
                </a:lnTo>
                <a:lnTo>
                  <a:pt x="16933" y="194734"/>
                </a:lnTo>
                <a:lnTo>
                  <a:pt x="8466" y="177800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490133" y="3759200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16933"/>
                </a:lnTo>
                <a:lnTo>
                  <a:pt x="76200" y="33867"/>
                </a:lnTo>
                <a:lnTo>
                  <a:pt x="84667" y="50800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10067"/>
                </a:lnTo>
                <a:lnTo>
                  <a:pt x="76200" y="135467"/>
                </a:lnTo>
                <a:lnTo>
                  <a:pt x="67734" y="152400"/>
                </a:lnTo>
                <a:lnTo>
                  <a:pt x="59267" y="160867"/>
                </a:lnTo>
                <a:lnTo>
                  <a:pt x="50800" y="169333"/>
                </a:lnTo>
                <a:lnTo>
                  <a:pt x="42334" y="177800"/>
                </a:lnTo>
                <a:lnTo>
                  <a:pt x="33867" y="186267"/>
                </a:lnTo>
                <a:lnTo>
                  <a:pt x="25400" y="186267"/>
                </a:lnTo>
                <a:lnTo>
                  <a:pt x="16934" y="186267"/>
                </a:lnTo>
                <a:lnTo>
                  <a:pt x="8467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67734" y="135467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4" y="160867"/>
                </a:lnTo>
                <a:lnTo>
                  <a:pt x="101600" y="169333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10067" y="194733"/>
                </a:lnTo>
                <a:lnTo>
                  <a:pt x="1100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667933" y="3970867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118534" y="110066"/>
                </a:moveTo>
                <a:lnTo>
                  <a:pt x="118534" y="110066"/>
                </a:lnTo>
                <a:lnTo>
                  <a:pt x="118534" y="101600"/>
                </a:lnTo>
                <a:lnTo>
                  <a:pt x="118534" y="101600"/>
                </a:lnTo>
                <a:lnTo>
                  <a:pt x="127000" y="93133"/>
                </a:lnTo>
                <a:lnTo>
                  <a:pt x="127000" y="84666"/>
                </a:lnTo>
                <a:lnTo>
                  <a:pt x="135467" y="67733"/>
                </a:lnTo>
                <a:lnTo>
                  <a:pt x="135467" y="59266"/>
                </a:lnTo>
                <a:lnTo>
                  <a:pt x="135467" y="42333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0"/>
                </a:lnTo>
                <a:lnTo>
                  <a:pt x="84667" y="8466"/>
                </a:lnTo>
                <a:lnTo>
                  <a:pt x="67734" y="25400"/>
                </a:lnTo>
                <a:lnTo>
                  <a:pt x="50800" y="33866"/>
                </a:lnTo>
                <a:lnTo>
                  <a:pt x="42334" y="50800"/>
                </a:lnTo>
                <a:lnTo>
                  <a:pt x="33867" y="76200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37066"/>
                </a:lnTo>
                <a:lnTo>
                  <a:pt x="42334" y="254000"/>
                </a:lnTo>
                <a:lnTo>
                  <a:pt x="59267" y="270933"/>
                </a:lnTo>
                <a:lnTo>
                  <a:pt x="76200" y="279400"/>
                </a:lnTo>
                <a:lnTo>
                  <a:pt x="101600" y="287866"/>
                </a:lnTo>
                <a:lnTo>
                  <a:pt x="118534" y="296333"/>
                </a:lnTo>
                <a:lnTo>
                  <a:pt x="135467" y="296333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60867" y="296333"/>
                </a:lnTo>
                <a:lnTo>
                  <a:pt x="160867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023533" y="39962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015067" y="41825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02933" y="3970867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16934" y="42333"/>
                </a:move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4" y="42333"/>
                </a:lnTo>
                <a:lnTo>
                  <a:pt x="143934" y="59266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43934" y="169333"/>
                </a:lnTo>
                <a:lnTo>
                  <a:pt x="135467" y="194733"/>
                </a:lnTo>
                <a:lnTo>
                  <a:pt x="127000" y="220133"/>
                </a:lnTo>
                <a:lnTo>
                  <a:pt x="118534" y="237066"/>
                </a:lnTo>
                <a:lnTo>
                  <a:pt x="101600" y="254000"/>
                </a:lnTo>
                <a:lnTo>
                  <a:pt x="93134" y="270933"/>
                </a:lnTo>
                <a:lnTo>
                  <a:pt x="76200" y="279400"/>
                </a:lnTo>
                <a:lnTo>
                  <a:pt x="59267" y="296333"/>
                </a:lnTo>
                <a:lnTo>
                  <a:pt x="50800" y="296333"/>
                </a:lnTo>
                <a:lnTo>
                  <a:pt x="33867" y="304800"/>
                </a:lnTo>
                <a:lnTo>
                  <a:pt x="25400" y="304800"/>
                </a:lnTo>
                <a:lnTo>
                  <a:pt x="16934" y="304800"/>
                </a:lnTo>
                <a:lnTo>
                  <a:pt x="8467" y="296333"/>
                </a:lnTo>
                <a:lnTo>
                  <a:pt x="8467" y="287866"/>
                </a:lnTo>
                <a:lnTo>
                  <a:pt x="8467" y="279400"/>
                </a:lnTo>
                <a:lnTo>
                  <a:pt x="0" y="270933"/>
                </a:lnTo>
                <a:lnTo>
                  <a:pt x="8467" y="254000"/>
                </a:lnTo>
                <a:lnTo>
                  <a:pt x="8467" y="245533"/>
                </a:lnTo>
                <a:lnTo>
                  <a:pt x="16934" y="237066"/>
                </a:lnTo>
                <a:lnTo>
                  <a:pt x="25400" y="220133"/>
                </a:lnTo>
                <a:lnTo>
                  <a:pt x="42334" y="220133"/>
                </a:lnTo>
                <a:lnTo>
                  <a:pt x="50800" y="220133"/>
                </a:lnTo>
                <a:lnTo>
                  <a:pt x="67734" y="220133"/>
                </a:lnTo>
                <a:lnTo>
                  <a:pt x="93134" y="220133"/>
                </a:lnTo>
                <a:lnTo>
                  <a:pt x="110067" y="220133"/>
                </a:lnTo>
                <a:lnTo>
                  <a:pt x="127000" y="228600"/>
                </a:lnTo>
                <a:lnTo>
                  <a:pt x="152400" y="237066"/>
                </a:lnTo>
                <a:lnTo>
                  <a:pt x="169334" y="254000"/>
                </a:lnTo>
                <a:lnTo>
                  <a:pt x="177800" y="262466"/>
                </a:lnTo>
                <a:lnTo>
                  <a:pt x="186267" y="279400"/>
                </a:lnTo>
                <a:lnTo>
                  <a:pt x="194734" y="287866"/>
                </a:lnTo>
                <a:lnTo>
                  <a:pt x="194734" y="304800"/>
                </a:lnTo>
                <a:lnTo>
                  <a:pt x="194734" y="313266"/>
                </a:lnTo>
                <a:lnTo>
                  <a:pt x="186267" y="321733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616200" y="4140200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743200" y="3953933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50800"/>
                </a:lnTo>
                <a:lnTo>
                  <a:pt x="101600" y="67734"/>
                </a:lnTo>
                <a:lnTo>
                  <a:pt x="101600" y="84667"/>
                </a:lnTo>
                <a:lnTo>
                  <a:pt x="84667" y="101600"/>
                </a:lnTo>
                <a:lnTo>
                  <a:pt x="76200" y="118534"/>
                </a:lnTo>
                <a:lnTo>
                  <a:pt x="67733" y="135467"/>
                </a:lnTo>
                <a:lnTo>
                  <a:pt x="59267" y="143934"/>
                </a:lnTo>
                <a:lnTo>
                  <a:pt x="50800" y="143934"/>
                </a:lnTo>
                <a:lnTo>
                  <a:pt x="42333" y="152400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43934"/>
                </a:lnTo>
                <a:lnTo>
                  <a:pt x="50800" y="135467"/>
                </a:lnTo>
                <a:lnTo>
                  <a:pt x="59267" y="127000"/>
                </a:lnTo>
                <a:lnTo>
                  <a:pt x="76200" y="118534"/>
                </a:lnTo>
                <a:lnTo>
                  <a:pt x="93133" y="118534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9333" y="118534"/>
                </a:lnTo>
                <a:lnTo>
                  <a:pt x="177800" y="135467"/>
                </a:lnTo>
                <a:lnTo>
                  <a:pt x="194733" y="152400"/>
                </a:lnTo>
                <a:lnTo>
                  <a:pt x="203200" y="169334"/>
                </a:lnTo>
                <a:lnTo>
                  <a:pt x="203200" y="186267"/>
                </a:lnTo>
                <a:lnTo>
                  <a:pt x="203200" y="203200"/>
                </a:lnTo>
                <a:lnTo>
                  <a:pt x="203200" y="220134"/>
                </a:lnTo>
                <a:lnTo>
                  <a:pt x="194733" y="237067"/>
                </a:lnTo>
                <a:lnTo>
                  <a:pt x="177800" y="262467"/>
                </a:lnTo>
                <a:lnTo>
                  <a:pt x="169333" y="270934"/>
                </a:lnTo>
                <a:lnTo>
                  <a:pt x="152400" y="287867"/>
                </a:lnTo>
                <a:lnTo>
                  <a:pt x="135467" y="296334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93133" y="313267"/>
                </a:lnTo>
                <a:lnTo>
                  <a:pt x="76200" y="313267"/>
                </a:lnTo>
                <a:lnTo>
                  <a:pt x="67733" y="313267"/>
                </a:lnTo>
                <a:lnTo>
                  <a:pt x="67733" y="304800"/>
                </a:lnTo>
                <a:lnTo>
                  <a:pt x="59267" y="296334"/>
                </a:lnTo>
                <a:lnTo>
                  <a:pt x="59267" y="296334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014133" y="40894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115733" y="3953933"/>
            <a:ext cx="220135" cy="330201"/>
          </a:xfrm>
          <a:custGeom>
            <a:avLst/>
            <a:gdLst/>
            <a:ahLst/>
            <a:cxnLst/>
            <a:rect l="0" t="0" r="0" b="0"/>
            <a:pathLst>
              <a:path w="220135" h="330201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0867" y="42334"/>
                </a:lnTo>
                <a:lnTo>
                  <a:pt x="160867" y="59267"/>
                </a:lnTo>
                <a:lnTo>
                  <a:pt x="152400" y="76200"/>
                </a:lnTo>
                <a:lnTo>
                  <a:pt x="143934" y="93134"/>
                </a:lnTo>
                <a:lnTo>
                  <a:pt x="135467" y="110067"/>
                </a:lnTo>
                <a:lnTo>
                  <a:pt x="127000" y="127000"/>
                </a:lnTo>
                <a:lnTo>
                  <a:pt x="118534" y="135467"/>
                </a:lnTo>
                <a:lnTo>
                  <a:pt x="101600" y="143934"/>
                </a:lnTo>
                <a:lnTo>
                  <a:pt x="93134" y="152400"/>
                </a:lnTo>
                <a:lnTo>
                  <a:pt x="76200" y="160867"/>
                </a:lnTo>
                <a:lnTo>
                  <a:pt x="67734" y="160867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67734" y="160867"/>
                </a:lnTo>
                <a:lnTo>
                  <a:pt x="84667" y="160867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35467" y="152400"/>
                </a:lnTo>
                <a:lnTo>
                  <a:pt x="160867" y="152400"/>
                </a:lnTo>
                <a:lnTo>
                  <a:pt x="177800" y="160867"/>
                </a:lnTo>
                <a:lnTo>
                  <a:pt x="186267" y="177800"/>
                </a:lnTo>
                <a:lnTo>
                  <a:pt x="203200" y="194734"/>
                </a:lnTo>
                <a:lnTo>
                  <a:pt x="211667" y="211667"/>
                </a:lnTo>
                <a:lnTo>
                  <a:pt x="220134" y="228600"/>
                </a:lnTo>
                <a:lnTo>
                  <a:pt x="220134" y="245534"/>
                </a:lnTo>
                <a:lnTo>
                  <a:pt x="211667" y="262467"/>
                </a:lnTo>
                <a:lnTo>
                  <a:pt x="211667" y="287867"/>
                </a:lnTo>
                <a:lnTo>
                  <a:pt x="194734" y="296334"/>
                </a:lnTo>
                <a:lnTo>
                  <a:pt x="186267" y="313267"/>
                </a:lnTo>
                <a:lnTo>
                  <a:pt x="169334" y="321734"/>
                </a:lnTo>
                <a:lnTo>
                  <a:pt x="152400" y="330200"/>
                </a:lnTo>
                <a:lnTo>
                  <a:pt x="127000" y="330200"/>
                </a:lnTo>
                <a:lnTo>
                  <a:pt x="101600" y="330200"/>
                </a:lnTo>
                <a:lnTo>
                  <a:pt x="76200" y="321734"/>
                </a:lnTo>
                <a:lnTo>
                  <a:pt x="50800" y="3132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8467" y="296334"/>
                </a:lnTo>
                <a:lnTo>
                  <a:pt x="8467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30600" y="40555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169333" y="59267"/>
                </a:moveTo>
                <a:lnTo>
                  <a:pt x="177800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67734"/>
                </a:lnTo>
                <a:lnTo>
                  <a:pt x="186267" y="67734"/>
                </a:lnTo>
                <a:lnTo>
                  <a:pt x="186267" y="59267"/>
                </a:lnTo>
                <a:lnTo>
                  <a:pt x="186267" y="59267"/>
                </a:lnTo>
                <a:lnTo>
                  <a:pt x="186267" y="59267"/>
                </a:lnTo>
                <a:lnTo>
                  <a:pt x="186267" y="50800"/>
                </a:lnTo>
                <a:lnTo>
                  <a:pt x="186267" y="42334"/>
                </a:lnTo>
                <a:lnTo>
                  <a:pt x="186267" y="33867"/>
                </a:lnTo>
                <a:lnTo>
                  <a:pt x="177800" y="25400"/>
                </a:lnTo>
                <a:lnTo>
                  <a:pt x="169333" y="16934"/>
                </a:lnTo>
                <a:lnTo>
                  <a:pt x="160867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8533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16934"/>
                </a:lnTo>
                <a:lnTo>
                  <a:pt x="50800" y="25400"/>
                </a:lnTo>
                <a:lnTo>
                  <a:pt x="33867" y="42334"/>
                </a:lnTo>
                <a:lnTo>
                  <a:pt x="25400" y="59267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77800"/>
                </a:lnTo>
                <a:lnTo>
                  <a:pt x="33867" y="186267"/>
                </a:lnTo>
                <a:lnTo>
                  <a:pt x="42333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77800"/>
                </a:lnTo>
                <a:lnTo>
                  <a:pt x="93133" y="169334"/>
                </a:lnTo>
                <a:lnTo>
                  <a:pt x="101600" y="152400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35467" y="59267"/>
                </a:lnTo>
                <a:lnTo>
                  <a:pt x="143933" y="50800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43933" y="135467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77800" y="169334"/>
                </a:lnTo>
                <a:lnTo>
                  <a:pt x="194733" y="169334"/>
                </a:lnTo>
                <a:lnTo>
                  <a:pt x="211667" y="169334"/>
                </a:lnTo>
                <a:lnTo>
                  <a:pt x="211667" y="169334"/>
                </a:lnTo>
                <a:lnTo>
                  <a:pt x="228600" y="169334"/>
                </a:lnTo>
                <a:lnTo>
                  <a:pt x="228600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767667" y="3835400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33866" y="67733"/>
                </a:lnTo>
                <a:lnTo>
                  <a:pt x="42333" y="67733"/>
                </a:lnTo>
                <a:lnTo>
                  <a:pt x="59266" y="76200"/>
                </a:lnTo>
                <a:lnTo>
                  <a:pt x="67733" y="76200"/>
                </a:lnTo>
                <a:lnTo>
                  <a:pt x="84666" y="84667"/>
                </a:lnTo>
                <a:lnTo>
                  <a:pt x="101600" y="93133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43933" y="127000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69333" y="169333"/>
                </a:lnTo>
                <a:lnTo>
                  <a:pt x="160866" y="177800"/>
                </a:lnTo>
                <a:lnTo>
                  <a:pt x="160866" y="186267"/>
                </a:lnTo>
                <a:lnTo>
                  <a:pt x="152400" y="203200"/>
                </a:lnTo>
                <a:lnTo>
                  <a:pt x="143933" y="203200"/>
                </a:lnTo>
                <a:lnTo>
                  <a:pt x="127000" y="211667"/>
                </a:lnTo>
                <a:lnTo>
                  <a:pt x="118533" y="220133"/>
                </a:lnTo>
                <a:lnTo>
                  <a:pt x="101600" y="228600"/>
                </a:lnTo>
                <a:lnTo>
                  <a:pt x="84666" y="228600"/>
                </a:lnTo>
                <a:lnTo>
                  <a:pt x="76200" y="228600"/>
                </a:lnTo>
                <a:lnTo>
                  <a:pt x="67733" y="228600"/>
                </a:lnTo>
                <a:lnTo>
                  <a:pt x="59266" y="220133"/>
                </a:lnTo>
                <a:lnTo>
                  <a:pt x="59266" y="220133"/>
                </a:lnTo>
                <a:lnTo>
                  <a:pt x="50800" y="220133"/>
                </a:lnTo>
                <a:lnTo>
                  <a:pt x="508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759200" y="38438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165600" y="3903133"/>
            <a:ext cx="33868" cy="321735"/>
          </a:xfrm>
          <a:custGeom>
            <a:avLst/>
            <a:gdLst/>
            <a:ahLst/>
            <a:cxnLst/>
            <a:rect l="0" t="0" r="0" b="0"/>
            <a:pathLst>
              <a:path w="33868" h="321735">
                <a:moveTo>
                  <a:pt x="8467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8467" y="169334"/>
                </a:lnTo>
                <a:lnTo>
                  <a:pt x="8467" y="194734"/>
                </a:lnTo>
                <a:lnTo>
                  <a:pt x="8467" y="220134"/>
                </a:lnTo>
                <a:lnTo>
                  <a:pt x="16933" y="245534"/>
                </a:lnTo>
                <a:lnTo>
                  <a:pt x="25400" y="270934"/>
                </a:lnTo>
                <a:lnTo>
                  <a:pt x="25400" y="287867"/>
                </a:lnTo>
                <a:lnTo>
                  <a:pt x="25400" y="304800"/>
                </a:lnTo>
                <a:lnTo>
                  <a:pt x="33867" y="313267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191000" y="4072467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0" y="50800"/>
                </a:move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8466"/>
                </a:lnTo>
                <a:lnTo>
                  <a:pt x="118533" y="16933"/>
                </a:lnTo>
                <a:lnTo>
                  <a:pt x="135467" y="33866"/>
                </a:lnTo>
                <a:lnTo>
                  <a:pt x="143933" y="50800"/>
                </a:lnTo>
                <a:lnTo>
                  <a:pt x="160867" y="76200"/>
                </a:lnTo>
                <a:lnTo>
                  <a:pt x="169333" y="93133"/>
                </a:lnTo>
                <a:lnTo>
                  <a:pt x="169333" y="118533"/>
                </a:lnTo>
                <a:lnTo>
                  <a:pt x="169333" y="135466"/>
                </a:lnTo>
                <a:lnTo>
                  <a:pt x="160867" y="152400"/>
                </a:lnTo>
                <a:lnTo>
                  <a:pt x="152400" y="160866"/>
                </a:lnTo>
                <a:lnTo>
                  <a:pt x="135467" y="169333"/>
                </a:lnTo>
                <a:lnTo>
                  <a:pt x="127000" y="177800"/>
                </a:lnTo>
                <a:lnTo>
                  <a:pt x="118533" y="186266"/>
                </a:lnTo>
                <a:lnTo>
                  <a:pt x="101600" y="186266"/>
                </a:lnTo>
                <a:lnTo>
                  <a:pt x="84667" y="194733"/>
                </a:lnTo>
                <a:lnTo>
                  <a:pt x="67733" y="194733"/>
                </a:lnTo>
                <a:lnTo>
                  <a:pt x="59267" y="186266"/>
                </a:lnTo>
                <a:lnTo>
                  <a:pt x="42333" y="177800"/>
                </a:lnTo>
                <a:lnTo>
                  <a:pt x="25400" y="169333"/>
                </a:lnTo>
                <a:lnTo>
                  <a:pt x="16933" y="160866"/>
                </a:lnTo>
                <a:lnTo>
                  <a:pt x="8467" y="143933"/>
                </a:lnTo>
                <a:lnTo>
                  <a:pt x="0" y="127000"/>
                </a:lnTo>
                <a:lnTo>
                  <a:pt x="0" y="110066"/>
                </a:lnTo>
                <a:lnTo>
                  <a:pt x="0" y="93133"/>
                </a:lnTo>
                <a:lnTo>
                  <a:pt x="0" y="93133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368800" y="3784600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101600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01600" y="110067"/>
                </a:lnTo>
                <a:lnTo>
                  <a:pt x="93133" y="127000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7" y="160867"/>
                </a:lnTo>
                <a:lnTo>
                  <a:pt x="42333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35467"/>
                </a:lnTo>
                <a:lnTo>
                  <a:pt x="16933" y="127000"/>
                </a:lnTo>
                <a:lnTo>
                  <a:pt x="25400" y="118533"/>
                </a:lnTo>
                <a:lnTo>
                  <a:pt x="42333" y="118533"/>
                </a:lnTo>
                <a:lnTo>
                  <a:pt x="59267" y="118533"/>
                </a:lnTo>
                <a:lnTo>
                  <a:pt x="67733" y="118533"/>
                </a:lnTo>
                <a:lnTo>
                  <a:pt x="84667" y="118533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27000" y="152400"/>
                </a:lnTo>
                <a:lnTo>
                  <a:pt x="135467" y="160867"/>
                </a:lnTo>
                <a:lnTo>
                  <a:pt x="135467" y="169333"/>
                </a:lnTo>
                <a:lnTo>
                  <a:pt x="135467" y="186267"/>
                </a:lnTo>
                <a:lnTo>
                  <a:pt x="135467" y="194733"/>
                </a:lnTo>
                <a:lnTo>
                  <a:pt x="135467" y="194733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194733"/>
                </a:lnTo>
                <a:lnTo>
                  <a:pt x="1354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648200" y="4089400"/>
            <a:ext cx="270934" cy="211668"/>
          </a:xfrm>
          <a:custGeom>
            <a:avLst/>
            <a:gdLst/>
            <a:ahLst/>
            <a:cxnLst/>
            <a:rect l="0" t="0" r="0" b="0"/>
            <a:pathLst>
              <a:path w="270934" h="211668">
                <a:moveTo>
                  <a:pt x="177800" y="33867"/>
                </a:moveTo>
                <a:lnTo>
                  <a:pt x="177800" y="33867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93133" y="8467"/>
                </a:lnTo>
                <a:lnTo>
                  <a:pt x="76200" y="16933"/>
                </a:lnTo>
                <a:lnTo>
                  <a:pt x="59267" y="25400"/>
                </a:lnTo>
                <a:lnTo>
                  <a:pt x="42333" y="42333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16933" y="169333"/>
                </a:lnTo>
                <a:lnTo>
                  <a:pt x="33867" y="177800"/>
                </a:lnTo>
                <a:lnTo>
                  <a:pt x="50800" y="194733"/>
                </a:lnTo>
                <a:lnTo>
                  <a:pt x="59267" y="203200"/>
                </a:lnTo>
                <a:lnTo>
                  <a:pt x="84667" y="203200"/>
                </a:lnTo>
                <a:lnTo>
                  <a:pt x="101600" y="211667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9333" y="211667"/>
                </a:lnTo>
                <a:lnTo>
                  <a:pt x="194733" y="203200"/>
                </a:lnTo>
                <a:lnTo>
                  <a:pt x="211667" y="194733"/>
                </a:lnTo>
                <a:lnTo>
                  <a:pt x="228600" y="186267"/>
                </a:lnTo>
                <a:lnTo>
                  <a:pt x="254000" y="169333"/>
                </a:lnTo>
                <a:lnTo>
                  <a:pt x="262467" y="152400"/>
                </a:lnTo>
                <a:lnTo>
                  <a:pt x="270933" y="143933"/>
                </a:lnTo>
                <a:lnTo>
                  <a:pt x="270933" y="135467"/>
                </a:lnTo>
                <a:lnTo>
                  <a:pt x="270933" y="135467"/>
                </a:lnTo>
                <a:lnTo>
                  <a:pt x="262467" y="127000"/>
                </a:lnTo>
                <a:lnTo>
                  <a:pt x="262467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16467" y="4749800"/>
            <a:ext cx="186267" cy="254001"/>
          </a:xfrm>
          <a:custGeom>
            <a:avLst/>
            <a:gdLst/>
            <a:ahLst/>
            <a:cxnLst/>
            <a:rect l="0" t="0" r="0" b="0"/>
            <a:pathLst>
              <a:path w="186267" h="2540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8466" y="237067"/>
                </a:lnTo>
                <a:lnTo>
                  <a:pt x="16933" y="237067"/>
                </a:lnTo>
                <a:lnTo>
                  <a:pt x="33866" y="245533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43933" y="254000"/>
                </a:lnTo>
                <a:lnTo>
                  <a:pt x="152400" y="254000"/>
                </a:lnTo>
                <a:lnTo>
                  <a:pt x="169333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86266" y="254000"/>
                </a:lnTo>
                <a:lnTo>
                  <a:pt x="1862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87400" y="4826000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16933"/>
                </a:lnTo>
                <a:lnTo>
                  <a:pt x="76200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94733"/>
                </a:lnTo>
                <a:lnTo>
                  <a:pt x="33867" y="203200"/>
                </a:lnTo>
                <a:lnTo>
                  <a:pt x="42333" y="211667"/>
                </a:lnTo>
                <a:lnTo>
                  <a:pt x="67733" y="228600"/>
                </a:lnTo>
                <a:lnTo>
                  <a:pt x="84667" y="228600"/>
                </a:lnTo>
                <a:lnTo>
                  <a:pt x="110067" y="237067"/>
                </a:lnTo>
                <a:lnTo>
                  <a:pt x="127000" y="237067"/>
                </a:lnTo>
                <a:lnTo>
                  <a:pt x="143933" y="237067"/>
                </a:lnTo>
                <a:lnTo>
                  <a:pt x="169333" y="228600"/>
                </a:lnTo>
                <a:lnTo>
                  <a:pt x="177800" y="220133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203200" y="186267"/>
                </a:lnTo>
                <a:lnTo>
                  <a:pt x="2032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24467" y="4834467"/>
            <a:ext cx="347134" cy="237067"/>
          </a:xfrm>
          <a:custGeom>
            <a:avLst/>
            <a:gdLst/>
            <a:ahLst/>
            <a:cxnLst/>
            <a:rect l="0" t="0" r="0" b="0"/>
            <a:pathLst>
              <a:path w="347134" h="237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0066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69333"/>
                </a:lnTo>
                <a:lnTo>
                  <a:pt x="33866" y="186266"/>
                </a:lnTo>
                <a:lnTo>
                  <a:pt x="42333" y="203200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28600"/>
                </a:lnTo>
                <a:lnTo>
                  <a:pt x="50800" y="220133"/>
                </a:lnTo>
                <a:lnTo>
                  <a:pt x="59266" y="211666"/>
                </a:lnTo>
                <a:lnTo>
                  <a:pt x="59266" y="194733"/>
                </a:lnTo>
                <a:lnTo>
                  <a:pt x="59266" y="177800"/>
                </a:lnTo>
                <a:lnTo>
                  <a:pt x="67733" y="160866"/>
                </a:lnTo>
                <a:lnTo>
                  <a:pt x="67733" y="135466"/>
                </a:lnTo>
                <a:lnTo>
                  <a:pt x="67733" y="118533"/>
                </a:lnTo>
                <a:lnTo>
                  <a:pt x="67733" y="93133"/>
                </a:lnTo>
                <a:lnTo>
                  <a:pt x="67733" y="76200"/>
                </a:lnTo>
                <a:lnTo>
                  <a:pt x="76200" y="59266"/>
                </a:lnTo>
                <a:lnTo>
                  <a:pt x="76200" y="42333"/>
                </a:lnTo>
                <a:lnTo>
                  <a:pt x="84666" y="33866"/>
                </a:lnTo>
                <a:lnTo>
                  <a:pt x="93133" y="16933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35466" y="16933"/>
                </a:lnTo>
                <a:lnTo>
                  <a:pt x="143933" y="25400"/>
                </a:lnTo>
                <a:lnTo>
                  <a:pt x="152400" y="33866"/>
                </a:lnTo>
                <a:lnTo>
                  <a:pt x="160866" y="50800"/>
                </a:lnTo>
                <a:lnTo>
                  <a:pt x="169333" y="67733"/>
                </a:lnTo>
                <a:lnTo>
                  <a:pt x="177800" y="84666"/>
                </a:lnTo>
                <a:lnTo>
                  <a:pt x="177800" y="93133"/>
                </a:lnTo>
                <a:lnTo>
                  <a:pt x="186266" y="110066"/>
                </a:lnTo>
                <a:lnTo>
                  <a:pt x="186266" y="135466"/>
                </a:lnTo>
                <a:lnTo>
                  <a:pt x="186266" y="143933"/>
                </a:lnTo>
                <a:lnTo>
                  <a:pt x="186266" y="160866"/>
                </a:lnTo>
                <a:lnTo>
                  <a:pt x="186266" y="177800"/>
                </a:lnTo>
                <a:lnTo>
                  <a:pt x="186266" y="186266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86266"/>
                </a:lnTo>
                <a:lnTo>
                  <a:pt x="194733" y="177800"/>
                </a:lnTo>
                <a:lnTo>
                  <a:pt x="194733" y="169333"/>
                </a:lnTo>
                <a:lnTo>
                  <a:pt x="203200" y="160866"/>
                </a:lnTo>
                <a:lnTo>
                  <a:pt x="203200" y="143933"/>
                </a:lnTo>
                <a:lnTo>
                  <a:pt x="203200" y="135466"/>
                </a:lnTo>
                <a:lnTo>
                  <a:pt x="211666" y="118533"/>
                </a:lnTo>
                <a:lnTo>
                  <a:pt x="211666" y="101600"/>
                </a:lnTo>
                <a:lnTo>
                  <a:pt x="220133" y="93133"/>
                </a:lnTo>
                <a:lnTo>
                  <a:pt x="228600" y="76200"/>
                </a:lnTo>
                <a:lnTo>
                  <a:pt x="237066" y="67733"/>
                </a:lnTo>
                <a:lnTo>
                  <a:pt x="237066" y="50800"/>
                </a:lnTo>
                <a:lnTo>
                  <a:pt x="245533" y="42333"/>
                </a:lnTo>
                <a:lnTo>
                  <a:pt x="254000" y="33866"/>
                </a:lnTo>
                <a:lnTo>
                  <a:pt x="262466" y="33866"/>
                </a:lnTo>
                <a:lnTo>
                  <a:pt x="270933" y="25400"/>
                </a:lnTo>
                <a:lnTo>
                  <a:pt x="287866" y="25400"/>
                </a:lnTo>
                <a:lnTo>
                  <a:pt x="296333" y="33866"/>
                </a:lnTo>
                <a:lnTo>
                  <a:pt x="304800" y="33866"/>
                </a:lnTo>
                <a:lnTo>
                  <a:pt x="313266" y="42333"/>
                </a:lnTo>
                <a:lnTo>
                  <a:pt x="313266" y="50800"/>
                </a:lnTo>
                <a:lnTo>
                  <a:pt x="321733" y="59266"/>
                </a:lnTo>
                <a:lnTo>
                  <a:pt x="321733" y="67733"/>
                </a:lnTo>
                <a:lnTo>
                  <a:pt x="330200" y="84666"/>
                </a:lnTo>
                <a:lnTo>
                  <a:pt x="330200" y="93133"/>
                </a:lnTo>
                <a:lnTo>
                  <a:pt x="330200" y="110066"/>
                </a:lnTo>
                <a:lnTo>
                  <a:pt x="338666" y="127000"/>
                </a:lnTo>
                <a:lnTo>
                  <a:pt x="330200" y="135466"/>
                </a:lnTo>
                <a:lnTo>
                  <a:pt x="330200" y="152400"/>
                </a:lnTo>
                <a:lnTo>
                  <a:pt x="330200" y="169333"/>
                </a:lnTo>
                <a:lnTo>
                  <a:pt x="330200" y="177800"/>
                </a:lnTo>
                <a:lnTo>
                  <a:pt x="330200" y="194733"/>
                </a:lnTo>
                <a:lnTo>
                  <a:pt x="330200" y="203200"/>
                </a:lnTo>
                <a:lnTo>
                  <a:pt x="338666" y="211666"/>
                </a:lnTo>
                <a:lnTo>
                  <a:pt x="338666" y="220133"/>
                </a:lnTo>
                <a:lnTo>
                  <a:pt x="338666" y="220133"/>
                </a:lnTo>
                <a:lnTo>
                  <a:pt x="347133" y="220133"/>
                </a:lnTo>
                <a:lnTo>
                  <a:pt x="347133" y="220133"/>
                </a:lnTo>
                <a:lnTo>
                  <a:pt x="347133" y="220133"/>
                </a:lnTo>
                <a:lnTo>
                  <a:pt x="3471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498600" y="4868333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498600" y="5037667"/>
            <a:ext cx="25401" cy="33867"/>
          </a:xfrm>
          <a:custGeom>
            <a:avLst/>
            <a:gdLst/>
            <a:ahLst/>
            <a:cxnLst/>
            <a:rect l="0" t="0" r="0" b="0"/>
            <a:pathLst>
              <a:path w="25401" h="338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320800" y="5393267"/>
            <a:ext cx="203201" cy="406401"/>
          </a:xfrm>
          <a:custGeom>
            <a:avLst/>
            <a:gdLst/>
            <a:ahLst/>
            <a:cxnLst/>
            <a:rect l="0" t="0" r="0" b="0"/>
            <a:pathLst>
              <a:path w="203201" h="406401">
                <a:moveTo>
                  <a:pt x="42333" y="59266"/>
                </a:move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50800" y="33866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9333" y="42333"/>
                </a:lnTo>
                <a:lnTo>
                  <a:pt x="177800" y="59266"/>
                </a:lnTo>
                <a:lnTo>
                  <a:pt x="186267" y="76200"/>
                </a:lnTo>
                <a:lnTo>
                  <a:pt x="194733" y="93133"/>
                </a:lnTo>
                <a:lnTo>
                  <a:pt x="203200" y="118533"/>
                </a:lnTo>
                <a:lnTo>
                  <a:pt x="203200" y="143933"/>
                </a:lnTo>
                <a:lnTo>
                  <a:pt x="203200" y="177800"/>
                </a:lnTo>
                <a:lnTo>
                  <a:pt x="203200" y="203200"/>
                </a:lnTo>
                <a:lnTo>
                  <a:pt x="203200" y="228600"/>
                </a:lnTo>
                <a:lnTo>
                  <a:pt x="194733" y="254000"/>
                </a:lnTo>
                <a:lnTo>
                  <a:pt x="186267" y="287866"/>
                </a:lnTo>
                <a:lnTo>
                  <a:pt x="177800" y="304800"/>
                </a:lnTo>
                <a:lnTo>
                  <a:pt x="160867" y="330200"/>
                </a:lnTo>
                <a:lnTo>
                  <a:pt x="152400" y="347133"/>
                </a:lnTo>
                <a:lnTo>
                  <a:pt x="135467" y="364066"/>
                </a:lnTo>
                <a:lnTo>
                  <a:pt x="118533" y="381000"/>
                </a:lnTo>
                <a:lnTo>
                  <a:pt x="101600" y="397933"/>
                </a:lnTo>
                <a:lnTo>
                  <a:pt x="84667" y="397933"/>
                </a:lnTo>
                <a:lnTo>
                  <a:pt x="67733" y="406400"/>
                </a:lnTo>
                <a:lnTo>
                  <a:pt x="50800" y="406400"/>
                </a:lnTo>
                <a:lnTo>
                  <a:pt x="33867" y="397933"/>
                </a:lnTo>
                <a:lnTo>
                  <a:pt x="16933" y="389466"/>
                </a:lnTo>
                <a:lnTo>
                  <a:pt x="8467" y="381000"/>
                </a:lnTo>
                <a:lnTo>
                  <a:pt x="0" y="372533"/>
                </a:lnTo>
                <a:lnTo>
                  <a:pt x="0" y="355600"/>
                </a:lnTo>
                <a:lnTo>
                  <a:pt x="0" y="338666"/>
                </a:lnTo>
                <a:lnTo>
                  <a:pt x="0" y="321733"/>
                </a:lnTo>
                <a:lnTo>
                  <a:pt x="0" y="304800"/>
                </a:lnTo>
                <a:lnTo>
                  <a:pt x="8467" y="287866"/>
                </a:lnTo>
                <a:lnTo>
                  <a:pt x="8467" y="270933"/>
                </a:lnTo>
                <a:lnTo>
                  <a:pt x="16933" y="262466"/>
                </a:lnTo>
                <a:lnTo>
                  <a:pt x="33867" y="254000"/>
                </a:lnTo>
                <a:lnTo>
                  <a:pt x="42333" y="245533"/>
                </a:lnTo>
                <a:lnTo>
                  <a:pt x="59267" y="245533"/>
                </a:lnTo>
                <a:lnTo>
                  <a:pt x="76200" y="245533"/>
                </a:lnTo>
                <a:lnTo>
                  <a:pt x="93133" y="245533"/>
                </a:lnTo>
                <a:lnTo>
                  <a:pt x="110067" y="254000"/>
                </a:lnTo>
                <a:lnTo>
                  <a:pt x="127000" y="262466"/>
                </a:lnTo>
                <a:lnTo>
                  <a:pt x="143933" y="270933"/>
                </a:lnTo>
                <a:lnTo>
                  <a:pt x="160867" y="287866"/>
                </a:lnTo>
                <a:lnTo>
                  <a:pt x="169333" y="296333"/>
                </a:lnTo>
                <a:lnTo>
                  <a:pt x="177800" y="313266"/>
                </a:lnTo>
                <a:lnTo>
                  <a:pt x="177800" y="330200"/>
                </a:lnTo>
                <a:lnTo>
                  <a:pt x="186267" y="347133"/>
                </a:lnTo>
                <a:lnTo>
                  <a:pt x="186267" y="364066"/>
                </a:lnTo>
                <a:lnTo>
                  <a:pt x="186267" y="372533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72533"/>
                </a:lnTo>
                <a:lnTo>
                  <a:pt x="1862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667933" y="56134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735667" y="5461000"/>
            <a:ext cx="270934" cy="440268"/>
          </a:xfrm>
          <a:custGeom>
            <a:avLst/>
            <a:gdLst/>
            <a:ahLst/>
            <a:cxnLst/>
            <a:rect l="0" t="0" r="0" b="0"/>
            <a:pathLst>
              <a:path w="270934" h="440268">
                <a:moveTo>
                  <a:pt x="42333" y="33867"/>
                </a:move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0866" y="50800"/>
                </a:lnTo>
                <a:lnTo>
                  <a:pt x="160866" y="59267"/>
                </a:lnTo>
                <a:lnTo>
                  <a:pt x="169333" y="76200"/>
                </a:lnTo>
                <a:lnTo>
                  <a:pt x="169333" y="93133"/>
                </a:lnTo>
                <a:lnTo>
                  <a:pt x="177800" y="118533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60866" y="220133"/>
                </a:lnTo>
                <a:lnTo>
                  <a:pt x="152400" y="237067"/>
                </a:lnTo>
                <a:lnTo>
                  <a:pt x="143933" y="254000"/>
                </a:lnTo>
                <a:lnTo>
                  <a:pt x="135466" y="279400"/>
                </a:lnTo>
                <a:lnTo>
                  <a:pt x="127000" y="296333"/>
                </a:lnTo>
                <a:lnTo>
                  <a:pt x="118533" y="313267"/>
                </a:lnTo>
                <a:lnTo>
                  <a:pt x="110066" y="330200"/>
                </a:lnTo>
                <a:lnTo>
                  <a:pt x="101600" y="338667"/>
                </a:lnTo>
                <a:lnTo>
                  <a:pt x="93133" y="355600"/>
                </a:lnTo>
                <a:lnTo>
                  <a:pt x="84666" y="364067"/>
                </a:lnTo>
                <a:lnTo>
                  <a:pt x="67733" y="372533"/>
                </a:lnTo>
                <a:lnTo>
                  <a:pt x="59266" y="381000"/>
                </a:lnTo>
                <a:lnTo>
                  <a:pt x="50800" y="389467"/>
                </a:lnTo>
                <a:lnTo>
                  <a:pt x="42333" y="389467"/>
                </a:lnTo>
                <a:lnTo>
                  <a:pt x="33866" y="389467"/>
                </a:lnTo>
                <a:lnTo>
                  <a:pt x="25400" y="389467"/>
                </a:lnTo>
                <a:lnTo>
                  <a:pt x="16933" y="389467"/>
                </a:lnTo>
                <a:lnTo>
                  <a:pt x="16933" y="381000"/>
                </a:lnTo>
                <a:lnTo>
                  <a:pt x="8466" y="372533"/>
                </a:lnTo>
                <a:lnTo>
                  <a:pt x="8466" y="364067"/>
                </a:lnTo>
                <a:lnTo>
                  <a:pt x="8466" y="355600"/>
                </a:lnTo>
                <a:lnTo>
                  <a:pt x="0" y="347133"/>
                </a:lnTo>
                <a:lnTo>
                  <a:pt x="8466" y="338667"/>
                </a:lnTo>
                <a:lnTo>
                  <a:pt x="8466" y="330200"/>
                </a:lnTo>
                <a:lnTo>
                  <a:pt x="8466" y="313267"/>
                </a:lnTo>
                <a:lnTo>
                  <a:pt x="16933" y="304800"/>
                </a:lnTo>
                <a:lnTo>
                  <a:pt x="16933" y="296333"/>
                </a:lnTo>
                <a:lnTo>
                  <a:pt x="25400" y="287867"/>
                </a:lnTo>
                <a:lnTo>
                  <a:pt x="33866" y="279400"/>
                </a:lnTo>
                <a:lnTo>
                  <a:pt x="42333" y="270933"/>
                </a:lnTo>
                <a:lnTo>
                  <a:pt x="50800" y="270933"/>
                </a:lnTo>
                <a:lnTo>
                  <a:pt x="67733" y="262467"/>
                </a:lnTo>
                <a:lnTo>
                  <a:pt x="76200" y="262467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18533" y="254000"/>
                </a:lnTo>
                <a:lnTo>
                  <a:pt x="135466" y="254000"/>
                </a:lnTo>
                <a:lnTo>
                  <a:pt x="143933" y="262467"/>
                </a:lnTo>
                <a:lnTo>
                  <a:pt x="160866" y="262467"/>
                </a:lnTo>
                <a:lnTo>
                  <a:pt x="177800" y="270933"/>
                </a:lnTo>
                <a:lnTo>
                  <a:pt x="194733" y="279400"/>
                </a:lnTo>
                <a:lnTo>
                  <a:pt x="203200" y="296333"/>
                </a:lnTo>
                <a:lnTo>
                  <a:pt x="220133" y="304800"/>
                </a:lnTo>
                <a:lnTo>
                  <a:pt x="237066" y="321733"/>
                </a:lnTo>
                <a:lnTo>
                  <a:pt x="245533" y="347133"/>
                </a:lnTo>
                <a:lnTo>
                  <a:pt x="254000" y="364067"/>
                </a:lnTo>
                <a:lnTo>
                  <a:pt x="262466" y="381000"/>
                </a:lnTo>
                <a:lnTo>
                  <a:pt x="270933" y="406400"/>
                </a:lnTo>
                <a:lnTo>
                  <a:pt x="270933" y="423333"/>
                </a:lnTo>
                <a:lnTo>
                  <a:pt x="270933" y="423333"/>
                </a:lnTo>
                <a:lnTo>
                  <a:pt x="270933" y="440267"/>
                </a:lnTo>
                <a:lnTo>
                  <a:pt x="270933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048933" y="5681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16934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184400" y="5520267"/>
            <a:ext cx="228601" cy="440267"/>
          </a:xfrm>
          <a:custGeom>
            <a:avLst/>
            <a:gdLst/>
            <a:ahLst/>
            <a:cxnLst/>
            <a:rect l="0" t="0" r="0" b="0"/>
            <a:pathLst>
              <a:path w="228601" h="440267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8533" y="59266"/>
                </a:lnTo>
                <a:lnTo>
                  <a:pt x="118533" y="67733"/>
                </a:lnTo>
                <a:lnTo>
                  <a:pt x="127000" y="84666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0067" y="194733"/>
                </a:lnTo>
                <a:lnTo>
                  <a:pt x="101600" y="203200"/>
                </a:lnTo>
                <a:lnTo>
                  <a:pt x="84667" y="220133"/>
                </a:lnTo>
                <a:lnTo>
                  <a:pt x="76200" y="220133"/>
                </a:lnTo>
                <a:lnTo>
                  <a:pt x="59267" y="228600"/>
                </a:lnTo>
                <a:lnTo>
                  <a:pt x="50800" y="237066"/>
                </a:lnTo>
                <a:lnTo>
                  <a:pt x="33867" y="237066"/>
                </a:lnTo>
                <a:lnTo>
                  <a:pt x="25400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3" y="228600"/>
                </a:lnTo>
                <a:lnTo>
                  <a:pt x="25400" y="220133"/>
                </a:lnTo>
                <a:lnTo>
                  <a:pt x="33867" y="220133"/>
                </a:lnTo>
                <a:lnTo>
                  <a:pt x="50800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93133" y="228600"/>
                </a:lnTo>
                <a:lnTo>
                  <a:pt x="110067" y="237066"/>
                </a:lnTo>
                <a:lnTo>
                  <a:pt x="135467" y="237066"/>
                </a:lnTo>
                <a:lnTo>
                  <a:pt x="152400" y="254000"/>
                </a:lnTo>
                <a:lnTo>
                  <a:pt x="169333" y="262466"/>
                </a:lnTo>
                <a:lnTo>
                  <a:pt x="186267" y="279400"/>
                </a:lnTo>
                <a:lnTo>
                  <a:pt x="194733" y="287866"/>
                </a:lnTo>
                <a:lnTo>
                  <a:pt x="211667" y="304800"/>
                </a:lnTo>
                <a:lnTo>
                  <a:pt x="220133" y="321733"/>
                </a:lnTo>
                <a:lnTo>
                  <a:pt x="220133" y="330200"/>
                </a:lnTo>
                <a:lnTo>
                  <a:pt x="228600" y="347133"/>
                </a:lnTo>
                <a:lnTo>
                  <a:pt x="228600" y="364066"/>
                </a:lnTo>
                <a:lnTo>
                  <a:pt x="228600" y="381000"/>
                </a:lnTo>
                <a:lnTo>
                  <a:pt x="220133" y="389466"/>
                </a:lnTo>
                <a:lnTo>
                  <a:pt x="220133" y="406400"/>
                </a:lnTo>
                <a:lnTo>
                  <a:pt x="203200" y="414866"/>
                </a:lnTo>
                <a:lnTo>
                  <a:pt x="194733" y="423333"/>
                </a:lnTo>
                <a:lnTo>
                  <a:pt x="177800" y="423333"/>
                </a:lnTo>
                <a:lnTo>
                  <a:pt x="160867" y="431800"/>
                </a:lnTo>
                <a:lnTo>
                  <a:pt x="143933" y="431800"/>
                </a:lnTo>
                <a:lnTo>
                  <a:pt x="127000" y="440266"/>
                </a:lnTo>
                <a:lnTo>
                  <a:pt x="118533" y="440266"/>
                </a:lnTo>
                <a:lnTo>
                  <a:pt x="101600" y="431800"/>
                </a:lnTo>
                <a:lnTo>
                  <a:pt x="84667" y="431800"/>
                </a:lnTo>
                <a:lnTo>
                  <a:pt x="84667" y="423333"/>
                </a:lnTo>
                <a:lnTo>
                  <a:pt x="76200" y="414866"/>
                </a:lnTo>
                <a:lnTo>
                  <a:pt x="76200" y="406400"/>
                </a:lnTo>
                <a:lnTo>
                  <a:pt x="76200" y="397933"/>
                </a:lnTo>
                <a:lnTo>
                  <a:pt x="76200" y="397933"/>
                </a:lnTo>
                <a:lnTo>
                  <a:pt x="76200" y="389466"/>
                </a:lnTo>
                <a:lnTo>
                  <a:pt x="76200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38400" y="5731933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540000" y="5528733"/>
            <a:ext cx="254001" cy="457201"/>
          </a:xfrm>
          <a:custGeom>
            <a:avLst/>
            <a:gdLst/>
            <a:ahLst/>
            <a:cxnLst/>
            <a:rect l="0" t="0" r="0" b="0"/>
            <a:pathLst>
              <a:path w="254001" h="4572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35467" y="59267"/>
                </a:lnTo>
                <a:lnTo>
                  <a:pt x="143933" y="76200"/>
                </a:lnTo>
                <a:lnTo>
                  <a:pt x="152400" y="93134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43933" y="127000"/>
                </a:lnTo>
                <a:lnTo>
                  <a:pt x="143933" y="143934"/>
                </a:lnTo>
                <a:lnTo>
                  <a:pt x="135467" y="160867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10067" y="203200"/>
                </a:lnTo>
                <a:lnTo>
                  <a:pt x="101600" y="203200"/>
                </a:lnTo>
                <a:lnTo>
                  <a:pt x="93133" y="211667"/>
                </a:lnTo>
                <a:lnTo>
                  <a:pt x="76200" y="211667"/>
                </a:lnTo>
                <a:lnTo>
                  <a:pt x="67733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3" y="203200"/>
                </a:lnTo>
                <a:lnTo>
                  <a:pt x="84667" y="203200"/>
                </a:lnTo>
                <a:lnTo>
                  <a:pt x="93133" y="203200"/>
                </a:lnTo>
                <a:lnTo>
                  <a:pt x="110067" y="211667"/>
                </a:lnTo>
                <a:lnTo>
                  <a:pt x="135467" y="220134"/>
                </a:lnTo>
                <a:lnTo>
                  <a:pt x="143933" y="228600"/>
                </a:lnTo>
                <a:lnTo>
                  <a:pt x="160867" y="237067"/>
                </a:lnTo>
                <a:lnTo>
                  <a:pt x="186267" y="245534"/>
                </a:lnTo>
                <a:lnTo>
                  <a:pt x="194733" y="254000"/>
                </a:lnTo>
                <a:lnTo>
                  <a:pt x="211667" y="270934"/>
                </a:lnTo>
                <a:lnTo>
                  <a:pt x="220133" y="279400"/>
                </a:lnTo>
                <a:lnTo>
                  <a:pt x="228600" y="296334"/>
                </a:lnTo>
                <a:lnTo>
                  <a:pt x="237067" y="304800"/>
                </a:lnTo>
                <a:lnTo>
                  <a:pt x="245533" y="321734"/>
                </a:lnTo>
                <a:lnTo>
                  <a:pt x="254000" y="338667"/>
                </a:lnTo>
                <a:lnTo>
                  <a:pt x="254000" y="355600"/>
                </a:lnTo>
                <a:lnTo>
                  <a:pt x="254000" y="364067"/>
                </a:lnTo>
                <a:lnTo>
                  <a:pt x="254000" y="381000"/>
                </a:lnTo>
                <a:lnTo>
                  <a:pt x="245533" y="397934"/>
                </a:lnTo>
                <a:lnTo>
                  <a:pt x="237067" y="406400"/>
                </a:lnTo>
                <a:lnTo>
                  <a:pt x="228600" y="414867"/>
                </a:lnTo>
                <a:lnTo>
                  <a:pt x="220133" y="423334"/>
                </a:lnTo>
                <a:lnTo>
                  <a:pt x="203200" y="431800"/>
                </a:lnTo>
                <a:lnTo>
                  <a:pt x="194733" y="440267"/>
                </a:lnTo>
                <a:lnTo>
                  <a:pt x="177800" y="448734"/>
                </a:lnTo>
                <a:lnTo>
                  <a:pt x="160867" y="448734"/>
                </a:lnTo>
                <a:lnTo>
                  <a:pt x="152400" y="457200"/>
                </a:lnTo>
                <a:lnTo>
                  <a:pt x="143933" y="457200"/>
                </a:lnTo>
                <a:lnTo>
                  <a:pt x="135467" y="448734"/>
                </a:lnTo>
                <a:lnTo>
                  <a:pt x="127000" y="448734"/>
                </a:lnTo>
                <a:lnTo>
                  <a:pt x="118533" y="440267"/>
                </a:lnTo>
                <a:lnTo>
                  <a:pt x="110067" y="431800"/>
                </a:lnTo>
                <a:lnTo>
                  <a:pt x="110067" y="431800"/>
                </a:lnTo>
                <a:lnTo>
                  <a:pt x="110067" y="414867"/>
                </a:lnTo>
                <a:lnTo>
                  <a:pt x="110067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802467" y="57742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912533" y="5571067"/>
            <a:ext cx="237068" cy="440267"/>
          </a:xfrm>
          <a:custGeom>
            <a:avLst/>
            <a:gdLst/>
            <a:ahLst/>
            <a:cxnLst/>
            <a:rect l="0" t="0" r="0" b="0"/>
            <a:pathLst>
              <a:path w="237068" h="440267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01600" y="16933"/>
                </a:lnTo>
                <a:lnTo>
                  <a:pt x="118534" y="33866"/>
                </a:lnTo>
                <a:lnTo>
                  <a:pt x="127000" y="42333"/>
                </a:lnTo>
                <a:lnTo>
                  <a:pt x="135467" y="50800"/>
                </a:lnTo>
                <a:lnTo>
                  <a:pt x="143934" y="67733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35467" y="160866"/>
                </a:lnTo>
                <a:lnTo>
                  <a:pt x="118534" y="169333"/>
                </a:lnTo>
                <a:lnTo>
                  <a:pt x="110067" y="177800"/>
                </a:lnTo>
                <a:lnTo>
                  <a:pt x="101600" y="186266"/>
                </a:lnTo>
                <a:lnTo>
                  <a:pt x="93134" y="194733"/>
                </a:lnTo>
                <a:lnTo>
                  <a:pt x="76200" y="194733"/>
                </a:lnTo>
                <a:lnTo>
                  <a:pt x="67734" y="203200"/>
                </a:lnTo>
                <a:lnTo>
                  <a:pt x="59267" y="203200"/>
                </a:lnTo>
                <a:lnTo>
                  <a:pt x="50800" y="203200"/>
                </a:lnTo>
                <a:lnTo>
                  <a:pt x="42334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4" y="211666"/>
                </a:lnTo>
                <a:lnTo>
                  <a:pt x="84667" y="211666"/>
                </a:lnTo>
                <a:lnTo>
                  <a:pt x="101600" y="220133"/>
                </a:lnTo>
                <a:lnTo>
                  <a:pt x="118534" y="228600"/>
                </a:lnTo>
                <a:lnTo>
                  <a:pt x="135467" y="237066"/>
                </a:lnTo>
                <a:lnTo>
                  <a:pt x="152400" y="254000"/>
                </a:lnTo>
                <a:lnTo>
                  <a:pt x="169334" y="270933"/>
                </a:lnTo>
                <a:lnTo>
                  <a:pt x="194734" y="287866"/>
                </a:lnTo>
                <a:lnTo>
                  <a:pt x="203200" y="313266"/>
                </a:lnTo>
                <a:lnTo>
                  <a:pt x="220134" y="330200"/>
                </a:lnTo>
                <a:lnTo>
                  <a:pt x="228600" y="355600"/>
                </a:lnTo>
                <a:lnTo>
                  <a:pt x="237067" y="372533"/>
                </a:lnTo>
                <a:lnTo>
                  <a:pt x="237067" y="389466"/>
                </a:lnTo>
                <a:lnTo>
                  <a:pt x="237067" y="397933"/>
                </a:lnTo>
                <a:lnTo>
                  <a:pt x="228600" y="406400"/>
                </a:lnTo>
                <a:lnTo>
                  <a:pt x="220134" y="414866"/>
                </a:lnTo>
                <a:lnTo>
                  <a:pt x="211667" y="423333"/>
                </a:lnTo>
                <a:lnTo>
                  <a:pt x="203200" y="431800"/>
                </a:lnTo>
                <a:lnTo>
                  <a:pt x="186267" y="431800"/>
                </a:lnTo>
                <a:lnTo>
                  <a:pt x="169334" y="431800"/>
                </a:lnTo>
                <a:lnTo>
                  <a:pt x="152400" y="440266"/>
                </a:lnTo>
                <a:lnTo>
                  <a:pt x="135467" y="440266"/>
                </a:lnTo>
                <a:lnTo>
                  <a:pt x="118534" y="431800"/>
                </a:lnTo>
                <a:lnTo>
                  <a:pt x="93134" y="431800"/>
                </a:lnTo>
                <a:lnTo>
                  <a:pt x="67734" y="431800"/>
                </a:lnTo>
                <a:lnTo>
                  <a:pt x="50800" y="431800"/>
                </a:lnTo>
                <a:lnTo>
                  <a:pt x="25400" y="423333"/>
                </a:lnTo>
                <a:lnTo>
                  <a:pt x="25400" y="423333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302000" y="5681133"/>
            <a:ext cx="321734" cy="313268"/>
          </a:xfrm>
          <a:custGeom>
            <a:avLst/>
            <a:gdLst/>
            <a:ahLst/>
            <a:cxnLst/>
            <a:rect l="0" t="0" r="0" b="0"/>
            <a:pathLst>
              <a:path w="321734" h="313268">
                <a:moveTo>
                  <a:pt x="186267" y="143934"/>
                </a:moveTo>
                <a:lnTo>
                  <a:pt x="186267" y="143934"/>
                </a:lnTo>
                <a:lnTo>
                  <a:pt x="186267" y="143934"/>
                </a:lnTo>
                <a:lnTo>
                  <a:pt x="194733" y="143934"/>
                </a:lnTo>
                <a:lnTo>
                  <a:pt x="203200" y="143934"/>
                </a:lnTo>
                <a:lnTo>
                  <a:pt x="203200" y="135467"/>
                </a:lnTo>
                <a:lnTo>
                  <a:pt x="211667" y="135467"/>
                </a:lnTo>
                <a:lnTo>
                  <a:pt x="211667" y="127000"/>
                </a:lnTo>
                <a:lnTo>
                  <a:pt x="220133" y="127000"/>
                </a:lnTo>
                <a:lnTo>
                  <a:pt x="220133" y="118534"/>
                </a:lnTo>
                <a:lnTo>
                  <a:pt x="220133" y="110067"/>
                </a:lnTo>
                <a:lnTo>
                  <a:pt x="220133" y="101600"/>
                </a:lnTo>
                <a:lnTo>
                  <a:pt x="220133" y="84667"/>
                </a:lnTo>
                <a:lnTo>
                  <a:pt x="220133" y="76200"/>
                </a:lnTo>
                <a:lnTo>
                  <a:pt x="211667" y="59267"/>
                </a:lnTo>
                <a:lnTo>
                  <a:pt x="203200" y="50800"/>
                </a:lnTo>
                <a:lnTo>
                  <a:pt x="194733" y="42334"/>
                </a:lnTo>
                <a:lnTo>
                  <a:pt x="186267" y="33867"/>
                </a:lnTo>
                <a:lnTo>
                  <a:pt x="169333" y="16934"/>
                </a:lnTo>
                <a:lnTo>
                  <a:pt x="160867" y="16934"/>
                </a:lnTo>
                <a:lnTo>
                  <a:pt x="143933" y="8467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7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94734"/>
                </a:lnTo>
                <a:lnTo>
                  <a:pt x="25400" y="211667"/>
                </a:lnTo>
                <a:lnTo>
                  <a:pt x="33867" y="228600"/>
                </a:lnTo>
                <a:lnTo>
                  <a:pt x="42333" y="245534"/>
                </a:lnTo>
                <a:lnTo>
                  <a:pt x="59267" y="254000"/>
                </a:lnTo>
                <a:lnTo>
                  <a:pt x="76200" y="262467"/>
                </a:lnTo>
                <a:lnTo>
                  <a:pt x="93133" y="262467"/>
                </a:lnTo>
                <a:lnTo>
                  <a:pt x="101600" y="262467"/>
                </a:lnTo>
                <a:lnTo>
                  <a:pt x="118533" y="262467"/>
                </a:lnTo>
                <a:lnTo>
                  <a:pt x="135467" y="254000"/>
                </a:lnTo>
                <a:lnTo>
                  <a:pt x="143933" y="245534"/>
                </a:lnTo>
                <a:lnTo>
                  <a:pt x="152400" y="237067"/>
                </a:lnTo>
                <a:lnTo>
                  <a:pt x="160867" y="220134"/>
                </a:lnTo>
                <a:lnTo>
                  <a:pt x="169333" y="211667"/>
                </a:lnTo>
                <a:lnTo>
                  <a:pt x="177800" y="194734"/>
                </a:lnTo>
                <a:lnTo>
                  <a:pt x="177800" y="177800"/>
                </a:lnTo>
                <a:lnTo>
                  <a:pt x="186267" y="169334"/>
                </a:lnTo>
                <a:lnTo>
                  <a:pt x="186267" y="152400"/>
                </a:lnTo>
                <a:lnTo>
                  <a:pt x="186267" y="135467"/>
                </a:lnTo>
                <a:lnTo>
                  <a:pt x="186267" y="127000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77800" y="101600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77800" y="118534"/>
                </a:lnTo>
                <a:lnTo>
                  <a:pt x="186267" y="135467"/>
                </a:lnTo>
                <a:lnTo>
                  <a:pt x="186267" y="143934"/>
                </a:lnTo>
                <a:lnTo>
                  <a:pt x="186267" y="160867"/>
                </a:lnTo>
                <a:lnTo>
                  <a:pt x="194733" y="177800"/>
                </a:lnTo>
                <a:lnTo>
                  <a:pt x="203200" y="194734"/>
                </a:lnTo>
                <a:lnTo>
                  <a:pt x="211667" y="211667"/>
                </a:lnTo>
                <a:lnTo>
                  <a:pt x="220133" y="228600"/>
                </a:lnTo>
                <a:lnTo>
                  <a:pt x="237067" y="245534"/>
                </a:lnTo>
                <a:lnTo>
                  <a:pt x="245533" y="262467"/>
                </a:lnTo>
                <a:lnTo>
                  <a:pt x="262467" y="279400"/>
                </a:lnTo>
                <a:lnTo>
                  <a:pt x="270933" y="296334"/>
                </a:lnTo>
                <a:lnTo>
                  <a:pt x="279400" y="304800"/>
                </a:lnTo>
                <a:lnTo>
                  <a:pt x="296333" y="313267"/>
                </a:lnTo>
                <a:lnTo>
                  <a:pt x="304800" y="313267"/>
                </a:lnTo>
                <a:lnTo>
                  <a:pt x="313267" y="313267"/>
                </a:lnTo>
                <a:lnTo>
                  <a:pt x="313267" y="313267"/>
                </a:lnTo>
                <a:lnTo>
                  <a:pt x="321733" y="304800"/>
                </a:lnTo>
                <a:lnTo>
                  <a:pt x="321733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539067" y="5469467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67733"/>
                </a:lnTo>
                <a:lnTo>
                  <a:pt x="50800" y="67733"/>
                </a:lnTo>
                <a:lnTo>
                  <a:pt x="59266" y="59266"/>
                </a:lnTo>
                <a:lnTo>
                  <a:pt x="67733" y="59266"/>
                </a:lnTo>
                <a:lnTo>
                  <a:pt x="76200" y="67733"/>
                </a:lnTo>
                <a:lnTo>
                  <a:pt x="84666" y="67733"/>
                </a:lnTo>
                <a:lnTo>
                  <a:pt x="101600" y="67733"/>
                </a:lnTo>
                <a:lnTo>
                  <a:pt x="110066" y="76200"/>
                </a:lnTo>
                <a:lnTo>
                  <a:pt x="118533" y="84666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43933" y="110066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60866" y="160866"/>
                </a:lnTo>
                <a:lnTo>
                  <a:pt x="160866" y="169333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43933" y="194733"/>
                </a:lnTo>
                <a:lnTo>
                  <a:pt x="143933" y="203200"/>
                </a:lnTo>
                <a:lnTo>
                  <a:pt x="135466" y="203200"/>
                </a:lnTo>
                <a:lnTo>
                  <a:pt x="118533" y="203200"/>
                </a:lnTo>
                <a:lnTo>
                  <a:pt x="110066" y="203200"/>
                </a:lnTo>
                <a:lnTo>
                  <a:pt x="93133" y="203200"/>
                </a:lnTo>
                <a:lnTo>
                  <a:pt x="84666" y="203200"/>
                </a:lnTo>
                <a:lnTo>
                  <a:pt x="67733" y="194733"/>
                </a:lnTo>
                <a:lnTo>
                  <a:pt x="59266" y="186266"/>
                </a:lnTo>
                <a:lnTo>
                  <a:pt x="42333" y="186266"/>
                </a:lnTo>
                <a:lnTo>
                  <a:pt x="33866" y="169333"/>
                </a:lnTo>
                <a:lnTo>
                  <a:pt x="25400" y="160866"/>
                </a:lnTo>
                <a:lnTo>
                  <a:pt x="25400" y="160866"/>
                </a:lnTo>
                <a:lnTo>
                  <a:pt x="16933" y="152400"/>
                </a:lnTo>
                <a:lnTo>
                  <a:pt x="16933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547533" y="5418667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877733" y="5528733"/>
            <a:ext cx="33868" cy="423335"/>
          </a:xfrm>
          <a:custGeom>
            <a:avLst/>
            <a:gdLst/>
            <a:ahLst/>
            <a:cxnLst/>
            <a:rect l="0" t="0" r="0" b="0"/>
            <a:pathLst>
              <a:path w="33868" h="423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45534"/>
                </a:lnTo>
                <a:lnTo>
                  <a:pt x="16934" y="279400"/>
                </a:lnTo>
                <a:lnTo>
                  <a:pt x="16934" y="296334"/>
                </a:lnTo>
                <a:lnTo>
                  <a:pt x="16934" y="321734"/>
                </a:lnTo>
                <a:lnTo>
                  <a:pt x="16934" y="347134"/>
                </a:lnTo>
                <a:lnTo>
                  <a:pt x="25400" y="364067"/>
                </a:lnTo>
                <a:lnTo>
                  <a:pt x="25400" y="381000"/>
                </a:lnTo>
                <a:lnTo>
                  <a:pt x="25400" y="397934"/>
                </a:lnTo>
                <a:lnTo>
                  <a:pt x="33867" y="414867"/>
                </a:lnTo>
                <a:lnTo>
                  <a:pt x="33867" y="414867"/>
                </a:lnTo>
                <a:lnTo>
                  <a:pt x="33867" y="423334"/>
                </a:lnTo>
                <a:lnTo>
                  <a:pt x="33867" y="414867"/>
                </a:lnTo>
                <a:lnTo>
                  <a:pt x="33867" y="414867"/>
                </a:lnTo>
                <a:lnTo>
                  <a:pt x="33867" y="406400"/>
                </a:lnTo>
                <a:lnTo>
                  <a:pt x="33867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86200" y="5706533"/>
            <a:ext cx="194734" cy="262468"/>
          </a:xfrm>
          <a:custGeom>
            <a:avLst/>
            <a:gdLst/>
            <a:ahLst/>
            <a:cxnLst/>
            <a:rect l="0" t="0" r="0" b="0"/>
            <a:pathLst>
              <a:path w="194734" h="262468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4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60867" y="33867"/>
                </a:lnTo>
                <a:lnTo>
                  <a:pt x="169333" y="42334"/>
                </a:lnTo>
                <a:lnTo>
                  <a:pt x="177800" y="59267"/>
                </a:lnTo>
                <a:lnTo>
                  <a:pt x="177800" y="76200"/>
                </a:lnTo>
                <a:lnTo>
                  <a:pt x="186267" y="93134"/>
                </a:lnTo>
                <a:lnTo>
                  <a:pt x="194733" y="110067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194733" y="169334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86267" y="211667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69333" y="245534"/>
                </a:lnTo>
                <a:lnTo>
                  <a:pt x="152400" y="254000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18533" y="262467"/>
                </a:lnTo>
                <a:lnTo>
                  <a:pt x="101600" y="254000"/>
                </a:lnTo>
                <a:lnTo>
                  <a:pt x="84667" y="254000"/>
                </a:lnTo>
                <a:lnTo>
                  <a:pt x="67733" y="245534"/>
                </a:lnTo>
                <a:lnTo>
                  <a:pt x="50800" y="237067"/>
                </a:lnTo>
                <a:lnTo>
                  <a:pt x="42333" y="237067"/>
                </a:lnTo>
                <a:lnTo>
                  <a:pt x="33867" y="228600"/>
                </a:lnTo>
                <a:lnTo>
                  <a:pt x="16933" y="220134"/>
                </a:lnTo>
                <a:lnTo>
                  <a:pt x="16933" y="211667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013200" y="5334000"/>
            <a:ext cx="177801" cy="110068"/>
          </a:xfrm>
          <a:custGeom>
            <a:avLst/>
            <a:gdLst/>
            <a:ahLst/>
            <a:cxnLst/>
            <a:rect l="0" t="0" r="0" b="0"/>
            <a:pathLst>
              <a:path w="177801" h="110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10067"/>
                </a:lnTo>
                <a:lnTo>
                  <a:pt x="42333" y="110067"/>
                </a:lnTo>
                <a:lnTo>
                  <a:pt x="50800" y="110067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3" y="93133"/>
                </a:lnTo>
                <a:lnTo>
                  <a:pt x="135467" y="93133"/>
                </a:lnTo>
                <a:lnTo>
                  <a:pt x="143933" y="93133"/>
                </a:lnTo>
                <a:lnTo>
                  <a:pt x="152400" y="84667"/>
                </a:lnTo>
                <a:lnTo>
                  <a:pt x="160867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77800" y="76200"/>
                </a:lnTo>
                <a:lnTo>
                  <a:pt x="1778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114800" y="528320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9333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11667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241800" y="5638800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254000" y="101600"/>
                </a:moveTo>
                <a:lnTo>
                  <a:pt x="245533" y="101600"/>
                </a:lnTo>
                <a:lnTo>
                  <a:pt x="237067" y="93133"/>
                </a:lnTo>
                <a:lnTo>
                  <a:pt x="228600" y="93133"/>
                </a:lnTo>
                <a:lnTo>
                  <a:pt x="220133" y="76200"/>
                </a:lnTo>
                <a:lnTo>
                  <a:pt x="211667" y="67733"/>
                </a:lnTo>
                <a:lnTo>
                  <a:pt x="203200" y="59267"/>
                </a:lnTo>
                <a:lnTo>
                  <a:pt x="194733" y="42333"/>
                </a:lnTo>
                <a:lnTo>
                  <a:pt x="177800" y="33867"/>
                </a:lnTo>
                <a:lnTo>
                  <a:pt x="169333" y="25400"/>
                </a:lnTo>
                <a:lnTo>
                  <a:pt x="152400" y="16933"/>
                </a:lnTo>
                <a:lnTo>
                  <a:pt x="143933" y="8467"/>
                </a:lnTo>
                <a:lnTo>
                  <a:pt x="127000" y="8467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16933" y="160867"/>
                </a:lnTo>
                <a:lnTo>
                  <a:pt x="25400" y="177800"/>
                </a:lnTo>
                <a:lnTo>
                  <a:pt x="42333" y="194733"/>
                </a:lnTo>
                <a:lnTo>
                  <a:pt x="59267" y="211667"/>
                </a:lnTo>
                <a:lnTo>
                  <a:pt x="67733" y="228600"/>
                </a:lnTo>
                <a:lnTo>
                  <a:pt x="84667" y="237067"/>
                </a:lnTo>
                <a:lnTo>
                  <a:pt x="101600" y="245533"/>
                </a:lnTo>
                <a:lnTo>
                  <a:pt x="118533" y="262467"/>
                </a:lnTo>
                <a:lnTo>
                  <a:pt x="135467" y="270933"/>
                </a:lnTo>
                <a:lnTo>
                  <a:pt x="152400" y="270933"/>
                </a:lnTo>
                <a:lnTo>
                  <a:pt x="169333" y="279400"/>
                </a:lnTo>
                <a:lnTo>
                  <a:pt x="186267" y="279400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37067" y="245533"/>
                </a:lnTo>
                <a:lnTo>
                  <a:pt x="237067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487333" y="5359400"/>
            <a:ext cx="203201" cy="270934"/>
          </a:xfrm>
          <a:custGeom>
            <a:avLst/>
            <a:gdLst/>
            <a:ahLst/>
            <a:cxnLst/>
            <a:rect l="0" t="0" r="0" b="0"/>
            <a:pathLst>
              <a:path w="203201" h="270934">
                <a:moveTo>
                  <a:pt x="0" y="42333"/>
                </a:moveTo>
                <a:lnTo>
                  <a:pt x="0" y="42333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4" y="33867"/>
                </a:lnTo>
                <a:lnTo>
                  <a:pt x="152400" y="33867"/>
                </a:lnTo>
                <a:lnTo>
                  <a:pt x="152400" y="50800"/>
                </a:lnTo>
                <a:lnTo>
                  <a:pt x="160867" y="59267"/>
                </a:lnTo>
                <a:lnTo>
                  <a:pt x="160867" y="67733"/>
                </a:lnTo>
                <a:lnTo>
                  <a:pt x="169334" y="76200"/>
                </a:lnTo>
                <a:lnTo>
                  <a:pt x="160867" y="84667"/>
                </a:lnTo>
                <a:lnTo>
                  <a:pt x="160867" y="93133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43934" y="118533"/>
                </a:lnTo>
                <a:lnTo>
                  <a:pt x="135467" y="118533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10067" y="127000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93134" y="127000"/>
                </a:lnTo>
                <a:lnTo>
                  <a:pt x="93134" y="127000"/>
                </a:lnTo>
                <a:lnTo>
                  <a:pt x="93134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8534" y="152400"/>
                </a:lnTo>
                <a:lnTo>
                  <a:pt x="135467" y="160867"/>
                </a:lnTo>
                <a:lnTo>
                  <a:pt x="152400" y="169333"/>
                </a:lnTo>
                <a:lnTo>
                  <a:pt x="160867" y="186267"/>
                </a:lnTo>
                <a:lnTo>
                  <a:pt x="169334" y="203200"/>
                </a:lnTo>
                <a:lnTo>
                  <a:pt x="186267" y="211667"/>
                </a:lnTo>
                <a:lnTo>
                  <a:pt x="194734" y="228600"/>
                </a:lnTo>
                <a:lnTo>
                  <a:pt x="203200" y="237067"/>
                </a:lnTo>
                <a:lnTo>
                  <a:pt x="203200" y="245533"/>
                </a:lnTo>
                <a:lnTo>
                  <a:pt x="203200" y="254000"/>
                </a:lnTo>
                <a:lnTo>
                  <a:pt x="203200" y="262467"/>
                </a:lnTo>
                <a:lnTo>
                  <a:pt x="194734" y="262467"/>
                </a:lnTo>
                <a:lnTo>
                  <a:pt x="186267" y="270933"/>
                </a:lnTo>
                <a:lnTo>
                  <a:pt x="177800" y="270933"/>
                </a:lnTo>
                <a:lnTo>
                  <a:pt x="160867" y="270933"/>
                </a:lnTo>
                <a:lnTo>
                  <a:pt x="143934" y="270933"/>
                </a:lnTo>
                <a:lnTo>
                  <a:pt x="127000" y="270933"/>
                </a:lnTo>
                <a:lnTo>
                  <a:pt x="101600" y="262467"/>
                </a:lnTo>
                <a:lnTo>
                  <a:pt x="101600" y="262467"/>
                </a:lnTo>
                <a:lnTo>
                  <a:pt x="84667" y="254000"/>
                </a:lnTo>
                <a:lnTo>
                  <a:pt x="846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167467" y="6239933"/>
            <a:ext cx="59267" cy="440268"/>
          </a:xfrm>
          <a:custGeom>
            <a:avLst/>
            <a:gdLst/>
            <a:ahLst/>
            <a:cxnLst/>
            <a:rect l="0" t="0" r="0" b="0"/>
            <a:pathLst>
              <a:path w="59267" h="440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96334"/>
                </a:lnTo>
                <a:lnTo>
                  <a:pt x="25400" y="321734"/>
                </a:lnTo>
                <a:lnTo>
                  <a:pt x="25400" y="347133"/>
                </a:lnTo>
                <a:lnTo>
                  <a:pt x="25400" y="381000"/>
                </a:lnTo>
                <a:lnTo>
                  <a:pt x="33866" y="397934"/>
                </a:lnTo>
                <a:lnTo>
                  <a:pt x="42333" y="414867"/>
                </a:lnTo>
                <a:lnTo>
                  <a:pt x="42333" y="431801"/>
                </a:lnTo>
                <a:lnTo>
                  <a:pt x="50800" y="440267"/>
                </a:lnTo>
                <a:lnTo>
                  <a:pt x="50800" y="440267"/>
                </a:lnTo>
                <a:lnTo>
                  <a:pt x="59266" y="440267"/>
                </a:lnTo>
                <a:lnTo>
                  <a:pt x="59266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396067" y="6316133"/>
            <a:ext cx="152401" cy="347134"/>
          </a:xfrm>
          <a:custGeom>
            <a:avLst/>
            <a:gdLst/>
            <a:ahLst/>
            <a:cxnLst/>
            <a:rect l="0" t="0" r="0" b="0"/>
            <a:pathLst>
              <a:path w="152401" h="347134">
                <a:moveTo>
                  <a:pt x="93133" y="25400"/>
                </a:moveTo>
                <a:lnTo>
                  <a:pt x="93133" y="25400"/>
                </a:lnTo>
                <a:lnTo>
                  <a:pt x="93133" y="25400"/>
                </a:lnTo>
                <a:lnTo>
                  <a:pt x="93133" y="16934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93134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6" y="270933"/>
                </a:lnTo>
                <a:lnTo>
                  <a:pt x="16933" y="287867"/>
                </a:lnTo>
                <a:lnTo>
                  <a:pt x="16933" y="304800"/>
                </a:lnTo>
                <a:lnTo>
                  <a:pt x="25400" y="321734"/>
                </a:lnTo>
                <a:lnTo>
                  <a:pt x="42333" y="330200"/>
                </a:lnTo>
                <a:lnTo>
                  <a:pt x="50800" y="338667"/>
                </a:lnTo>
                <a:lnTo>
                  <a:pt x="59266" y="347133"/>
                </a:lnTo>
                <a:lnTo>
                  <a:pt x="76200" y="347133"/>
                </a:lnTo>
                <a:lnTo>
                  <a:pt x="84666" y="347133"/>
                </a:lnTo>
                <a:lnTo>
                  <a:pt x="93133" y="338667"/>
                </a:lnTo>
                <a:lnTo>
                  <a:pt x="110066" y="338667"/>
                </a:lnTo>
                <a:lnTo>
                  <a:pt x="118533" y="330200"/>
                </a:lnTo>
                <a:lnTo>
                  <a:pt x="127000" y="321734"/>
                </a:lnTo>
                <a:lnTo>
                  <a:pt x="135466" y="304800"/>
                </a:lnTo>
                <a:lnTo>
                  <a:pt x="143933" y="287867"/>
                </a:lnTo>
                <a:lnTo>
                  <a:pt x="143933" y="270933"/>
                </a:lnTo>
                <a:lnTo>
                  <a:pt x="152400" y="254000"/>
                </a:lnTo>
                <a:lnTo>
                  <a:pt x="152400" y="237067"/>
                </a:lnTo>
                <a:lnTo>
                  <a:pt x="152400" y="220134"/>
                </a:lnTo>
                <a:lnTo>
                  <a:pt x="152400" y="203201"/>
                </a:lnTo>
                <a:lnTo>
                  <a:pt x="152400" y="177800"/>
                </a:lnTo>
                <a:lnTo>
                  <a:pt x="143933" y="160867"/>
                </a:lnTo>
                <a:lnTo>
                  <a:pt x="143933" y="143934"/>
                </a:lnTo>
                <a:lnTo>
                  <a:pt x="135466" y="127000"/>
                </a:lnTo>
                <a:lnTo>
                  <a:pt x="127000" y="110067"/>
                </a:lnTo>
                <a:lnTo>
                  <a:pt x="118533" y="93134"/>
                </a:lnTo>
                <a:lnTo>
                  <a:pt x="110066" y="76200"/>
                </a:lnTo>
                <a:lnTo>
                  <a:pt x="101600" y="67734"/>
                </a:lnTo>
                <a:lnTo>
                  <a:pt x="93133" y="59267"/>
                </a:lnTo>
                <a:lnTo>
                  <a:pt x="84666" y="42334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846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650067" y="6248400"/>
            <a:ext cx="254001" cy="406401"/>
          </a:xfrm>
          <a:custGeom>
            <a:avLst/>
            <a:gdLst/>
            <a:ahLst/>
            <a:cxnLst/>
            <a:rect l="0" t="0" r="0" b="0"/>
            <a:pathLst>
              <a:path w="254001" h="406401">
                <a:moveTo>
                  <a:pt x="135466" y="67733"/>
                </a:moveTo>
                <a:lnTo>
                  <a:pt x="135466" y="67733"/>
                </a:lnTo>
                <a:lnTo>
                  <a:pt x="127000" y="59267"/>
                </a:lnTo>
                <a:lnTo>
                  <a:pt x="110066" y="50800"/>
                </a:lnTo>
                <a:lnTo>
                  <a:pt x="101600" y="33867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93133"/>
                </a:lnTo>
                <a:lnTo>
                  <a:pt x="42333" y="101600"/>
                </a:lnTo>
                <a:lnTo>
                  <a:pt x="59266" y="110067"/>
                </a:lnTo>
                <a:lnTo>
                  <a:pt x="76200" y="127000"/>
                </a:lnTo>
                <a:lnTo>
                  <a:pt x="84666" y="135467"/>
                </a:lnTo>
                <a:lnTo>
                  <a:pt x="101600" y="143933"/>
                </a:lnTo>
                <a:lnTo>
                  <a:pt x="127000" y="152400"/>
                </a:lnTo>
                <a:lnTo>
                  <a:pt x="143933" y="169333"/>
                </a:lnTo>
                <a:lnTo>
                  <a:pt x="160866" y="177800"/>
                </a:lnTo>
                <a:lnTo>
                  <a:pt x="177800" y="194733"/>
                </a:lnTo>
                <a:lnTo>
                  <a:pt x="203200" y="211667"/>
                </a:lnTo>
                <a:lnTo>
                  <a:pt x="211666" y="228600"/>
                </a:lnTo>
                <a:lnTo>
                  <a:pt x="228600" y="245533"/>
                </a:lnTo>
                <a:lnTo>
                  <a:pt x="245533" y="262466"/>
                </a:lnTo>
                <a:lnTo>
                  <a:pt x="254000" y="279400"/>
                </a:lnTo>
                <a:lnTo>
                  <a:pt x="254000" y="287867"/>
                </a:lnTo>
                <a:lnTo>
                  <a:pt x="254000" y="304800"/>
                </a:lnTo>
                <a:lnTo>
                  <a:pt x="254000" y="321733"/>
                </a:lnTo>
                <a:lnTo>
                  <a:pt x="254000" y="338666"/>
                </a:lnTo>
                <a:lnTo>
                  <a:pt x="254000" y="347134"/>
                </a:lnTo>
                <a:lnTo>
                  <a:pt x="245533" y="364067"/>
                </a:lnTo>
                <a:lnTo>
                  <a:pt x="237066" y="372533"/>
                </a:lnTo>
                <a:lnTo>
                  <a:pt x="228600" y="381000"/>
                </a:lnTo>
                <a:lnTo>
                  <a:pt x="211666" y="389467"/>
                </a:lnTo>
                <a:lnTo>
                  <a:pt x="203200" y="397933"/>
                </a:lnTo>
                <a:lnTo>
                  <a:pt x="186266" y="406400"/>
                </a:lnTo>
                <a:lnTo>
                  <a:pt x="177800" y="406400"/>
                </a:lnTo>
                <a:lnTo>
                  <a:pt x="160866" y="406400"/>
                </a:lnTo>
                <a:lnTo>
                  <a:pt x="143933" y="406400"/>
                </a:lnTo>
                <a:lnTo>
                  <a:pt x="135466" y="406400"/>
                </a:lnTo>
                <a:lnTo>
                  <a:pt x="127000" y="406400"/>
                </a:lnTo>
                <a:lnTo>
                  <a:pt x="110066" y="397933"/>
                </a:lnTo>
                <a:lnTo>
                  <a:pt x="101600" y="389467"/>
                </a:lnTo>
                <a:lnTo>
                  <a:pt x="93133" y="381000"/>
                </a:lnTo>
                <a:lnTo>
                  <a:pt x="93133" y="372533"/>
                </a:lnTo>
                <a:lnTo>
                  <a:pt x="84666" y="364067"/>
                </a:lnTo>
                <a:lnTo>
                  <a:pt x="84666" y="355600"/>
                </a:lnTo>
                <a:lnTo>
                  <a:pt x="84666" y="338666"/>
                </a:lnTo>
                <a:lnTo>
                  <a:pt x="84666" y="321733"/>
                </a:lnTo>
                <a:lnTo>
                  <a:pt x="93133" y="313267"/>
                </a:lnTo>
                <a:lnTo>
                  <a:pt x="101600" y="296333"/>
                </a:lnTo>
                <a:lnTo>
                  <a:pt x="101600" y="279400"/>
                </a:lnTo>
                <a:lnTo>
                  <a:pt x="110066" y="262466"/>
                </a:lnTo>
                <a:lnTo>
                  <a:pt x="127000" y="245533"/>
                </a:lnTo>
                <a:lnTo>
                  <a:pt x="135466" y="228600"/>
                </a:lnTo>
                <a:lnTo>
                  <a:pt x="143933" y="220133"/>
                </a:lnTo>
                <a:lnTo>
                  <a:pt x="160866" y="203200"/>
                </a:lnTo>
                <a:lnTo>
                  <a:pt x="169333" y="186267"/>
                </a:lnTo>
                <a:lnTo>
                  <a:pt x="169333" y="169333"/>
                </a:lnTo>
                <a:lnTo>
                  <a:pt x="177800" y="152400"/>
                </a:lnTo>
                <a:lnTo>
                  <a:pt x="186266" y="135467"/>
                </a:lnTo>
                <a:lnTo>
                  <a:pt x="186266" y="118533"/>
                </a:lnTo>
                <a:lnTo>
                  <a:pt x="186266" y="101600"/>
                </a:lnTo>
                <a:lnTo>
                  <a:pt x="186266" y="93133"/>
                </a:lnTo>
                <a:lnTo>
                  <a:pt x="186266" y="76200"/>
                </a:lnTo>
                <a:lnTo>
                  <a:pt x="186266" y="67733"/>
                </a:lnTo>
                <a:lnTo>
                  <a:pt x="177800" y="59267"/>
                </a:lnTo>
                <a:lnTo>
                  <a:pt x="169333" y="50800"/>
                </a:lnTo>
                <a:lnTo>
                  <a:pt x="160866" y="42333"/>
                </a:lnTo>
                <a:lnTo>
                  <a:pt x="152400" y="33867"/>
                </a:lnTo>
                <a:lnTo>
                  <a:pt x="143933" y="25400"/>
                </a:lnTo>
                <a:lnTo>
                  <a:pt x="135466" y="25400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6" y="33867"/>
                </a:lnTo>
                <a:lnTo>
                  <a:pt x="110066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090333" y="6400800"/>
            <a:ext cx="245535" cy="270935"/>
          </a:xfrm>
          <a:custGeom>
            <a:avLst/>
            <a:gdLst/>
            <a:ahLst/>
            <a:cxnLst/>
            <a:rect l="0" t="0" r="0" b="0"/>
            <a:pathLst>
              <a:path w="245535" h="270935">
                <a:moveTo>
                  <a:pt x="186267" y="76200"/>
                </a:moveTo>
                <a:lnTo>
                  <a:pt x="186267" y="76200"/>
                </a:lnTo>
                <a:lnTo>
                  <a:pt x="194734" y="76200"/>
                </a:lnTo>
                <a:lnTo>
                  <a:pt x="194734" y="67733"/>
                </a:lnTo>
                <a:lnTo>
                  <a:pt x="194734" y="67733"/>
                </a:lnTo>
                <a:lnTo>
                  <a:pt x="194734" y="59267"/>
                </a:lnTo>
                <a:lnTo>
                  <a:pt x="194734" y="50800"/>
                </a:lnTo>
                <a:lnTo>
                  <a:pt x="194734" y="42333"/>
                </a:lnTo>
                <a:lnTo>
                  <a:pt x="194734" y="33867"/>
                </a:lnTo>
                <a:lnTo>
                  <a:pt x="186267" y="25400"/>
                </a:lnTo>
                <a:lnTo>
                  <a:pt x="186267" y="16933"/>
                </a:lnTo>
                <a:lnTo>
                  <a:pt x="177800" y="8467"/>
                </a:lnTo>
                <a:lnTo>
                  <a:pt x="169334" y="8467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8467"/>
                </a:lnTo>
                <a:lnTo>
                  <a:pt x="67734" y="16933"/>
                </a:lnTo>
                <a:lnTo>
                  <a:pt x="50800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84667"/>
                </a:lnTo>
                <a:lnTo>
                  <a:pt x="0" y="93133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16934" y="203200"/>
                </a:lnTo>
                <a:lnTo>
                  <a:pt x="25400" y="211667"/>
                </a:lnTo>
                <a:lnTo>
                  <a:pt x="33867" y="220133"/>
                </a:lnTo>
                <a:lnTo>
                  <a:pt x="42334" y="228600"/>
                </a:lnTo>
                <a:lnTo>
                  <a:pt x="50800" y="237067"/>
                </a:lnTo>
                <a:lnTo>
                  <a:pt x="67734" y="237067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4" y="220133"/>
                </a:lnTo>
                <a:lnTo>
                  <a:pt x="101600" y="211667"/>
                </a:lnTo>
                <a:lnTo>
                  <a:pt x="118534" y="194734"/>
                </a:lnTo>
                <a:lnTo>
                  <a:pt x="127000" y="186266"/>
                </a:lnTo>
                <a:lnTo>
                  <a:pt x="143934" y="169333"/>
                </a:lnTo>
                <a:lnTo>
                  <a:pt x="152400" y="152400"/>
                </a:lnTo>
                <a:lnTo>
                  <a:pt x="160867" y="135467"/>
                </a:lnTo>
                <a:lnTo>
                  <a:pt x="169334" y="118534"/>
                </a:lnTo>
                <a:lnTo>
                  <a:pt x="177800" y="101600"/>
                </a:lnTo>
                <a:lnTo>
                  <a:pt x="186267" y="84667"/>
                </a:lnTo>
                <a:lnTo>
                  <a:pt x="186267" y="67733"/>
                </a:lnTo>
                <a:lnTo>
                  <a:pt x="186267" y="50800"/>
                </a:lnTo>
                <a:lnTo>
                  <a:pt x="194734" y="42333"/>
                </a:lnTo>
                <a:lnTo>
                  <a:pt x="194734" y="33867"/>
                </a:lnTo>
                <a:lnTo>
                  <a:pt x="194734" y="33867"/>
                </a:lnTo>
                <a:lnTo>
                  <a:pt x="194734" y="25400"/>
                </a:lnTo>
                <a:lnTo>
                  <a:pt x="194734" y="25400"/>
                </a:lnTo>
                <a:lnTo>
                  <a:pt x="194734" y="33867"/>
                </a:lnTo>
                <a:lnTo>
                  <a:pt x="194734" y="33867"/>
                </a:lnTo>
                <a:lnTo>
                  <a:pt x="186267" y="42333"/>
                </a:lnTo>
                <a:lnTo>
                  <a:pt x="186267" y="50800"/>
                </a:lnTo>
                <a:lnTo>
                  <a:pt x="186267" y="67733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94734" y="143933"/>
                </a:lnTo>
                <a:lnTo>
                  <a:pt x="194734" y="169333"/>
                </a:lnTo>
                <a:lnTo>
                  <a:pt x="194734" y="186266"/>
                </a:lnTo>
                <a:lnTo>
                  <a:pt x="203200" y="211667"/>
                </a:lnTo>
                <a:lnTo>
                  <a:pt x="211667" y="228600"/>
                </a:lnTo>
                <a:lnTo>
                  <a:pt x="220134" y="245533"/>
                </a:lnTo>
                <a:lnTo>
                  <a:pt x="220134" y="262466"/>
                </a:lnTo>
                <a:lnTo>
                  <a:pt x="228600" y="270934"/>
                </a:lnTo>
                <a:lnTo>
                  <a:pt x="237067" y="270934"/>
                </a:lnTo>
                <a:lnTo>
                  <a:pt x="237067" y="270934"/>
                </a:lnTo>
                <a:lnTo>
                  <a:pt x="245534" y="262466"/>
                </a:lnTo>
                <a:lnTo>
                  <a:pt x="245534" y="262466"/>
                </a:lnTo>
                <a:lnTo>
                  <a:pt x="245534" y="254000"/>
                </a:lnTo>
                <a:lnTo>
                  <a:pt x="2455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335867" y="62145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84667"/>
                </a:lnTo>
                <a:lnTo>
                  <a:pt x="16933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6" y="67734"/>
                </a:lnTo>
                <a:lnTo>
                  <a:pt x="42333" y="67734"/>
                </a:lnTo>
                <a:lnTo>
                  <a:pt x="50800" y="59267"/>
                </a:lnTo>
                <a:lnTo>
                  <a:pt x="59266" y="59267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6" y="59267"/>
                </a:lnTo>
                <a:lnTo>
                  <a:pt x="101600" y="59267"/>
                </a:lnTo>
                <a:lnTo>
                  <a:pt x="110066" y="67734"/>
                </a:lnTo>
                <a:lnTo>
                  <a:pt x="118533" y="67734"/>
                </a:lnTo>
                <a:lnTo>
                  <a:pt x="127000" y="76200"/>
                </a:lnTo>
                <a:lnTo>
                  <a:pt x="127000" y="84667"/>
                </a:lnTo>
                <a:lnTo>
                  <a:pt x="135466" y="101600"/>
                </a:lnTo>
                <a:lnTo>
                  <a:pt x="143933" y="110067"/>
                </a:lnTo>
                <a:lnTo>
                  <a:pt x="143933" y="118534"/>
                </a:lnTo>
                <a:lnTo>
                  <a:pt x="143933" y="127000"/>
                </a:lnTo>
                <a:lnTo>
                  <a:pt x="143933" y="143934"/>
                </a:lnTo>
                <a:lnTo>
                  <a:pt x="143933" y="152400"/>
                </a:lnTo>
                <a:lnTo>
                  <a:pt x="143933" y="160867"/>
                </a:lnTo>
                <a:lnTo>
                  <a:pt x="135466" y="177800"/>
                </a:lnTo>
                <a:lnTo>
                  <a:pt x="135466" y="186267"/>
                </a:lnTo>
                <a:lnTo>
                  <a:pt x="127000" y="194734"/>
                </a:lnTo>
                <a:lnTo>
                  <a:pt x="118533" y="203200"/>
                </a:lnTo>
                <a:lnTo>
                  <a:pt x="110066" y="203200"/>
                </a:lnTo>
                <a:lnTo>
                  <a:pt x="101600" y="211667"/>
                </a:lnTo>
                <a:lnTo>
                  <a:pt x="93133" y="211667"/>
                </a:lnTo>
                <a:lnTo>
                  <a:pt x="84666" y="211667"/>
                </a:lnTo>
                <a:lnTo>
                  <a:pt x="76200" y="203200"/>
                </a:lnTo>
                <a:lnTo>
                  <a:pt x="67733" y="194734"/>
                </a:lnTo>
                <a:lnTo>
                  <a:pt x="59266" y="186267"/>
                </a:lnTo>
                <a:lnTo>
                  <a:pt x="59266" y="186267"/>
                </a:lnTo>
                <a:lnTo>
                  <a:pt x="50800" y="177800"/>
                </a:lnTo>
                <a:lnTo>
                  <a:pt x="508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327400" y="61806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581400" y="6180667"/>
            <a:ext cx="16934" cy="440267"/>
          </a:xfrm>
          <a:custGeom>
            <a:avLst/>
            <a:gdLst/>
            <a:ahLst/>
            <a:cxnLst/>
            <a:rect l="0" t="0" r="0" b="0"/>
            <a:pathLst>
              <a:path w="16934" h="4402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16933" y="245533"/>
                </a:lnTo>
                <a:lnTo>
                  <a:pt x="16933" y="270933"/>
                </a:lnTo>
                <a:lnTo>
                  <a:pt x="8467" y="304800"/>
                </a:lnTo>
                <a:lnTo>
                  <a:pt x="8467" y="330199"/>
                </a:lnTo>
                <a:lnTo>
                  <a:pt x="8467" y="355600"/>
                </a:lnTo>
                <a:lnTo>
                  <a:pt x="16933" y="381000"/>
                </a:lnTo>
                <a:lnTo>
                  <a:pt x="16933" y="397933"/>
                </a:lnTo>
                <a:lnTo>
                  <a:pt x="16933" y="414867"/>
                </a:lnTo>
                <a:lnTo>
                  <a:pt x="16933" y="431800"/>
                </a:lnTo>
                <a:lnTo>
                  <a:pt x="16933" y="440266"/>
                </a:lnTo>
                <a:lnTo>
                  <a:pt x="16933" y="440266"/>
                </a:lnTo>
                <a:lnTo>
                  <a:pt x="16933" y="440266"/>
                </a:lnTo>
                <a:lnTo>
                  <a:pt x="16933" y="440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572933" y="6434667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25400" y="59266"/>
                </a:moveTo>
                <a:lnTo>
                  <a:pt x="25400" y="59266"/>
                </a:lnTo>
                <a:lnTo>
                  <a:pt x="25400" y="50800"/>
                </a:lnTo>
                <a:lnTo>
                  <a:pt x="25400" y="42333"/>
                </a:lnTo>
                <a:lnTo>
                  <a:pt x="33867" y="33866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16933"/>
                </a:lnTo>
                <a:lnTo>
                  <a:pt x="169334" y="25400"/>
                </a:lnTo>
                <a:lnTo>
                  <a:pt x="169334" y="33866"/>
                </a:lnTo>
                <a:lnTo>
                  <a:pt x="177800" y="50800"/>
                </a:lnTo>
                <a:lnTo>
                  <a:pt x="186267" y="59266"/>
                </a:lnTo>
                <a:lnTo>
                  <a:pt x="186267" y="67733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10066"/>
                </a:lnTo>
                <a:lnTo>
                  <a:pt x="177800" y="127000"/>
                </a:lnTo>
                <a:lnTo>
                  <a:pt x="169334" y="143933"/>
                </a:lnTo>
                <a:lnTo>
                  <a:pt x="169334" y="152399"/>
                </a:lnTo>
                <a:lnTo>
                  <a:pt x="160867" y="160867"/>
                </a:lnTo>
                <a:lnTo>
                  <a:pt x="152400" y="177800"/>
                </a:lnTo>
                <a:lnTo>
                  <a:pt x="143934" y="186266"/>
                </a:lnTo>
                <a:lnTo>
                  <a:pt x="135467" y="194733"/>
                </a:lnTo>
                <a:lnTo>
                  <a:pt x="118534" y="194733"/>
                </a:lnTo>
                <a:lnTo>
                  <a:pt x="110067" y="203200"/>
                </a:lnTo>
                <a:lnTo>
                  <a:pt x="93134" y="203200"/>
                </a:lnTo>
                <a:lnTo>
                  <a:pt x="84667" y="203200"/>
                </a:lnTo>
                <a:lnTo>
                  <a:pt x="67734" y="203200"/>
                </a:lnTo>
                <a:lnTo>
                  <a:pt x="50800" y="194733"/>
                </a:lnTo>
                <a:lnTo>
                  <a:pt x="42334" y="186266"/>
                </a:lnTo>
                <a:lnTo>
                  <a:pt x="33867" y="186266"/>
                </a:lnTo>
                <a:lnTo>
                  <a:pt x="16934" y="177800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52399"/>
                </a:lnTo>
                <a:lnTo>
                  <a:pt x="0" y="152399"/>
                </a:lnTo>
                <a:lnTo>
                  <a:pt x="0" y="152399"/>
                </a:lnTo>
                <a:lnTo>
                  <a:pt x="0" y="152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742267" y="6189133"/>
            <a:ext cx="110067" cy="110068"/>
          </a:xfrm>
          <a:custGeom>
            <a:avLst/>
            <a:gdLst/>
            <a:ahLst/>
            <a:cxnLst/>
            <a:rect l="0" t="0" r="0" b="0"/>
            <a:pathLst>
              <a:path w="110067" h="1100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8466" y="93134"/>
                </a:lnTo>
                <a:lnTo>
                  <a:pt x="16933" y="93134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10067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600" y="101600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84667"/>
                </a:lnTo>
                <a:lnTo>
                  <a:pt x="110066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843867" y="6163733"/>
            <a:ext cx="25401" cy="220135"/>
          </a:xfrm>
          <a:custGeom>
            <a:avLst/>
            <a:gdLst/>
            <a:ahLst/>
            <a:cxnLst/>
            <a:rect l="0" t="0" r="0" b="0"/>
            <a:pathLst>
              <a:path w="25401" h="220135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25400" y="194734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987800" y="6434667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152400" y="33866"/>
                </a:moveTo>
                <a:lnTo>
                  <a:pt x="152400" y="33866"/>
                </a:lnTo>
                <a:lnTo>
                  <a:pt x="152400" y="33866"/>
                </a:lnTo>
                <a:lnTo>
                  <a:pt x="152400" y="25400"/>
                </a:lnTo>
                <a:lnTo>
                  <a:pt x="143933" y="25400"/>
                </a:lnTo>
                <a:lnTo>
                  <a:pt x="143933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8467" y="59266"/>
                </a:lnTo>
                <a:lnTo>
                  <a:pt x="0" y="76199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52399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3" y="203200"/>
                </a:lnTo>
                <a:lnTo>
                  <a:pt x="25400" y="220133"/>
                </a:lnTo>
                <a:lnTo>
                  <a:pt x="42333" y="228599"/>
                </a:lnTo>
                <a:lnTo>
                  <a:pt x="50800" y="237067"/>
                </a:lnTo>
                <a:lnTo>
                  <a:pt x="67733" y="254000"/>
                </a:lnTo>
                <a:lnTo>
                  <a:pt x="76200" y="262466"/>
                </a:lnTo>
                <a:lnTo>
                  <a:pt x="93133" y="270933"/>
                </a:lnTo>
                <a:lnTo>
                  <a:pt x="110067" y="270933"/>
                </a:lnTo>
                <a:lnTo>
                  <a:pt x="127000" y="279400"/>
                </a:lnTo>
                <a:lnTo>
                  <a:pt x="143933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77800" y="270933"/>
                </a:lnTo>
                <a:lnTo>
                  <a:pt x="1778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191000" y="6223000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3" y="76200"/>
                </a:lnTo>
                <a:lnTo>
                  <a:pt x="93133" y="84667"/>
                </a:lnTo>
                <a:lnTo>
                  <a:pt x="93133" y="84667"/>
                </a:lnTo>
                <a:lnTo>
                  <a:pt x="84667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77800" y="211667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77800" y="262467"/>
                </a:lnTo>
                <a:lnTo>
                  <a:pt x="169333" y="262467"/>
                </a:lnTo>
                <a:lnTo>
                  <a:pt x="152400" y="262467"/>
                </a:lnTo>
                <a:lnTo>
                  <a:pt x="143933" y="262467"/>
                </a:lnTo>
                <a:lnTo>
                  <a:pt x="135467" y="254000"/>
                </a:lnTo>
                <a:lnTo>
                  <a:pt x="118533" y="245533"/>
                </a:lnTo>
                <a:lnTo>
                  <a:pt x="101600" y="237067"/>
                </a:lnTo>
                <a:lnTo>
                  <a:pt x="84667" y="228600"/>
                </a:lnTo>
                <a:lnTo>
                  <a:pt x="84667" y="228600"/>
                </a:lnTo>
                <a:lnTo>
                  <a:pt x="67733" y="211667"/>
                </a:lnTo>
                <a:lnTo>
                  <a:pt x="677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752600" y="6146800"/>
            <a:ext cx="84668" cy="846668"/>
          </a:xfrm>
          <a:custGeom>
            <a:avLst/>
            <a:gdLst/>
            <a:ahLst/>
            <a:cxnLst/>
            <a:rect l="0" t="0" r="0" b="0"/>
            <a:pathLst>
              <a:path w="84668" h="846668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9267"/>
                </a:lnTo>
                <a:lnTo>
                  <a:pt x="76200" y="84667"/>
                </a:lnTo>
                <a:lnTo>
                  <a:pt x="76200" y="110067"/>
                </a:lnTo>
                <a:lnTo>
                  <a:pt x="67733" y="135467"/>
                </a:lnTo>
                <a:lnTo>
                  <a:pt x="59267" y="160867"/>
                </a:lnTo>
                <a:lnTo>
                  <a:pt x="59267" y="186267"/>
                </a:lnTo>
                <a:lnTo>
                  <a:pt x="50800" y="220133"/>
                </a:lnTo>
                <a:lnTo>
                  <a:pt x="42333" y="262467"/>
                </a:lnTo>
                <a:lnTo>
                  <a:pt x="42333" y="304800"/>
                </a:lnTo>
                <a:lnTo>
                  <a:pt x="42333" y="355600"/>
                </a:lnTo>
                <a:lnTo>
                  <a:pt x="33867" y="406400"/>
                </a:lnTo>
                <a:lnTo>
                  <a:pt x="33867" y="457200"/>
                </a:lnTo>
                <a:lnTo>
                  <a:pt x="25400" y="508000"/>
                </a:lnTo>
                <a:lnTo>
                  <a:pt x="16933" y="550333"/>
                </a:lnTo>
                <a:lnTo>
                  <a:pt x="16933" y="601134"/>
                </a:lnTo>
                <a:lnTo>
                  <a:pt x="16933" y="651933"/>
                </a:lnTo>
                <a:lnTo>
                  <a:pt x="8467" y="702733"/>
                </a:lnTo>
                <a:lnTo>
                  <a:pt x="8467" y="745066"/>
                </a:lnTo>
                <a:lnTo>
                  <a:pt x="8467" y="787400"/>
                </a:lnTo>
                <a:lnTo>
                  <a:pt x="0" y="812800"/>
                </a:lnTo>
                <a:lnTo>
                  <a:pt x="0" y="838200"/>
                </a:lnTo>
                <a:lnTo>
                  <a:pt x="0" y="838200"/>
                </a:lnTo>
                <a:lnTo>
                  <a:pt x="0" y="846667"/>
                </a:lnTo>
                <a:lnTo>
                  <a:pt x="0" y="846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837267" y="6070600"/>
            <a:ext cx="2700867" cy="770468"/>
          </a:xfrm>
          <a:custGeom>
            <a:avLst/>
            <a:gdLst/>
            <a:ahLst/>
            <a:cxnLst/>
            <a:rect l="0" t="0" r="0" b="0"/>
            <a:pathLst>
              <a:path w="2700867" h="770468">
                <a:moveTo>
                  <a:pt x="16933" y="93133"/>
                </a:moveTo>
                <a:lnTo>
                  <a:pt x="16933" y="93133"/>
                </a:lnTo>
                <a:lnTo>
                  <a:pt x="16933" y="93133"/>
                </a:lnTo>
                <a:lnTo>
                  <a:pt x="8466" y="93133"/>
                </a:lnTo>
                <a:lnTo>
                  <a:pt x="8466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25400" y="67733"/>
                </a:lnTo>
                <a:lnTo>
                  <a:pt x="33866" y="67733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6" y="59267"/>
                </a:lnTo>
                <a:lnTo>
                  <a:pt x="76200" y="50800"/>
                </a:lnTo>
                <a:lnTo>
                  <a:pt x="84666" y="50800"/>
                </a:lnTo>
                <a:lnTo>
                  <a:pt x="101600" y="50800"/>
                </a:lnTo>
                <a:lnTo>
                  <a:pt x="110066" y="42333"/>
                </a:lnTo>
                <a:lnTo>
                  <a:pt x="127000" y="42333"/>
                </a:lnTo>
                <a:lnTo>
                  <a:pt x="143933" y="42333"/>
                </a:lnTo>
                <a:lnTo>
                  <a:pt x="160866" y="42333"/>
                </a:lnTo>
                <a:lnTo>
                  <a:pt x="186266" y="42333"/>
                </a:lnTo>
                <a:lnTo>
                  <a:pt x="203200" y="42333"/>
                </a:lnTo>
                <a:lnTo>
                  <a:pt x="220133" y="42333"/>
                </a:lnTo>
                <a:lnTo>
                  <a:pt x="237066" y="42333"/>
                </a:lnTo>
                <a:lnTo>
                  <a:pt x="254000" y="33867"/>
                </a:lnTo>
                <a:lnTo>
                  <a:pt x="270933" y="33867"/>
                </a:lnTo>
                <a:lnTo>
                  <a:pt x="296333" y="33867"/>
                </a:lnTo>
                <a:lnTo>
                  <a:pt x="313266" y="25400"/>
                </a:lnTo>
                <a:lnTo>
                  <a:pt x="330200" y="25400"/>
                </a:lnTo>
                <a:lnTo>
                  <a:pt x="355600" y="25400"/>
                </a:lnTo>
                <a:lnTo>
                  <a:pt x="372533" y="25400"/>
                </a:lnTo>
                <a:lnTo>
                  <a:pt x="397933" y="25400"/>
                </a:lnTo>
                <a:lnTo>
                  <a:pt x="423333" y="25400"/>
                </a:lnTo>
                <a:lnTo>
                  <a:pt x="440266" y="25400"/>
                </a:lnTo>
                <a:lnTo>
                  <a:pt x="465666" y="33867"/>
                </a:lnTo>
                <a:lnTo>
                  <a:pt x="482600" y="33867"/>
                </a:lnTo>
                <a:lnTo>
                  <a:pt x="508000" y="33867"/>
                </a:lnTo>
                <a:lnTo>
                  <a:pt x="533400" y="33867"/>
                </a:lnTo>
                <a:lnTo>
                  <a:pt x="558800" y="33867"/>
                </a:lnTo>
                <a:lnTo>
                  <a:pt x="575733" y="33867"/>
                </a:lnTo>
                <a:lnTo>
                  <a:pt x="601133" y="33867"/>
                </a:lnTo>
                <a:lnTo>
                  <a:pt x="618066" y="33867"/>
                </a:lnTo>
                <a:lnTo>
                  <a:pt x="643466" y="33867"/>
                </a:lnTo>
                <a:lnTo>
                  <a:pt x="660400" y="33867"/>
                </a:lnTo>
                <a:lnTo>
                  <a:pt x="685800" y="33867"/>
                </a:lnTo>
                <a:lnTo>
                  <a:pt x="702733" y="33867"/>
                </a:lnTo>
                <a:lnTo>
                  <a:pt x="728133" y="33867"/>
                </a:lnTo>
                <a:lnTo>
                  <a:pt x="753533" y="33867"/>
                </a:lnTo>
                <a:lnTo>
                  <a:pt x="770466" y="33867"/>
                </a:lnTo>
                <a:lnTo>
                  <a:pt x="795866" y="42333"/>
                </a:lnTo>
                <a:lnTo>
                  <a:pt x="821266" y="42333"/>
                </a:lnTo>
                <a:lnTo>
                  <a:pt x="846666" y="42333"/>
                </a:lnTo>
                <a:lnTo>
                  <a:pt x="863600" y="42333"/>
                </a:lnTo>
                <a:lnTo>
                  <a:pt x="889000" y="42333"/>
                </a:lnTo>
                <a:lnTo>
                  <a:pt x="914400" y="42333"/>
                </a:lnTo>
                <a:lnTo>
                  <a:pt x="939800" y="42333"/>
                </a:lnTo>
                <a:lnTo>
                  <a:pt x="956733" y="42333"/>
                </a:lnTo>
                <a:lnTo>
                  <a:pt x="982133" y="42333"/>
                </a:lnTo>
                <a:lnTo>
                  <a:pt x="1007533" y="42333"/>
                </a:lnTo>
                <a:lnTo>
                  <a:pt x="1032933" y="42333"/>
                </a:lnTo>
                <a:lnTo>
                  <a:pt x="1058333" y="42333"/>
                </a:lnTo>
                <a:lnTo>
                  <a:pt x="1075266" y="42333"/>
                </a:lnTo>
                <a:lnTo>
                  <a:pt x="1100666" y="42333"/>
                </a:lnTo>
                <a:lnTo>
                  <a:pt x="1126066" y="50800"/>
                </a:lnTo>
                <a:lnTo>
                  <a:pt x="1151466" y="50800"/>
                </a:lnTo>
                <a:lnTo>
                  <a:pt x="1176866" y="50800"/>
                </a:lnTo>
                <a:lnTo>
                  <a:pt x="1193800" y="50800"/>
                </a:lnTo>
                <a:lnTo>
                  <a:pt x="1219200" y="50800"/>
                </a:lnTo>
                <a:lnTo>
                  <a:pt x="1244600" y="50800"/>
                </a:lnTo>
                <a:lnTo>
                  <a:pt x="1270000" y="50800"/>
                </a:lnTo>
                <a:lnTo>
                  <a:pt x="1295400" y="50800"/>
                </a:lnTo>
                <a:lnTo>
                  <a:pt x="1320800" y="50800"/>
                </a:lnTo>
                <a:lnTo>
                  <a:pt x="1346200" y="50800"/>
                </a:lnTo>
                <a:lnTo>
                  <a:pt x="1363133" y="50800"/>
                </a:lnTo>
                <a:lnTo>
                  <a:pt x="1388533" y="50800"/>
                </a:lnTo>
                <a:lnTo>
                  <a:pt x="1413933" y="50800"/>
                </a:lnTo>
                <a:lnTo>
                  <a:pt x="1439333" y="50800"/>
                </a:lnTo>
                <a:lnTo>
                  <a:pt x="1464733" y="50800"/>
                </a:lnTo>
                <a:lnTo>
                  <a:pt x="1490133" y="50800"/>
                </a:lnTo>
                <a:lnTo>
                  <a:pt x="1507066" y="50800"/>
                </a:lnTo>
                <a:lnTo>
                  <a:pt x="1532466" y="50800"/>
                </a:lnTo>
                <a:lnTo>
                  <a:pt x="1557866" y="50800"/>
                </a:lnTo>
                <a:lnTo>
                  <a:pt x="1574800" y="42333"/>
                </a:lnTo>
                <a:lnTo>
                  <a:pt x="1600200" y="42333"/>
                </a:lnTo>
                <a:lnTo>
                  <a:pt x="1617133" y="42333"/>
                </a:lnTo>
                <a:lnTo>
                  <a:pt x="1642533" y="42333"/>
                </a:lnTo>
                <a:lnTo>
                  <a:pt x="1667933" y="42333"/>
                </a:lnTo>
                <a:lnTo>
                  <a:pt x="1684866" y="33867"/>
                </a:lnTo>
                <a:lnTo>
                  <a:pt x="1710266" y="33867"/>
                </a:lnTo>
                <a:lnTo>
                  <a:pt x="1727200" y="25400"/>
                </a:lnTo>
                <a:lnTo>
                  <a:pt x="1752600" y="25400"/>
                </a:lnTo>
                <a:lnTo>
                  <a:pt x="1778000" y="25400"/>
                </a:lnTo>
                <a:lnTo>
                  <a:pt x="1803400" y="25400"/>
                </a:lnTo>
                <a:lnTo>
                  <a:pt x="1828800" y="25400"/>
                </a:lnTo>
                <a:lnTo>
                  <a:pt x="1845733" y="16933"/>
                </a:lnTo>
                <a:lnTo>
                  <a:pt x="1871133" y="16933"/>
                </a:lnTo>
                <a:lnTo>
                  <a:pt x="1896533" y="16933"/>
                </a:lnTo>
                <a:lnTo>
                  <a:pt x="1921933" y="8467"/>
                </a:lnTo>
                <a:lnTo>
                  <a:pt x="1947333" y="8467"/>
                </a:lnTo>
                <a:lnTo>
                  <a:pt x="1972733" y="8467"/>
                </a:lnTo>
                <a:lnTo>
                  <a:pt x="1989666" y="8467"/>
                </a:lnTo>
                <a:lnTo>
                  <a:pt x="2015066" y="0"/>
                </a:lnTo>
                <a:lnTo>
                  <a:pt x="2040466" y="0"/>
                </a:lnTo>
                <a:lnTo>
                  <a:pt x="2065866" y="0"/>
                </a:lnTo>
                <a:lnTo>
                  <a:pt x="2091266" y="0"/>
                </a:lnTo>
                <a:lnTo>
                  <a:pt x="2116666" y="0"/>
                </a:lnTo>
                <a:lnTo>
                  <a:pt x="2142066" y="0"/>
                </a:lnTo>
                <a:lnTo>
                  <a:pt x="2167466" y="0"/>
                </a:lnTo>
                <a:lnTo>
                  <a:pt x="2192866" y="0"/>
                </a:lnTo>
                <a:lnTo>
                  <a:pt x="2218266" y="0"/>
                </a:lnTo>
                <a:lnTo>
                  <a:pt x="2243666" y="8467"/>
                </a:lnTo>
                <a:lnTo>
                  <a:pt x="2269066" y="8467"/>
                </a:lnTo>
                <a:lnTo>
                  <a:pt x="2286000" y="8467"/>
                </a:lnTo>
                <a:lnTo>
                  <a:pt x="2311400" y="8467"/>
                </a:lnTo>
                <a:lnTo>
                  <a:pt x="2336800" y="8467"/>
                </a:lnTo>
                <a:lnTo>
                  <a:pt x="2362200" y="16933"/>
                </a:lnTo>
                <a:lnTo>
                  <a:pt x="2379133" y="16933"/>
                </a:lnTo>
                <a:lnTo>
                  <a:pt x="2404533" y="25400"/>
                </a:lnTo>
                <a:lnTo>
                  <a:pt x="2429933" y="25400"/>
                </a:lnTo>
                <a:lnTo>
                  <a:pt x="2446866" y="25400"/>
                </a:lnTo>
                <a:lnTo>
                  <a:pt x="2472266" y="33867"/>
                </a:lnTo>
                <a:lnTo>
                  <a:pt x="2489200" y="33867"/>
                </a:lnTo>
                <a:lnTo>
                  <a:pt x="2506133" y="42333"/>
                </a:lnTo>
                <a:lnTo>
                  <a:pt x="2523066" y="50800"/>
                </a:lnTo>
                <a:lnTo>
                  <a:pt x="2548466" y="50800"/>
                </a:lnTo>
                <a:lnTo>
                  <a:pt x="2565400" y="59267"/>
                </a:lnTo>
                <a:lnTo>
                  <a:pt x="2582333" y="59267"/>
                </a:lnTo>
                <a:lnTo>
                  <a:pt x="2590800" y="67733"/>
                </a:lnTo>
                <a:lnTo>
                  <a:pt x="2607733" y="76200"/>
                </a:lnTo>
                <a:lnTo>
                  <a:pt x="2616200" y="76200"/>
                </a:lnTo>
                <a:lnTo>
                  <a:pt x="2633133" y="84667"/>
                </a:lnTo>
                <a:lnTo>
                  <a:pt x="2641600" y="93133"/>
                </a:lnTo>
                <a:lnTo>
                  <a:pt x="2650066" y="93133"/>
                </a:lnTo>
                <a:lnTo>
                  <a:pt x="2658533" y="101600"/>
                </a:lnTo>
                <a:lnTo>
                  <a:pt x="2667000" y="110067"/>
                </a:lnTo>
                <a:lnTo>
                  <a:pt x="2667000" y="118533"/>
                </a:lnTo>
                <a:lnTo>
                  <a:pt x="2675466" y="127000"/>
                </a:lnTo>
                <a:lnTo>
                  <a:pt x="2683933" y="135467"/>
                </a:lnTo>
                <a:lnTo>
                  <a:pt x="2683933" y="143933"/>
                </a:lnTo>
                <a:lnTo>
                  <a:pt x="2683933" y="152400"/>
                </a:lnTo>
                <a:lnTo>
                  <a:pt x="2692400" y="152400"/>
                </a:lnTo>
                <a:lnTo>
                  <a:pt x="2692400" y="169333"/>
                </a:lnTo>
                <a:lnTo>
                  <a:pt x="2692400" y="177800"/>
                </a:lnTo>
                <a:lnTo>
                  <a:pt x="2692400" y="186267"/>
                </a:lnTo>
                <a:lnTo>
                  <a:pt x="2692400" y="194733"/>
                </a:lnTo>
                <a:lnTo>
                  <a:pt x="2692400" y="203200"/>
                </a:lnTo>
                <a:lnTo>
                  <a:pt x="2692400" y="220133"/>
                </a:lnTo>
                <a:lnTo>
                  <a:pt x="2692400" y="228600"/>
                </a:lnTo>
                <a:lnTo>
                  <a:pt x="2700866" y="245533"/>
                </a:lnTo>
                <a:lnTo>
                  <a:pt x="2700866" y="254000"/>
                </a:lnTo>
                <a:lnTo>
                  <a:pt x="2700866" y="270933"/>
                </a:lnTo>
                <a:lnTo>
                  <a:pt x="2700866" y="287867"/>
                </a:lnTo>
                <a:lnTo>
                  <a:pt x="2700866" y="304800"/>
                </a:lnTo>
                <a:lnTo>
                  <a:pt x="2700866" y="321733"/>
                </a:lnTo>
                <a:lnTo>
                  <a:pt x="2700866" y="338667"/>
                </a:lnTo>
                <a:lnTo>
                  <a:pt x="2700866" y="355600"/>
                </a:lnTo>
                <a:lnTo>
                  <a:pt x="2700866" y="372533"/>
                </a:lnTo>
                <a:lnTo>
                  <a:pt x="2700866" y="397933"/>
                </a:lnTo>
                <a:lnTo>
                  <a:pt x="2700866" y="414867"/>
                </a:lnTo>
                <a:lnTo>
                  <a:pt x="2700866" y="431800"/>
                </a:lnTo>
                <a:lnTo>
                  <a:pt x="2700866" y="448734"/>
                </a:lnTo>
                <a:lnTo>
                  <a:pt x="2700866" y="465667"/>
                </a:lnTo>
                <a:lnTo>
                  <a:pt x="2700866" y="491067"/>
                </a:lnTo>
                <a:lnTo>
                  <a:pt x="2700866" y="508000"/>
                </a:lnTo>
                <a:lnTo>
                  <a:pt x="2700866" y="524934"/>
                </a:lnTo>
                <a:lnTo>
                  <a:pt x="2692400" y="550333"/>
                </a:lnTo>
                <a:lnTo>
                  <a:pt x="2700866" y="567267"/>
                </a:lnTo>
                <a:lnTo>
                  <a:pt x="2700866" y="584200"/>
                </a:lnTo>
                <a:lnTo>
                  <a:pt x="2692400" y="601134"/>
                </a:lnTo>
                <a:lnTo>
                  <a:pt x="2692400" y="618067"/>
                </a:lnTo>
                <a:lnTo>
                  <a:pt x="2692400" y="635000"/>
                </a:lnTo>
                <a:lnTo>
                  <a:pt x="2692400" y="651933"/>
                </a:lnTo>
                <a:lnTo>
                  <a:pt x="2692400" y="668866"/>
                </a:lnTo>
                <a:lnTo>
                  <a:pt x="2692400" y="685800"/>
                </a:lnTo>
                <a:lnTo>
                  <a:pt x="2692400" y="702733"/>
                </a:lnTo>
                <a:lnTo>
                  <a:pt x="2692400" y="719667"/>
                </a:lnTo>
                <a:lnTo>
                  <a:pt x="2683933" y="736600"/>
                </a:lnTo>
                <a:lnTo>
                  <a:pt x="2683933" y="745066"/>
                </a:lnTo>
                <a:lnTo>
                  <a:pt x="2683933" y="762000"/>
                </a:lnTo>
                <a:lnTo>
                  <a:pt x="2683933" y="770467"/>
                </a:lnTo>
                <a:lnTo>
                  <a:pt x="2683933" y="770467"/>
                </a:lnTo>
                <a:lnTo>
                  <a:pt x="2683933" y="770467"/>
                </a:lnTo>
                <a:lnTo>
                  <a:pt x="2683933" y="770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969000" y="2302933"/>
            <a:ext cx="237068" cy="457201"/>
          </a:xfrm>
          <a:custGeom>
            <a:avLst/>
            <a:gdLst/>
            <a:ahLst/>
            <a:cxnLst/>
            <a:rect l="0" t="0" r="0" b="0"/>
            <a:pathLst>
              <a:path w="237068" h="457201">
                <a:moveTo>
                  <a:pt x="50800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67734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94734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8467" y="321734"/>
                </a:lnTo>
                <a:lnTo>
                  <a:pt x="16933" y="347134"/>
                </a:lnTo>
                <a:lnTo>
                  <a:pt x="25400" y="372534"/>
                </a:lnTo>
                <a:lnTo>
                  <a:pt x="33867" y="397934"/>
                </a:lnTo>
                <a:lnTo>
                  <a:pt x="42333" y="414867"/>
                </a:lnTo>
                <a:lnTo>
                  <a:pt x="59267" y="431800"/>
                </a:lnTo>
                <a:lnTo>
                  <a:pt x="76200" y="440267"/>
                </a:lnTo>
                <a:lnTo>
                  <a:pt x="84667" y="448734"/>
                </a:lnTo>
                <a:lnTo>
                  <a:pt x="101600" y="448734"/>
                </a:lnTo>
                <a:lnTo>
                  <a:pt x="118533" y="457200"/>
                </a:lnTo>
                <a:lnTo>
                  <a:pt x="135467" y="448734"/>
                </a:lnTo>
                <a:lnTo>
                  <a:pt x="152400" y="448734"/>
                </a:lnTo>
                <a:lnTo>
                  <a:pt x="169333" y="448734"/>
                </a:lnTo>
                <a:lnTo>
                  <a:pt x="186267" y="440267"/>
                </a:lnTo>
                <a:lnTo>
                  <a:pt x="194733" y="431800"/>
                </a:lnTo>
                <a:lnTo>
                  <a:pt x="203200" y="414867"/>
                </a:lnTo>
                <a:lnTo>
                  <a:pt x="211667" y="397934"/>
                </a:lnTo>
                <a:lnTo>
                  <a:pt x="220133" y="381000"/>
                </a:lnTo>
                <a:lnTo>
                  <a:pt x="228600" y="355600"/>
                </a:lnTo>
                <a:lnTo>
                  <a:pt x="228600" y="338667"/>
                </a:lnTo>
                <a:lnTo>
                  <a:pt x="237067" y="321734"/>
                </a:lnTo>
                <a:lnTo>
                  <a:pt x="237067" y="304800"/>
                </a:lnTo>
                <a:lnTo>
                  <a:pt x="228600" y="287867"/>
                </a:lnTo>
                <a:lnTo>
                  <a:pt x="220133" y="279400"/>
                </a:lnTo>
                <a:lnTo>
                  <a:pt x="220133" y="270934"/>
                </a:lnTo>
                <a:lnTo>
                  <a:pt x="211667" y="262467"/>
                </a:lnTo>
                <a:lnTo>
                  <a:pt x="203200" y="262467"/>
                </a:lnTo>
                <a:lnTo>
                  <a:pt x="194733" y="262467"/>
                </a:lnTo>
                <a:lnTo>
                  <a:pt x="186267" y="270934"/>
                </a:lnTo>
                <a:lnTo>
                  <a:pt x="186267" y="279400"/>
                </a:lnTo>
                <a:lnTo>
                  <a:pt x="169333" y="279400"/>
                </a:lnTo>
                <a:lnTo>
                  <a:pt x="160867" y="296334"/>
                </a:lnTo>
                <a:lnTo>
                  <a:pt x="160867" y="313267"/>
                </a:lnTo>
                <a:lnTo>
                  <a:pt x="152400" y="330200"/>
                </a:lnTo>
                <a:lnTo>
                  <a:pt x="143933" y="347134"/>
                </a:lnTo>
                <a:lnTo>
                  <a:pt x="143933" y="372534"/>
                </a:lnTo>
                <a:lnTo>
                  <a:pt x="143933" y="397934"/>
                </a:lnTo>
                <a:lnTo>
                  <a:pt x="143933" y="414867"/>
                </a:lnTo>
                <a:lnTo>
                  <a:pt x="143933" y="431800"/>
                </a:lnTo>
                <a:lnTo>
                  <a:pt x="152400" y="448734"/>
                </a:lnTo>
                <a:lnTo>
                  <a:pt x="160867" y="457200"/>
                </a:lnTo>
                <a:lnTo>
                  <a:pt x="169333" y="457200"/>
                </a:lnTo>
                <a:lnTo>
                  <a:pt x="186267" y="457200"/>
                </a:lnTo>
                <a:lnTo>
                  <a:pt x="186267" y="457200"/>
                </a:lnTo>
                <a:lnTo>
                  <a:pt x="194733" y="457200"/>
                </a:lnTo>
                <a:lnTo>
                  <a:pt x="194733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333067" y="2506133"/>
            <a:ext cx="254000" cy="228601"/>
          </a:xfrm>
          <a:custGeom>
            <a:avLst/>
            <a:gdLst/>
            <a:ahLst/>
            <a:cxnLst/>
            <a:rect l="0" t="0" r="0" b="0"/>
            <a:pathLst>
              <a:path w="254000" h="2286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20134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0134"/>
                </a:lnTo>
                <a:lnTo>
                  <a:pt x="8466" y="211667"/>
                </a:lnTo>
                <a:lnTo>
                  <a:pt x="8466" y="194734"/>
                </a:lnTo>
                <a:lnTo>
                  <a:pt x="8466" y="177800"/>
                </a:lnTo>
                <a:lnTo>
                  <a:pt x="16933" y="152400"/>
                </a:lnTo>
                <a:lnTo>
                  <a:pt x="16933" y="127000"/>
                </a:lnTo>
                <a:lnTo>
                  <a:pt x="25400" y="101600"/>
                </a:lnTo>
                <a:lnTo>
                  <a:pt x="25400" y="76200"/>
                </a:lnTo>
                <a:lnTo>
                  <a:pt x="33866" y="50800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6" y="8467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93133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6" y="42334"/>
                </a:lnTo>
                <a:lnTo>
                  <a:pt x="110066" y="67734"/>
                </a:lnTo>
                <a:lnTo>
                  <a:pt x="118533" y="84667"/>
                </a:lnTo>
                <a:lnTo>
                  <a:pt x="118533" y="110067"/>
                </a:lnTo>
                <a:lnTo>
                  <a:pt x="127000" y="127000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69334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35466" y="127000"/>
                </a:lnTo>
                <a:lnTo>
                  <a:pt x="143933" y="110067"/>
                </a:lnTo>
                <a:lnTo>
                  <a:pt x="152400" y="93134"/>
                </a:lnTo>
                <a:lnTo>
                  <a:pt x="160866" y="67734"/>
                </a:lnTo>
                <a:lnTo>
                  <a:pt x="169333" y="50800"/>
                </a:lnTo>
                <a:lnTo>
                  <a:pt x="177799" y="33867"/>
                </a:lnTo>
                <a:lnTo>
                  <a:pt x="186267" y="16934"/>
                </a:lnTo>
                <a:lnTo>
                  <a:pt x="194733" y="8467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3" y="16934"/>
                </a:lnTo>
                <a:lnTo>
                  <a:pt x="228600" y="25400"/>
                </a:lnTo>
                <a:lnTo>
                  <a:pt x="237066" y="42334"/>
                </a:lnTo>
                <a:lnTo>
                  <a:pt x="245533" y="59267"/>
                </a:lnTo>
                <a:lnTo>
                  <a:pt x="245533" y="84667"/>
                </a:lnTo>
                <a:lnTo>
                  <a:pt x="253999" y="110067"/>
                </a:lnTo>
                <a:lnTo>
                  <a:pt x="253999" y="135467"/>
                </a:lnTo>
                <a:lnTo>
                  <a:pt x="253999" y="169334"/>
                </a:lnTo>
                <a:lnTo>
                  <a:pt x="253999" y="186267"/>
                </a:lnTo>
                <a:lnTo>
                  <a:pt x="253999" y="203200"/>
                </a:lnTo>
                <a:lnTo>
                  <a:pt x="253999" y="220134"/>
                </a:lnTo>
                <a:lnTo>
                  <a:pt x="253999" y="228600"/>
                </a:lnTo>
                <a:lnTo>
                  <a:pt x="245533" y="228600"/>
                </a:lnTo>
                <a:lnTo>
                  <a:pt x="245533" y="228600"/>
                </a:lnTo>
                <a:lnTo>
                  <a:pt x="245533" y="220134"/>
                </a:lnTo>
                <a:lnTo>
                  <a:pt x="245533" y="211667"/>
                </a:lnTo>
                <a:lnTo>
                  <a:pt x="245533" y="194734"/>
                </a:lnTo>
                <a:lnTo>
                  <a:pt x="245533" y="194734"/>
                </a:lnTo>
                <a:lnTo>
                  <a:pt x="253999" y="177800"/>
                </a:lnTo>
                <a:lnTo>
                  <a:pt x="253999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612467" y="23283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799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3" y="25400"/>
                </a:lnTo>
                <a:lnTo>
                  <a:pt x="67733" y="42334"/>
                </a:lnTo>
                <a:lnTo>
                  <a:pt x="59267" y="50800"/>
                </a:lnTo>
                <a:lnTo>
                  <a:pt x="50799" y="59267"/>
                </a:lnTo>
                <a:lnTo>
                  <a:pt x="42333" y="67734"/>
                </a:lnTo>
                <a:lnTo>
                  <a:pt x="42333" y="67734"/>
                </a:lnTo>
                <a:lnTo>
                  <a:pt x="33866" y="76200"/>
                </a:lnTo>
                <a:lnTo>
                  <a:pt x="33866" y="76200"/>
                </a:lnTo>
                <a:lnTo>
                  <a:pt x="33866" y="76200"/>
                </a:lnTo>
                <a:lnTo>
                  <a:pt x="33866" y="76200"/>
                </a:lnTo>
                <a:lnTo>
                  <a:pt x="33866" y="76200"/>
                </a:lnTo>
                <a:lnTo>
                  <a:pt x="42333" y="67734"/>
                </a:lnTo>
                <a:lnTo>
                  <a:pt x="42333" y="67734"/>
                </a:lnTo>
                <a:lnTo>
                  <a:pt x="50799" y="67734"/>
                </a:lnTo>
                <a:lnTo>
                  <a:pt x="59267" y="59267"/>
                </a:lnTo>
                <a:lnTo>
                  <a:pt x="76200" y="59267"/>
                </a:lnTo>
                <a:lnTo>
                  <a:pt x="84666" y="67734"/>
                </a:lnTo>
                <a:lnTo>
                  <a:pt x="101600" y="67734"/>
                </a:lnTo>
                <a:lnTo>
                  <a:pt x="110066" y="76200"/>
                </a:lnTo>
                <a:lnTo>
                  <a:pt x="118533" y="84667"/>
                </a:lnTo>
                <a:lnTo>
                  <a:pt x="135467" y="101600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52400" y="143934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43933" y="177800"/>
                </a:lnTo>
                <a:lnTo>
                  <a:pt x="135467" y="186267"/>
                </a:lnTo>
                <a:lnTo>
                  <a:pt x="118533" y="194734"/>
                </a:lnTo>
                <a:lnTo>
                  <a:pt x="110066" y="203200"/>
                </a:lnTo>
                <a:lnTo>
                  <a:pt x="101600" y="211667"/>
                </a:lnTo>
                <a:lnTo>
                  <a:pt x="84666" y="211667"/>
                </a:lnTo>
                <a:lnTo>
                  <a:pt x="76200" y="211667"/>
                </a:lnTo>
                <a:lnTo>
                  <a:pt x="67733" y="211667"/>
                </a:lnTo>
                <a:lnTo>
                  <a:pt x="59267" y="211667"/>
                </a:lnTo>
                <a:lnTo>
                  <a:pt x="50799" y="203200"/>
                </a:lnTo>
                <a:lnTo>
                  <a:pt x="50799" y="203200"/>
                </a:lnTo>
                <a:lnTo>
                  <a:pt x="50799" y="194734"/>
                </a:lnTo>
                <a:lnTo>
                  <a:pt x="50799" y="194734"/>
                </a:lnTo>
                <a:lnTo>
                  <a:pt x="50799" y="186267"/>
                </a:lnTo>
                <a:lnTo>
                  <a:pt x="50799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874933" y="2489200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186267"/>
                </a:lnTo>
                <a:lnTo>
                  <a:pt x="8467" y="169333"/>
                </a:lnTo>
                <a:lnTo>
                  <a:pt x="16933" y="135467"/>
                </a:lnTo>
                <a:lnTo>
                  <a:pt x="16933" y="110067"/>
                </a:lnTo>
                <a:lnTo>
                  <a:pt x="16933" y="84667"/>
                </a:lnTo>
                <a:lnTo>
                  <a:pt x="16933" y="59267"/>
                </a:lnTo>
                <a:lnTo>
                  <a:pt x="25401" y="42333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4" y="16933"/>
                </a:lnTo>
                <a:lnTo>
                  <a:pt x="135467" y="25400"/>
                </a:lnTo>
                <a:lnTo>
                  <a:pt x="143934" y="42333"/>
                </a:lnTo>
                <a:lnTo>
                  <a:pt x="152400" y="59267"/>
                </a:lnTo>
                <a:lnTo>
                  <a:pt x="160867" y="84667"/>
                </a:lnTo>
                <a:lnTo>
                  <a:pt x="177801" y="101600"/>
                </a:lnTo>
                <a:lnTo>
                  <a:pt x="177801" y="127000"/>
                </a:lnTo>
                <a:lnTo>
                  <a:pt x="186267" y="152400"/>
                </a:lnTo>
                <a:lnTo>
                  <a:pt x="186267" y="169333"/>
                </a:lnTo>
                <a:lnTo>
                  <a:pt x="186267" y="186267"/>
                </a:lnTo>
                <a:lnTo>
                  <a:pt x="186267" y="194733"/>
                </a:lnTo>
                <a:lnTo>
                  <a:pt x="186267" y="211667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77801" y="228600"/>
                </a:lnTo>
                <a:lnTo>
                  <a:pt x="177801" y="220133"/>
                </a:lnTo>
                <a:lnTo>
                  <a:pt x="177801" y="220133"/>
                </a:lnTo>
                <a:lnTo>
                  <a:pt x="177801" y="203200"/>
                </a:lnTo>
                <a:lnTo>
                  <a:pt x="177801" y="203200"/>
                </a:lnTo>
                <a:lnTo>
                  <a:pt x="177801" y="194733"/>
                </a:lnTo>
                <a:lnTo>
                  <a:pt x="177801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086600" y="23029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135467" y="8467"/>
                </a:move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7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42334" y="8467"/>
                </a:lnTo>
                <a:lnTo>
                  <a:pt x="33866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93134"/>
                </a:lnTo>
                <a:lnTo>
                  <a:pt x="25400" y="93134"/>
                </a:lnTo>
                <a:lnTo>
                  <a:pt x="25400" y="84667"/>
                </a:lnTo>
                <a:lnTo>
                  <a:pt x="33866" y="76200"/>
                </a:lnTo>
                <a:lnTo>
                  <a:pt x="42334" y="76200"/>
                </a:lnTo>
                <a:lnTo>
                  <a:pt x="50800" y="67734"/>
                </a:lnTo>
                <a:lnTo>
                  <a:pt x="59267" y="67734"/>
                </a:lnTo>
                <a:lnTo>
                  <a:pt x="76200" y="67734"/>
                </a:lnTo>
                <a:lnTo>
                  <a:pt x="84667" y="67734"/>
                </a:lnTo>
                <a:lnTo>
                  <a:pt x="93133" y="67734"/>
                </a:lnTo>
                <a:lnTo>
                  <a:pt x="101600" y="76200"/>
                </a:lnTo>
                <a:lnTo>
                  <a:pt x="118534" y="84667"/>
                </a:lnTo>
                <a:lnTo>
                  <a:pt x="127000" y="93134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52400" y="169334"/>
                </a:lnTo>
                <a:lnTo>
                  <a:pt x="152400" y="177800"/>
                </a:lnTo>
                <a:lnTo>
                  <a:pt x="143933" y="186267"/>
                </a:lnTo>
                <a:lnTo>
                  <a:pt x="127000" y="194734"/>
                </a:lnTo>
                <a:lnTo>
                  <a:pt x="118534" y="203200"/>
                </a:lnTo>
                <a:lnTo>
                  <a:pt x="110066" y="211667"/>
                </a:lnTo>
                <a:lnTo>
                  <a:pt x="93133" y="211667"/>
                </a:lnTo>
                <a:lnTo>
                  <a:pt x="84667" y="220134"/>
                </a:lnTo>
                <a:lnTo>
                  <a:pt x="67733" y="220134"/>
                </a:lnTo>
                <a:lnTo>
                  <a:pt x="59267" y="220134"/>
                </a:lnTo>
                <a:lnTo>
                  <a:pt x="50800" y="211667"/>
                </a:lnTo>
                <a:lnTo>
                  <a:pt x="50800" y="211667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408333" y="24976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408333" y="2633133"/>
            <a:ext cx="25402" cy="8468"/>
          </a:xfrm>
          <a:custGeom>
            <a:avLst/>
            <a:gdLst/>
            <a:ahLst/>
            <a:cxnLst/>
            <a:rect l="0" t="0" r="0" b="0"/>
            <a:pathLst>
              <a:path w="25402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25401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943600" y="3386667"/>
            <a:ext cx="16934" cy="42334"/>
          </a:xfrm>
          <a:custGeom>
            <a:avLst/>
            <a:gdLst/>
            <a:ahLst/>
            <a:cxnLst/>
            <a:rect l="0" t="0" r="0" b="0"/>
            <a:pathLst>
              <a:path w="16934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977467" y="3403600"/>
            <a:ext cx="186267" cy="160868"/>
          </a:xfrm>
          <a:custGeom>
            <a:avLst/>
            <a:gdLst/>
            <a:ahLst/>
            <a:cxnLst/>
            <a:rect l="0" t="0" r="0" b="0"/>
            <a:pathLst>
              <a:path w="186267" h="160868">
                <a:moveTo>
                  <a:pt x="16933" y="110067"/>
                </a:moveTo>
                <a:lnTo>
                  <a:pt x="16933" y="110067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93133"/>
                </a:lnTo>
                <a:lnTo>
                  <a:pt x="25400" y="84667"/>
                </a:lnTo>
                <a:lnTo>
                  <a:pt x="25400" y="76200"/>
                </a:lnTo>
                <a:lnTo>
                  <a:pt x="25400" y="67733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0867"/>
                </a:lnTo>
                <a:lnTo>
                  <a:pt x="25400" y="160867"/>
                </a:lnTo>
                <a:lnTo>
                  <a:pt x="42333" y="160867"/>
                </a:lnTo>
                <a:lnTo>
                  <a:pt x="59266" y="160867"/>
                </a:lnTo>
                <a:lnTo>
                  <a:pt x="76200" y="160867"/>
                </a:lnTo>
                <a:lnTo>
                  <a:pt x="93133" y="152400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52400" y="135467"/>
                </a:lnTo>
                <a:lnTo>
                  <a:pt x="160866" y="135467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86266" y="135467"/>
                </a:lnTo>
                <a:lnTo>
                  <a:pt x="186266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6112933" y="3318933"/>
            <a:ext cx="25401" cy="389468"/>
          </a:xfrm>
          <a:custGeom>
            <a:avLst/>
            <a:gdLst/>
            <a:ahLst/>
            <a:cxnLst/>
            <a:rect l="0" t="0" r="0" b="0"/>
            <a:pathLst>
              <a:path w="25401" h="3894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9334"/>
                </a:lnTo>
                <a:lnTo>
                  <a:pt x="16934" y="203200"/>
                </a:lnTo>
                <a:lnTo>
                  <a:pt x="16934" y="237067"/>
                </a:lnTo>
                <a:lnTo>
                  <a:pt x="16934" y="270934"/>
                </a:lnTo>
                <a:lnTo>
                  <a:pt x="16934" y="304800"/>
                </a:lnTo>
                <a:lnTo>
                  <a:pt x="16934" y="330200"/>
                </a:lnTo>
                <a:lnTo>
                  <a:pt x="16934" y="355600"/>
                </a:lnTo>
                <a:lnTo>
                  <a:pt x="16934" y="372534"/>
                </a:lnTo>
                <a:lnTo>
                  <a:pt x="16934" y="381000"/>
                </a:lnTo>
                <a:lnTo>
                  <a:pt x="16934" y="389467"/>
                </a:lnTo>
                <a:lnTo>
                  <a:pt x="16934" y="389467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223000" y="3369733"/>
            <a:ext cx="211668" cy="313268"/>
          </a:xfrm>
          <a:custGeom>
            <a:avLst/>
            <a:gdLst/>
            <a:ahLst/>
            <a:cxnLst/>
            <a:rect l="0" t="0" r="0" b="0"/>
            <a:pathLst>
              <a:path w="211668" h="313268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3" y="67734"/>
                </a:lnTo>
                <a:lnTo>
                  <a:pt x="118533" y="93134"/>
                </a:lnTo>
                <a:lnTo>
                  <a:pt x="127000" y="118534"/>
                </a:lnTo>
                <a:lnTo>
                  <a:pt x="118533" y="143934"/>
                </a:lnTo>
                <a:lnTo>
                  <a:pt x="118533" y="177800"/>
                </a:lnTo>
                <a:lnTo>
                  <a:pt x="110067" y="194734"/>
                </a:lnTo>
                <a:lnTo>
                  <a:pt x="101600" y="220134"/>
                </a:lnTo>
                <a:lnTo>
                  <a:pt x="93133" y="237067"/>
                </a:lnTo>
                <a:lnTo>
                  <a:pt x="84667" y="254000"/>
                </a:lnTo>
                <a:lnTo>
                  <a:pt x="67733" y="262467"/>
                </a:lnTo>
                <a:lnTo>
                  <a:pt x="59267" y="270934"/>
                </a:lnTo>
                <a:lnTo>
                  <a:pt x="50800" y="270934"/>
                </a:lnTo>
                <a:lnTo>
                  <a:pt x="33867" y="279400"/>
                </a:lnTo>
                <a:lnTo>
                  <a:pt x="25400" y="270934"/>
                </a:lnTo>
                <a:lnTo>
                  <a:pt x="16933" y="270934"/>
                </a:lnTo>
                <a:lnTo>
                  <a:pt x="16933" y="262467"/>
                </a:lnTo>
                <a:lnTo>
                  <a:pt x="8467" y="245534"/>
                </a:lnTo>
                <a:lnTo>
                  <a:pt x="8467" y="228600"/>
                </a:lnTo>
                <a:lnTo>
                  <a:pt x="16933" y="211667"/>
                </a:lnTo>
                <a:lnTo>
                  <a:pt x="16933" y="194734"/>
                </a:lnTo>
                <a:lnTo>
                  <a:pt x="25400" y="177800"/>
                </a:lnTo>
                <a:lnTo>
                  <a:pt x="42333" y="169334"/>
                </a:lnTo>
                <a:lnTo>
                  <a:pt x="50800" y="152400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3" y="169334"/>
                </a:lnTo>
                <a:lnTo>
                  <a:pt x="135467" y="177800"/>
                </a:lnTo>
                <a:lnTo>
                  <a:pt x="152400" y="203200"/>
                </a:lnTo>
                <a:lnTo>
                  <a:pt x="160867" y="220134"/>
                </a:lnTo>
                <a:lnTo>
                  <a:pt x="169333" y="237067"/>
                </a:lnTo>
                <a:lnTo>
                  <a:pt x="177800" y="262467"/>
                </a:lnTo>
                <a:lnTo>
                  <a:pt x="186267" y="279400"/>
                </a:lnTo>
                <a:lnTo>
                  <a:pt x="186267" y="287867"/>
                </a:lnTo>
                <a:lnTo>
                  <a:pt x="194733" y="304800"/>
                </a:lnTo>
                <a:lnTo>
                  <a:pt x="203200" y="304800"/>
                </a:lnTo>
                <a:lnTo>
                  <a:pt x="203200" y="313267"/>
                </a:lnTo>
                <a:lnTo>
                  <a:pt x="203200" y="313267"/>
                </a:lnTo>
                <a:lnTo>
                  <a:pt x="203200" y="313267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11667" y="304800"/>
                </a:lnTo>
                <a:lnTo>
                  <a:pt x="2116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6578600" y="3429000"/>
            <a:ext cx="254001" cy="228601"/>
          </a:xfrm>
          <a:custGeom>
            <a:avLst/>
            <a:gdLst/>
            <a:ahLst/>
            <a:cxnLst/>
            <a:rect l="0" t="0" r="0" b="0"/>
            <a:pathLst>
              <a:path w="2540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194733"/>
                </a:lnTo>
                <a:lnTo>
                  <a:pt x="25400" y="177800"/>
                </a:lnTo>
                <a:lnTo>
                  <a:pt x="25400" y="160867"/>
                </a:lnTo>
                <a:lnTo>
                  <a:pt x="33867" y="143933"/>
                </a:lnTo>
                <a:lnTo>
                  <a:pt x="33867" y="118533"/>
                </a:lnTo>
                <a:lnTo>
                  <a:pt x="42333" y="93133"/>
                </a:lnTo>
                <a:lnTo>
                  <a:pt x="50800" y="76200"/>
                </a:lnTo>
                <a:lnTo>
                  <a:pt x="50800" y="59267"/>
                </a:lnTo>
                <a:lnTo>
                  <a:pt x="59267" y="50800"/>
                </a:lnTo>
                <a:lnTo>
                  <a:pt x="67733" y="50800"/>
                </a:lnTo>
                <a:lnTo>
                  <a:pt x="76200" y="50800"/>
                </a:lnTo>
                <a:lnTo>
                  <a:pt x="84666" y="59267"/>
                </a:lnTo>
                <a:lnTo>
                  <a:pt x="84666" y="67733"/>
                </a:lnTo>
                <a:lnTo>
                  <a:pt x="93134" y="76200"/>
                </a:lnTo>
                <a:lnTo>
                  <a:pt x="101600" y="93133"/>
                </a:lnTo>
                <a:lnTo>
                  <a:pt x="101600" y="118533"/>
                </a:lnTo>
                <a:lnTo>
                  <a:pt x="110067" y="135467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194733"/>
                </a:lnTo>
                <a:lnTo>
                  <a:pt x="118533" y="211667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10067" y="228600"/>
                </a:lnTo>
                <a:lnTo>
                  <a:pt x="110067" y="211667"/>
                </a:lnTo>
                <a:lnTo>
                  <a:pt x="110067" y="203200"/>
                </a:lnTo>
                <a:lnTo>
                  <a:pt x="118533" y="186267"/>
                </a:lnTo>
                <a:lnTo>
                  <a:pt x="118533" y="169333"/>
                </a:lnTo>
                <a:lnTo>
                  <a:pt x="118533" y="143933"/>
                </a:lnTo>
                <a:lnTo>
                  <a:pt x="118533" y="118533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43933" y="67733"/>
                </a:lnTo>
                <a:lnTo>
                  <a:pt x="143933" y="50800"/>
                </a:lnTo>
                <a:lnTo>
                  <a:pt x="152400" y="42333"/>
                </a:lnTo>
                <a:lnTo>
                  <a:pt x="169334" y="42333"/>
                </a:lnTo>
                <a:lnTo>
                  <a:pt x="177800" y="42333"/>
                </a:lnTo>
                <a:lnTo>
                  <a:pt x="186267" y="42333"/>
                </a:lnTo>
                <a:lnTo>
                  <a:pt x="203200" y="42333"/>
                </a:lnTo>
                <a:lnTo>
                  <a:pt x="211667" y="59267"/>
                </a:lnTo>
                <a:lnTo>
                  <a:pt x="211667" y="67733"/>
                </a:lnTo>
                <a:lnTo>
                  <a:pt x="220133" y="84667"/>
                </a:lnTo>
                <a:lnTo>
                  <a:pt x="228600" y="110067"/>
                </a:lnTo>
                <a:lnTo>
                  <a:pt x="228600" y="127000"/>
                </a:lnTo>
                <a:lnTo>
                  <a:pt x="228600" y="152400"/>
                </a:lnTo>
                <a:lnTo>
                  <a:pt x="228600" y="169333"/>
                </a:lnTo>
                <a:lnTo>
                  <a:pt x="228600" y="194733"/>
                </a:lnTo>
                <a:lnTo>
                  <a:pt x="237066" y="203200"/>
                </a:lnTo>
                <a:lnTo>
                  <a:pt x="237066" y="211667"/>
                </a:lnTo>
                <a:lnTo>
                  <a:pt x="237066" y="220133"/>
                </a:lnTo>
                <a:lnTo>
                  <a:pt x="245534" y="220133"/>
                </a:lnTo>
                <a:lnTo>
                  <a:pt x="245534" y="211667"/>
                </a:lnTo>
                <a:lnTo>
                  <a:pt x="254000" y="211667"/>
                </a:lnTo>
                <a:lnTo>
                  <a:pt x="254000" y="211667"/>
                </a:lnTo>
                <a:lnTo>
                  <a:pt x="254000" y="203200"/>
                </a:lnTo>
                <a:lnTo>
                  <a:pt x="2540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959600" y="3437467"/>
            <a:ext cx="186268" cy="237067"/>
          </a:xfrm>
          <a:custGeom>
            <a:avLst/>
            <a:gdLst/>
            <a:ahLst/>
            <a:cxnLst/>
            <a:rect l="0" t="0" r="0" b="0"/>
            <a:pathLst>
              <a:path w="186268" h="237067">
                <a:moveTo>
                  <a:pt x="0" y="8466"/>
                </a:move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16934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37066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0133"/>
                </a:lnTo>
                <a:lnTo>
                  <a:pt x="25400" y="211666"/>
                </a:lnTo>
                <a:lnTo>
                  <a:pt x="25400" y="194733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27000"/>
                </a:lnTo>
                <a:lnTo>
                  <a:pt x="25400" y="110066"/>
                </a:lnTo>
                <a:lnTo>
                  <a:pt x="25400" y="84666"/>
                </a:lnTo>
                <a:lnTo>
                  <a:pt x="33867" y="59266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8466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7" y="25400"/>
                </a:lnTo>
                <a:lnTo>
                  <a:pt x="143933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60866" y="101600"/>
                </a:lnTo>
                <a:lnTo>
                  <a:pt x="160866" y="127000"/>
                </a:lnTo>
                <a:lnTo>
                  <a:pt x="160866" y="152400"/>
                </a:lnTo>
                <a:lnTo>
                  <a:pt x="169334" y="169333"/>
                </a:lnTo>
                <a:lnTo>
                  <a:pt x="169334" y="186266"/>
                </a:lnTo>
                <a:lnTo>
                  <a:pt x="169334" y="203200"/>
                </a:lnTo>
                <a:lnTo>
                  <a:pt x="169334" y="211666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11666"/>
                </a:lnTo>
                <a:lnTo>
                  <a:pt x="177800" y="211666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230533" y="3462867"/>
            <a:ext cx="33868" cy="321734"/>
          </a:xfrm>
          <a:custGeom>
            <a:avLst/>
            <a:gdLst/>
            <a:ahLst/>
            <a:cxnLst/>
            <a:rect l="0" t="0" r="0" b="0"/>
            <a:pathLst>
              <a:path w="33868" h="321734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0866"/>
                </a:lnTo>
                <a:lnTo>
                  <a:pt x="16934" y="194733"/>
                </a:lnTo>
                <a:lnTo>
                  <a:pt x="16934" y="220133"/>
                </a:lnTo>
                <a:lnTo>
                  <a:pt x="16934" y="245533"/>
                </a:lnTo>
                <a:lnTo>
                  <a:pt x="25400" y="270933"/>
                </a:lnTo>
                <a:lnTo>
                  <a:pt x="25400" y="287866"/>
                </a:lnTo>
                <a:lnTo>
                  <a:pt x="25400" y="296333"/>
                </a:lnTo>
                <a:lnTo>
                  <a:pt x="33867" y="313266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13266"/>
                </a:lnTo>
                <a:lnTo>
                  <a:pt x="33867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205134" y="3445933"/>
            <a:ext cx="169334" cy="220135"/>
          </a:xfrm>
          <a:custGeom>
            <a:avLst/>
            <a:gdLst/>
            <a:ahLst/>
            <a:cxnLst/>
            <a:rect l="0" t="0" r="0" b="0"/>
            <a:pathLst>
              <a:path w="169334" h="220135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8467"/>
                </a:lnTo>
                <a:lnTo>
                  <a:pt x="42333" y="0"/>
                </a:lnTo>
                <a:lnTo>
                  <a:pt x="50799" y="0"/>
                </a:lnTo>
                <a:lnTo>
                  <a:pt x="67732" y="0"/>
                </a:lnTo>
                <a:lnTo>
                  <a:pt x="84666" y="8467"/>
                </a:lnTo>
                <a:lnTo>
                  <a:pt x="101599" y="16934"/>
                </a:lnTo>
                <a:lnTo>
                  <a:pt x="118533" y="25400"/>
                </a:lnTo>
                <a:lnTo>
                  <a:pt x="126999" y="42334"/>
                </a:lnTo>
                <a:lnTo>
                  <a:pt x="143932" y="59267"/>
                </a:lnTo>
                <a:lnTo>
                  <a:pt x="152400" y="76200"/>
                </a:lnTo>
                <a:lnTo>
                  <a:pt x="160866" y="101600"/>
                </a:lnTo>
                <a:lnTo>
                  <a:pt x="160866" y="127000"/>
                </a:lnTo>
                <a:lnTo>
                  <a:pt x="169333" y="143934"/>
                </a:lnTo>
                <a:lnTo>
                  <a:pt x="169333" y="169334"/>
                </a:lnTo>
                <a:lnTo>
                  <a:pt x="160866" y="186267"/>
                </a:lnTo>
                <a:lnTo>
                  <a:pt x="160866" y="194734"/>
                </a:lnTo>
                <a:lnTo>
                  <a:pt x="143932" y="211667"/>
                </a:lnTo>
                <a:lnTo>
                  <a:pt x="126999" y="211667"/>
                </a:lnTo>
                <a:lnTo>
                  <a:pt x="110066" y="220134"/>
                </a:lnTo>
                <a:lnTo>
                  <a:pt x="93133" y="220134"/>
                </a:lnTo>
                <a:lnTo>
                  <a:pt x="76200" y="220134"/>
                </a:lnTo>
                <a:lnTo>
                  <a:pt x="67732" y="220134"/>
                </a:lnTo>
                <a:lnTo>
                  <a:pt x="50799" y="220134"/>
                </a:lnTo>
                <a:lnTo>
                  <a:pt x="42333" y="220134"/>
                </a:lnTo>
                <a:lnTo>
                  <a:pt x="33866" y="211667"/>
                </a:lnTo>
                <a:lnTo>
                  <a:pt x="25399" y="211667"/>
                </a:lnTo>
                <a:lnTo>
                  <a:pt x="25399" y="211667"/>
                </a:lnTo>
                <a:lnTo>
                  <a:pt x="25399" y="203200"/>
                </a:lnTo>
                <a:lnTo>
                  <a:pt x="25399" y="203200"/>
                </a:lnTo>
                <a:lnTo>
                  <a:pt x="25399" y="203200"/>
                </a:lnTo>
                <a:lnTo>
                  <a:pt x="25399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306733" y="3175000"/>
            <a:ext cx="186268" cy="169334"/>
          </a:xfrm>
          <a:custGeom>
            <a:avLst/>
            <a:gdLst/>
            <a:ahLst/>
            <a:cxnLst/>
            <a:rect l="0" t="0" r="0" b="0"/>
            <a:pathLst>
              <a:path w="186268" h="169334">
                <a:moveTo>
                  <a:pt x="8467" y="33867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8467"/>
                </a:lnTo>
                <a:lnTo>
                  <a:pt x="84667" y="16933"/>
                </a:lnTo>
                <a:lnTo>
                  <a:pt x="93134" y="33867"/>
                </a:lnTo>
                <a:lnTo>
                  <a:pt x="101600" y="50800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35467"/>
                </a:lnTo>
                <a:lnTo>
                  <a:pt x="101600" y="143933"/>
                </a:lnTo>
                <a:lnTo>
                  <a:pt x="101600" y="160867"/>
                </a:lnTo>
                <a:lnTo>
                  <a:pt x="84667" y="160867"/>
                </a:lnTo>
                <a:lnTo>
                  <a:pt x="76200" y="169333"/>
                </a:lnTo>
                <a:lnTo>
                  <a:pt x="76200" y="169333"/>
                </a:lnTo>
                <a:lnTo>
                  <a:pt x="67734" y="169333"/>
                </a:lnTo>
                <a:lnTo>
                  <a:pt x="59267" y="169333"/>
                </a:lnTo>
                <a:lnTo>
                  <a:pt x="50801" y="169333"/>
                </a:lnTo>
                <a:lnTo>
                  <a:pt x="42333" y="160867"/>
                </a:lnTo>
                <a:lnTo>
                  <a:pt x="42333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42333" y="135467"/>
                </a:lnTo>
                <a:lnTo>
                  <a:pt x="50801" y="127000"/>
                </a:lnTo>
                <a:lnTo>
                  <a:pt x="59267" y="127000"/>
                </a:lnTo>
                <a:lnTo>
                  <a:pt x="67734" y="127000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0067" y="135467"/>
                </a:lnTo>
                <a:lnTo>
                  <a:pt x="127001" y="143933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862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594600" y="33782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586134" y="35390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994400" y="4224867"/>
            <a:ext cx="194734" cy="355601"/>
          </a:xfrm>
          <a:custGeom>
            <a:avLst/>
            <a:gdLst/>
            <a:ahLst/>
            <a:cxnLst/>
            <a:rect l="0" t="0" r="0" b="0"/>
            <a:pathLst>
              <a:path w="194734" h="355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01600" y="42333"/>
                </a:lnTo>
                <a:lnTo>
                  <a:pt x="110067" y="59266"/>
                </a:lnTo>
                <a:lnTo>
                  <a:pt x="110067" y="67733"/>
                </a:lnTo>
                <a:lnTo>
                  <a:pt x="101600" y="84666"/>
                </a:lnTo>
                <a:lnTo>
                  <a:pt x="101600" y="93133"/>
                </a:lnTo>
                <a:lnTo>
                  <a:pt x="93133" y="110066"/>
                </a:lnTo>
                <a:lnTo>
                  <a:pt x="84667" y="118533"/>
                </a:lnTo>
                <a:lnTo>
                  <a:pt x="67733" y="127000"/>
                </a:lnTo>
                <a:lnTo>
                  <a:pt x="59267" y="135466"/>
                </a:lnTo>
                <a:lnTo>
                  <a:pt x="42333" y="143933"/>
                </a:lnTo>
                <a:lnTo>
                  <a:pt x="33867" y="152400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16933" y="135466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3" y="118533"/>
                </a:lnTo>
                <a:lnTo>
                  <a:pt x="59267" y="110066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7" y="110066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60867" y="135466"/>
                </a:lnTo>
                <a:lnTo>
                  <a:pt x="169333" y="143933"/>
                </a:lnTo>
                <a:lnTo>
                  <a:pt x="177800" y="160866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94733" y="211666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186267" y="262466"/>
                </a:lnTo>
                <a:lnTo>
                  <a:pt x="177800" y="279400"/>
                </a:lnTo>
                <a:lnTo>
                  <a:pt x="169333" y="296333"/>
                </a:lnTo>
                <a:lnTo>
                  <a:pt x="160867" y="313266"/>
                </a:lnTo>
                <a:lnTo>
                  <a:pt x="143933" y="321733"/>
                </a:lnTo>
                <a:lnTo>
                  <a:pt x="135467" y="338666"/>
                </a:lnTo>
                <a:lnTo>
                  <a:pt x="118533" y="347133"/>
                </a:lnTo>
                <a:lnTo>
                  <a:pt x="101600" y="355600"/>
                </a:lnTo>
                <a:lnTo>
                  <a:pt x="84667" y="355600"/>
                </a:lnTo>
                <a:lnTo>
                  <a:pt x="67733" y="355600"/>
                </a:lnTo>
                <a:lnTo>
                  <a:pt x="50800" y="355600"/>
                </a:lnTo>
                <a:lnTo>
                  <a:pt x="33867" y="347133"/>
                </a:lnTo>
                <a:lnTo>
                  <a:pt x="25400" y="338666"/>
                </a:lnTo>
                <a:lnTo>
                  <a:pt x="16933" y="321733"/>
                </a:lnTo>
                <a:lnTo>
                  <a:pt x="8467" y="313266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239933" y="4241800"/>
            <a:ext cx="160868" cy="347134"/>
          </a:xfrm>
          <a:custGeom>
            <a:avLst/>
            <a:gdLst/>
            <a:ahLst/>
            <a:cxnLst/>
            <a:rect l="0" t="0" r="0" b="0"/>
            <a:pathLst>
              <a:path w="160868" h="347134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54000"/>
                </a:lnTo>
                <a:lnTo>
                  <a:pt x="25400" y="262467"/>
                </a:lnTo>
                <a:lnTo>
                  <a:pt x="33867" y="279400"/>
                </a:lnTo>
                <a:lnTo>
                  <a:pt x="42334" y="287867"/>
                </a:lnTo>
                <a:lnTo>
                  <a:pt x="59267" y="304800"/>
                </a:lnTo>
                <a:lnTo>
                  <a:pt x="67734" y="313267"/>
                </a:lnTo>
                <a:lnTo>
                  <a:pt x="84667" y="313267"/>
                </a:lnTo>
                <a:lnTo>
                  <a:pt x="101600" y="321733"/>
                </a:lnTo>
                <a:lnTo>
                  <a:pt x="110067" y="321733"/>
                </a:lnTo>
                <a:lnTo>
                  <a:pt x="127000" y="313267"/>
                </a:lnTo>
                <a:lnTo>
                  <a:pt x="135467" y="313267"/>
                </a:lnTo>
                <a:lnTo>
                  <a:pt x="143934" y="304800"/>
                </a:lnTo>
                <a:lnTo>
                  <a:pt x="152400" y="296333"/>
                </a:lnTo>
                <a:lnTo>
                  <a:pt x="160867" y="287867"/>
                </a:lnTo>
                <a:lnTo>
                  <a:pt x="160867" y="270933"/>
                </a:lnTo>
                <a:lnTo>
                  <a:pt x="160867" y="254000"/>
                </a:lnTo>
                <a:lnTo>
                  <a:pt x="160867" y="237067"/>
                </a:lnTo>
                <a:lnTo>
                  <a:pt x="160867" y="220133"/>
                </a:lnTo>
                <a:lnTo>
                  <a:pt x="152400" y="211667"/>
                </a:lnTo>
                <a:lnTo>
                  <a:pt x="143934" y="194733"/>
                </a:lnTo>
                <a:lnTo>
                  <a:pt x="135467" y="194733"/>
                </a:lnTo>
                <a:lnTo>
                  <a:pt x="135467" y="186267"/>
                </a:lnTo>
                <a:lnTo>
                  <a:pt x="127000" y="177800"/>
                </a:lnTo>
                <a:lnTo>
                  <a:pt x="118534" y="177800"/>
                </a:lnTo>
                <a:lnTo>
                  <a:pt x="118534" y="177800"/>
                </a:lnTo>
                <a:lnTo>
                  <a:pt x="110067" y="186267"/>
                </a:lnTo>
                <a:lnTo>
                  <a:pt x="110067" y="194733"/>
                </a:lnTo>
                <a:lnTo>
                  <a:pt x="101600" y="203200"/>
                </a:lnTo>
                <a:lnTo>
                  <a:pt x="101600" y="220133"/>
                </a:lnTo>
                <a:lnTo>
                  <a:pt x="101600" y="237067"/>
                </a:lnTo>
                <a:lnTo>
                  <a:pt x="101600" y="254000"/>
                </a:lnTo>
                <a:lnTo>
                  <a:pt x="101600" y="262467"/>
                </a:lnTo>
                <a:lnTo>
                  <a:pt x="110067" y="279400"/>
                </a:lnTo>
                <a:lnTo>
                  <a:pt x="110067" y="296333"/>
                </a:lnTo>
                <a:lnTo>
                  <a:pt x="110067" y="313267"/>
                </a:lnTo>
                <a:lnTo>
                  <a:pt x="110067" y="321733"/>
                </a:lnTo>
                <a:lnTo>
                  <a:pt x="110067" y="330200"/>
                </a:lnTo>
                <a:lnTo>
                  <a:pt x="110067" y="338667"/>
                </a:lnTo>
                <a:lnTo>
                  <a:pt x="118534" y="347133"/>
                </a:lnTo>
                <a:lnTo>
                  <a:pt x="118534" y="347133"/>
                </a:lnTo>
                <a:lnTo>
                  <a:pt x="118534" y="347133"/>
                </a:lnTo>
                <a:lnTo>
                  <a:pt x="127000" y="338667"/>
                </a:lnTo>
                <a:lnTo>
                  <a:pt x="127000" y="338667"/>
                </a:lnTo>
                <a:lnTo>
                  <a:pt x="135467" y="330200"/>
                </a:lnTo>
                <a:lnTo>
                  <a:pt x="1354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604000" y="4326467"/>
            <a:ext cx="270934" cy="262467"/>
          </a:xfrm>
          <a:custGeom>
            <a:avLst/>
            <a:gdLst/>
            <a:ahLst/>
            <a:cxnLst/>
            <a:rect l="0" t="0" r="0" b="0"/>
            <a:pathLst>
              <a:path w="270934" h="2624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6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54000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20133"/>
                </a:lnTo>
                <a:lnTo>
                  <a:pt x="25400" y="194733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27000"/>
                </a:lnTo>
                <a:lnTo>
                  <a:pt x="25400" y="110066"/>
                </a:lnTo>
                <a:lnTo>
                  <a:pt x="33867" y="84666"/>
                </a:lnTo>
                <a:lnTo>
                  <a:pt x="42333" y="76200"/>
                </a:lnTo>
                <a:lnTo>
                  <a:pt x="42333" y="59266"/>
                </a:lnTo>
                <a:lnTo>
                  <a:pt x="50800" y="50800"/>
                </a:lnTo>
                <a:lnTo>
                  <a:pt x="59266" y="42333"/>
                </a:lnTo>
                <a:lnTo>
                  <a:pt x="67734" y="42333"/>
                </a:lnTo>
                <a:lnTo>
                  <a:pt x="76200" y="42333"/>
                </a:lnTo>
                <a:lnTo>
                  <a:pt x="93133" y="50800"/>
                </a:lnTo>
                <a:lnTo>
                  <a:pt x="101600" y="59266"/>
                </a:lnTo>
                <a:lnTo>
                  <a:pt x="110067" y="67733"/>
                </a:lnTo>
                <a:lnTo>
                  <a:pt x="118533" y="84666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35466" y="135466"/>
                </a:lnTo>
                <a:lnTo>
                  <a:pt x="135466" y="152400"/>
                </a:lnTo>
                <a:lnTo>
                  <a:pt x="135466" y="177800"/>
                </a:lnTo>
                <a:lnTo>
                  <a:pt x="143934" y="186266"/>
                </a:lnTo>
                <a:lnTo>
                  <a:pt x="143934" y="203200"/>
                </a:lnTo>
                <a:lnTo>
                  <a:pt x="135466" y="211666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35466" y="211666"/>
                </a:lnTo>
                <a:lnTo>
                  <a:pt x="143934" y="203200"/>
                </a:lnTo>
                <a:lnTo>
                  <a:pt x="143934" y="194733"/>
                </a:lnTo>
                <a:lnTo>
                  <a:pt x="143934" y="177800"/>
                </a:lnTo>
                <a:lnTo>
                  <a:pt x="152400" y="160866"/>
                </a:lnTo>
                <a:lnTo>
                  <a:pt x="152400" y="143933"/>
                </a:lnTo>
                <a:lnTo>
                  <a:pt x="160867" y="127000"/>
                </a:lnTo>
                <a:lnTo>
                  <a:pt x="160867" y="101600"/>
                </a:lnTo>
                <a:lnTo>
                  <a:pt x="169333" y="84666"/>
                </a:lnTo>
                <a:lnTo>
                  <a:pt x="169333" y="67733"/>
                </a:lnTo>
                <a:lnTo>
                  <a:pt x="177800" y="59266"/>
                </a:lnTo>
                <a:lnTo>
                  <a:pt x="186267" y="50800"/>
                </a:lnTo>
                <a:lnTo>
                  <a:pt x="194733" y="42333"/>
                </a:lnTo>
                <a:lnTo>
                  <a:pt x="203200" y="42333"/>
                </a:lnTo>
                <a:lnTo>
                  <a:pt x="220134" y="42333"/>
                </a:lnTo>
                <a:lnTo>
                  <a:pt x="228600" y="42333"/>
                </a:lnTo>
                <a:lnTo>
                  <a:pt x="237067" y="50800"/>
                </a:lnTo>
                <a:lnTo>
                  <a:pt x="245533" y="67733"/>
                </a:lnTo>
                <a:lnTo>
                  <a:pt x="254000" y="76200"/>
                </a:lnTo>
                <a:lnTo>
                  <a:pt x="262467" y="93133"/>
                </a:lnTo>
                <a:lnTo>
                  <a:pt x="262467" y="110066"/>
                </a:lnTo>
                <a:lnTo>
                  <a:pt x="270933" y="135466"/>
                </a:lnTo>
                <a:lnTo>
                  <a:pt x="270933" y="152400"/>
                </a:lnTo>
                <a:lnTo>
                  <a:pt x="270933" y="177800"/>
                </a:lnTo>
                <a:lnTo>
                  <a:pt x="270933" y="194733"/>
                </a:lnTo>
                <a:lnTo>
                  <a:pt x="270933" y="211666"/>
                </a:lnTo>
                <a:lnTo>
                  <a:pt x="270933" y="228600"/>
                </a:lnTo>
                <a:lnTo>
                  <a:pt x="270933" y="237066"/>
                </a:lnTo>
                <a:lnTo>
                  <a:pt x="270933" y="245533"/>
                </a:lnTo>
                <a:lnTo>
                  <a:pt x="270933" y="245533"/>
                </a:lnTo>
                <a:lnTo>
                  <a:pt x="270933" y="245533"/>
                </a:lnTo>
                <a:lnTo>
                  <a:pt x="270933" y="237066"/>
                </a:lnTo>
                <a:lnTo>
                  <a:pt x="270933" y="228600"/>
                </a:lnTo>
                <a:lnTo>
                  <a:pt x="270933" y="228600"/>
                </a:lnTo>
                <a:lnTo>
                  <a:pt x="270933" y="220133"/>
                </a:lnTo>
                <a:lnTo>
                  <a:pt x="2709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883400" y="41740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0800" y="42333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59266"/>
                </a:lnTo>
                <a:lnTo>
                  <a:pt x="25400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50800" y="67733"/>
                </a:lnTo>
                <a:lnTo>
                  <a:pt x="67733" y="67733"/>
                </a:lnTo>
                <a:lnTo>
                  <a:pt x="84666" y="76200"/>
                </a:lnTo>
                <a:lnTo>
                  <a:pt x="93134" y="84666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8533" y="110066"/>
                </a:lnTo>
                <a:lnTo>
                  <a:pt x="127000" y="127000"/>
                </a:lnTo>
                <a:lnTo>
                  <a:pt x="127000" y="135466"/>
                </a:lnTo>
                <a:lnTo>
                  <a:pt x="127000" y="143933"/>
                </a:lnTo>
                <a:lnTo>
                  <a:pt x="118533" y="143933"/>
                </a:lnTo>
                <a:lnTo>
                  <a:pt x="118533" y="152400"/>
                </a:lnTo>
                <a:lnTo>
                  <a:pt x="110067" y="160866"/>
                </a:lnTo>
                <a:lnTo>
                  <a:pt x="101600" y="160866"/>
                </a:lnTo>
                <a:lnTo>
                  <a:pt x="84666" y="169333"/>
                </a:lnTo>
                <a:lnTo>
                  <a:pt x="76200" y="169333"/>
                </a:lnTo>
                <a:lnTo>
                  <a:pt x="59267" y="169333"/>
                </a:lnTo>
                <a:lnTo>
                  <a:pt x="50800" y="169333"/>
                </a:lnTo>
                <a:lnTo>
                  <a:pt x="42333" y="160866"/>
                </a:lnTo>
                <a:lnTo>
                  <a:pt x="33867" y="160866"/>
                </a:lnTo>
                <a:lnTo>
                  <a:pt x="33867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137400" y="4377267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33867" y="262466"/>
                </a:lnTo>
                <a:lnTo>
                  <a:pt x="33867" y="270933"/>
                </a:lnTo>
                <a:lnTo>
                  <a:pt x="33867" y="279400"/>
                </a:lnTo>
                <a:lnTo>
                  <a:pt x="33867" y="279400"/>
                </a:lnTo>
                <a:lnTo>
                  <a:pt x="42333" y="270933"/>
                </a:lnTo>
                <a:lnTo>
                  <a:pt x="42333" y="262466"/>
                </a:lnTo>
                <a:lnTo>
                  <a:pt x="42333" y="254000"/>
                </a:lnTo>
                <a:lnTo>
                  <a:pt x="50800" y="237066"/>
                </a:lnTo>
                <a:lnTo>
                  <a:pt x="42333" y="220133"/>
                </a:lnTo>
                <a:lnTo>
                  <a:pt x="50800" y="203200"/>
                </a:lnTo>
                <a:lnTo>
                  <a:pt x="50800" y="177800"/>
                </a:lnTo>
                <a:lnTo>
                  <a:pt x="50800" y="152400"/>
                </a:lnTo>
                <a:lnTo>
                  <a:pt x="50800" y="135466"/>
                </a:lnTo>
                <a:lnTo>
                  <a:pt x="50800" y="110066"/>
                </a:lnTo>
                <a:lnTo>
                  <a:pt x="50800" y="93133"/>
                </a:lnTo>
                <a:lnTo>
                  <a:pt x="50800" y="76200"/>
                </a:lnTo>
                <a:lnTo>
                  <a:pt x="50800" y="59266"/>
                </a:lnTo>
                <a:lnTo>
                  <a:pt x="50800" y="42333"/>
                </a:lnTo>
                <a:lnTo>
                  <a:pt x="59266" y="33866"/>
                </a:lnTo>
                <a:lnTo>
                  <a:pt x="59266" y="25400"/>
                </a:lnTo>
                <a:lnTo>
                  <a:pt x="67734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0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16933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0867" y="59266"/>
                </a:lnTo>
                <a:lnTo>
                  <a:pt x="169333" y="76200"/>
                </a:lnTo>
                <a:lnTo>
                  <a:pt x="177800" y="93133"/>
                </a:lnTo>
                <a:lnTo>
                  <a:pt x="186267" y="110066"/>
                </a:lnTo>
                <a:lnTo>
                  <a:pt x="186267" y="110066"/>
                </a:lnTo>
                <a:lnTo>
                  <a:pt x="194733" y="127000"/>
                </a:lnTo>
                <a:lnTo>
                  <a:pt x="194733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340600" y="45720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332133" y="4572000"/>
            <a:ext cx="1" cy="50801"/>
          </a:xfrm>
          <a:custGeom>
            <a:avLst/>
            <a:gdLst/>
            <a:ahLst/>
            <a:cxnLst/>
            <a:rect l="0" t="0" r="0" b="0"/>
            <a:pathLst>
              <a:path w="1" h="50801">
                <a:moveTo>
                  <a:pt x="0" y="42333"/>
                </a:move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281334" y="4182533"/>
            <a:ext cx="143933" cy="118535"/>
          </a:xfrm>
          <a:custGeom>
            <a:avLst/>
            <a:gdLst/>
            <a:ahLst/>
            <a:cxnLst/>
            <a:rect l="0" t="0" r="0" b="0"/>
            <a:pathLst>
              <a:path w="143933" h="118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18534"/>
                </a:lnTo>
                <a:lnTo>
                  <a:pt x="16933" y="118534"/>
                </a:lnTo>
                <a:lnTo>
                  <a:pt x="25399" y="118534"/>
                </a:lnTo>
                <a:lnTo>
                  <a:pt x="25399" y="118534"/>
                </a:lnTo>
                <a:lnTo>
                  <a:pt x="33866" y="110067"/>
                </a:lnTo>
                <a:lnTo>
                  <a:pt x="42333" y="110067"/>
                </a:lnTo>
                <a:lnTo>
                  <a:pt x="50799" y="110067"/>
                </a:lnTo>
                <a:lnTo>
                  <a:pt x="59266" y="101600"/>
                </a:lnTo>
                <a:lnTo>
                  <a:pt x="67732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599" y="101600"/>
                </a:lnTo>
                <a:lnTo>
                  <a:pt x="110066" y="101600"/>
                </a:lnTo>
                <a:lnTo>
                  <a:pt x="118533" y="110067"/>
                </a:lnTo>
                <a:lnTo>
                  <a:pt x="126999" y="110067"/>
                </a:lnTo>
                <a:lnTo>
                  <a:pt x="135466" y="110067"/>
                </a:lnTo>
                <a:lnTo>
                  <a:pt x="143932" y="110067"/>
                </a:lnTo>
                <a:lnTo>
                  <a:pt x="143932" y="110067"/>
                </a:lnTo>
                <a:lnTo>
                  <a:pt x="143932" y="110067"/>
                </a:lnTo>
                <a:lnTo>
                  <a:pt x="143932" y="101600"/>
                </a:lnTo>
                <a:lnTo>
                  <a:pt x="143932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391400" y="4165600"/>
            <a:ext cx="33867" cy="262468"/>
          </a:xfrm>
          <a:custGeom>
            <a:avLst/>
            <a:gdLst/>
            <a:ahLst/>
            <a:cxnLst/>
            <a:rect l="0" t="0" r="0" b="0"/>
            <a:pathLst>
              <a:path w="33867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552267" y="4411133"/>
            <a:ext cx="33868" cy="118535"/>
          </a:xfrm>
          <a:custGeom>
            <a:avLst/>
            <a:gdLst/>
            <a:ahLst/>
            <a:cxnLst/>
            <a:rect l="0" t="0" r="0" b="0"/>
            <a:pathLst>
              <a:path w="33868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25399" y="59267"/>
                </a:lnTo>
                <a:lnTo>
                  <a:pt x="25399" y="76200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118534"/>
                </a:lnTo>
                <a:lnTo>
                  <a:pt x="33867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594600" y="4639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594600" y="46990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603067" y="47667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611533" y="4741333"/>
            <a:ext cx="1" cy="16935"/>
          </a:xfrm>
          <a:custGeom>
            <a:avLst/>
            <a:gdLst/>
            <a:ahLst/>
            <a:cxnLst/>
            <a:rect l="0" t="0" r="0" b="0"/>
            <a:pathLst>
              <a:path w="1" h="16935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577666" y="4402667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0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8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8466"/>
                </a:lnTo>
                <a:lnTo>
                  <a:pt x="25401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1" y="8466"/>
                </a:lnTo>
                <a:lnTo>
                  <a:pt x="67734" y="8466"/>
                </a:lnTo>
                <a:lnTo>
                  <a:pt x="76200" y="16933"/>
                </a:lnTo>
                <a:lnTo>
                  <a:pt x="84668" y="16933"/>
                </a:lnTo>
                <a:lnTo>
                  <a:pt x="101601" y="33866"/>
                </a:lnTo>
                <a:lnTo>
                  <a:pt x="110067" y="42333"/>
                </a:lnTo>
                <a:lnTo>
                  <a:pt x="118534" y="59266"/>
                </a:lnTo>
                <a:lnTo>
                  <a:pt x="127001" y="67733"/>
                </a:lnTo>
                <a:lnTo>
                  <a:pt x="135467" y="93133"/>
                </a:lnTo>
                <a:lnTo>
                  <a:pt x="143934" y="110066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52400" y="186266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43934" y="211666"/>
                </a:lnTo>
                <a:lnTo>
                  <a:pt x="135467" y="211666"/>
                </a:lnTo>
                <a:lnTo>
                  <a:pt x="127001" y="220133"/>
                </a:lnTo>
                <a:lnTo>
                  <a:pt x="118534" y="220133"/>
                </a:lnTo>
                <a:lnTo>
                  <a:pt x="110067" y="220133"/>
                </a:lnTo>
                <a:lnTo>
                  <a:pt x="101601" y="220133"/>
                </a:lnTo>
                <a:lnTo>
                  <a:pt x="84668" y="220133"/>
                </a:lnTo>
                <a:lnTo>
                  <a:pt x="76200" y="220133"/>
                </a:lnTo>
                <a:lnTo>
                  <a:pt x="59267" y="220133"/>
                </a:lnTo>
                <a:lnTo>
                  <a:pt x="59267" y="220133"/>
                </a:lnTo>
                <a:lnTo>
                  <a:pt x="50801" y="220133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526867" y="4428067"/>
            <a:ext cx="84667" cy="355601"/>
          </a:xfrm>
          <a:custGeom>
            <a:avLst/>
            <a:gdLst/>
            <a:ahLst/>
            <a:cxnLst/>
            <a:rect l="0" t="0" r="0" b="0"/>
            <a:pathLst>
              <a:path w="84667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6" y="59266"/>
                </a:lnTo>
                <a:lnTo>
                  <a:pt x="33866" y="76200"/>
                </a:lnTo>
                <a:lnTo>
                  <a:pt x="33866" y="84666"/>
                </a:lnTo>
                <a:lnTo>
                  <a:pt x="33866" y="93133"/>
                </a:lnTo>
                <a:lnTo>
                  <a:pt x="33866" y="101600"/>
                </a:lnTo>
                <a:lnTo>
                  <a:pt x="42333" y="110066"/>
                </a:lnTo>
                <a:lnTo>
                  <a:pt x="42333" y="118533"/>
                </a:lnTo>
                <a:lnTo>
                  <a:pt x="42333" y="135466"/>
                </a:lnTo>
                <a:lnTo>
                  <a:pt x="42333" y="143933"/>
                </a:lnTo>
                <a:lnTo>
                  <a:pt x="50799" y="152400"/>
                </a:lnTo>
                <a:lnTo>
                  <a:pt x="50799" y="160866"/>
                </a:lnTo>
                <a:lnTo>
                  <a:pt x="50799" y="169333"/>
                </a:lnTo>
                <a:lnTo>
                  <a:pt x="59267" y="177800"/>
                </a:lnTo>
                <a:lnTo>
                  <a:pt x="59267" y="194733"/>
                </a:lnTo>
                <a:lnTo>
                  <a:pt x="59267" y="203200"/>
                </a:lnTo>
                <a:lnTo>
                  <a:pt x="59267" y="211666"/>
                </a:lnTo>
                <a:lnTo>
                  <a:pt x="59267" y="220133"/>
                </a:lnTo>
                <a:lnTo>
                  <a:pt x="59267" y="228600"/>
                </a:lnTo>
                <a:lnTo>
                  <a:pt x="67733" y="237066"/>
                </a:lnTo>
                <a:lnTo>
                  <a:pt x="67733" y="245533"/>
                </a:lnTo>
                <a:lnTo>
                  <a:pt x="67733" y="254000"/>
                </a:lnTo>
                <a:lnTo>
                  <a:pt x="67733" y="262466"/>
                </a:lnTo>
                <a:lnTo>
                  <a:pt x="67733" y="270933"/>
                </a:lnTo>
                <a:lnTo>
                  <a:pt x="67733" y="279400"/>
                </a:lnTo>
                <a:lnTo>
                  <a:pt x="67733" y="287866"/>
                </a:lnTo>
                <a:lnTo>
                  <a:pt x="76200" y="287866"/>
                </a:lnTo>
                <a:lnTo>
                  <a:pt x="76200" y="296333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13266"/>
                </a:lnTo>
                <a:lnTo>
                  <a:pt x="76200" y="321733"/>
                </a:lnTo>
                <a:lnTo>
                  <a:pt x="76200" y="321733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8666"/>
                </a:lnTo>
                <a:lnTo>
                  <a:pt x="76200" y="347133"/>
                </a:lnTo>
                <a:lnTo>
                  <a:pt x="76200" y="347133"/>
                </a:lnTo>
                <a:lnTo>
                  <a:pt x="84666" y="347133"/>
                </a:lnTo>
                <a:lnTo>
                  <a:pt x="84666" y="355600"/>
                </a:lnTo>
                <a:lnTo>
                  <a:pt x="84666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7306733" y="4478867"/>
            <a:ext cx="33868" cy="143934"/>
          </a:xfrm>
          <a:custGeom>
            <a:avLst/>
            <a:gdLst/>
            <a:ahLst/>
            <a:cxnLst/>
            <a:rect l="0" t="0" r="0" b="0"/>
            <a:pathLst>
              <a:path w="33868" h="143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16934" y="84666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10066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874000" y="44196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865533" y="4580467"/>
            <a:ext cx="33868" cy="1"/>
          </a:xfrm>
          <a:custGeom>
            <a:avLst/>
            <a:gdLst/>
            <a:ahLst/>
            <a:cxnLst/>
            <a:rect l="0" t="0" r="0" b="0"/>
            <a:pathLst>
              <a:path w="33868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223000" y="5181600"/>
            <a:ext cx="254001" cy="237068"/>
          </a:xfrm>
          <a:custGeom>
            <a:avLst/>
            <a:gdLst/>
            <a:ahLst/>
            <a:cxnLst/>
            <a:rect l="0" t="0" r="0" b="0"/>
            <a:pathLst>
              <a:path w="254001" h="2370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8467" y="220133"/>
                </a:lnTo>
                <a:lnTo>
                  <a:pt x="16933" y="228600"/>
                </a:lnTo>
                <a:lnTo>
                  <a:pt x="25400" y="228600"/>
                </a:lnTo>
                <a:lnTo>
                  <a:pt x="42333" y="237067"/>
                </a:lnTo>
                <a:lnTo>
                  <a:pt x="50800" y="237067"/>
                </a:lnTo>
                <a:lnTo>
                  <a:pt x="67733" y="237067"/>
                </a:lnTo>
                <a:lnTo>
                  <a:pt x="93133" y="228600"/>
                </a:lnTo>
                <a:lnTo>
                  <a:pt x="110067" y="228600"/>
                </a:lnTo>
                <a:lnTo>
                  <a:pt x="135467" y="228600"/>
                </a:lnTo>
                <a:lnTo>
                  <a:pt x="160867" y="228600"/>
                </a:lnTo>
                <a:lnTo>
                  <a:pt x="177800" y="228600"/>
                </a:lnTo>
                <a:lnTo>
                  <a:pt x="203200" y="228600"/>
                </a:lnTo>
                <a:lnTo>
                  <a:pt x="220133" y="237067"/>
                </a:lnTo>
                <a:lnTo>
                  <a:pt x="228600" y="237067"/>
                </a:lnTo>
                <a:lnTo>
                  <a:pt x="245533" y="228600"/>
                </a:lnTo>
                <a:lnTo>
                  <a:pt x="245533" y="228600"/>
                </a:lnTo>
                <a:lnTo>
                  <a:pt x="254000" y="228600"/>
                </a:lnTo>
                <a:lnTo>
                  <a:pt x="2540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6519334" y="5198533"/>
            <a:ext cx="160867" cy="262468"/>
          </a:xfrm>
          <a:custGeom>
            <a:avLst/>
            <a:gdLst/>
            <a:ahLst/>
            <a:cxnLst/>
            <a:rect l="0" t="0" r="0" b="0"/>
            <a:pathLst>
              <a:path w="160867" h="262468">
                <a:moveTo>
                  <a:pt x="143932" y="0"/>
                </a:moveTo>
                <a:lnTo>
                  <a:pt x="143932" y="0"/>
                </a:lnTo>
                <a:lnTo>
                  <a:pt x="143932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8467"/>
                </a:lnTo>
                <a:lnTo>
                  <a:pt x="67732" y="8467"/>
                </a:lnTo>
                <a:lnTo>
                  <a:pt x="50799" y="16934"/>
                </a:lnTo>
                <a:lnTo>
                  <a:pt x="42333" y="25400"/>
                </a:lnTo>
                <a:lnTo>
                  <a:pt x="33866" y="42334"/>
                </a:lnTo>
                <a:lnTo>
                  <a:pt x="25399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6" y="169334"/>
                </a:lnTo>
                <a:lnTo>
                  <a:pt x="16933" y="186267"/>
                </a:lnTo>
                <a:lnTo>
                  <a:pt x="33866" y="203200"/>
                </a:lnTo>
                <a:lnTo>
                  <a:pt x="42333" y="220134"/>
                </a:lnTo>
                <a:lnTo>
                  <a:pt x="59266" y="237067"/>
                </a:lnTo>
                <a:lnTo>
                  <a:pt x="76200" y="245534"/>
                </a:lnTo>
                <a:lnTo>
                  <a:pt x="93133" y="254000"/>
                </a:lnTo>
                <a:lnTo>
                  <a:pt x="110066" y="262467"/>
                </a:lnTo>
                <a:lnTo>
                  <a:pt x="126999" y="262467"/>
                </a:lnTo>
                <a:lnTo>
                  <a:pt x="135466" y="262467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60866" y="245534"/>
                </a:lnTo>
                <a:lnTo>
                  <a:pt x="160866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714067" y="5223933"/>
            <a:ext cx="270934" cy="245535"/>
          </a:xfrm>
          <a:custGeom>
            <a:avLst/>
            <a:gdLst/>
            <a:ahLst/>
            <a:cxnLst/>
            <a:rect l="0" t="0" r="0" b="0"/>
            <a:pathLst>
              <a:path w="2709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25399" y="186267"/>
                </a:lnTo>
                <a:lnTo>
                  <a:pt x="25399" y="194734"/>
                </a:lnTo>
                <a:lnTo>
                  <a:pt x="25399" y="194734"/>
                </a:lnTo>
                <a:lnTo>
                  <a:pt x="25399" y="203200"/>
                </a:lnTo>
                <a:lnTo>
                  <a:pt x="25399" y="203200"/>
                </a:lnTo>
                <a:lnTo>
                  <a:pt x="25399" y="203200"/>
                </a:lnTo>
                <a:lnTo>
                  <a:pt x="25399" y="194734"/>
                </a:lnTo>
                <a:lnTo>
                  <a:pt x="25399" y="186267"/>
                </a:lnTo>
                <a:lnTo>
                  <a:pt x="25399" y="177800"/>
                </a:lnTo>
                <a:lnTo>
                  <a:pt x="25399" y="160867"/>
                </a:lnTo>
                <a:lnTo>
                  <a:pt x="25399" y="143934"/>
                </a:lnTo>
                <a:lnTo>
                  <a:pt x="25399" y="127000"/>
                </a:lnTo>
                <a:lnTo>
                  <a:pt x="25399" y="110067"/>
                </a:lnTo>
                <a:lnTo>
                  <a:pt x="25399" y="93134"/>
                </a:lnTo>
                <a:lnTo>
                  <a:pt x="33867" y="76200"/>
                </a:lnTo>
                <a:lnTo>
                  <a:pt x="33867" y="59267"/>
                </a:lnTo>
                <a:lnTo>
                  <a:pt x="42333" y="42334"/>
                </a:lnTo>
                <a:lnTo>
                  <a:pt x="50800" y="33867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16934"/>
                </a:lnTo>
                <a:lnTo>
                  <a:pt x="101599" y="25400"/>
                </a:lnTo>
                <a:lnTo>
                  <a:pt x="101599" y="33867"/>
                </a:lnTo>
                <a:lnTo>
                  <a:pt x="110067" y="50800"/>
                </a:lnTo>
                <a:lnTo>
                  <a:pt x="118533" y="67734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27000" y="118534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27000" y="194734"/>
                </a:lnTo>
                <a:lnTo>
                  <a:pt x="127000" y="211667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28600"/>
                </a:lnTo>
                <a:lnTo>
                  <a:pt x="135466" y="211667"/>
                </a:lnTo>
                <a:lnTo>
                  <a:pt x="135466" y="194734"/>
                </a:lnTo>
                <a:lnTo>
                  <a:pt x="135466" y="186267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52400" y="118534"/>
                </a:lnTo>
                <a:lnTo>
                  <a:pt x="160866" y="101600"/>
                </a:lnTo>
                <a:lnTo>
                  <a:pt x="160866" y="93134"/>
                </a:lnTo>
                <a:lnTo>
                  <a:pt x="169333" y="84667"/>
                </a:lnTo>
                <a:lnTo>
                  <a:pt x="177799" y="76200"/>
                </a:lnTo>
                <a:lnTo>
                  <a:pt x="186267" y="67734"/>
                </a:lnTo>
                <a:lnTo>
                  <a:pt x="203200" y="67734"/>
                </a:lnTo>
                <a:lnTo>
                  <a:pt x="211666" y="67734"/>
                </a:lnTo>
                <a:lnTo>
                  <a:pt x="220133" y="67734"/>
                </a:lnTo>
                <a:lnTo>
                  <a:pt x="220133" y="67734"/>
                </a:lnTo>
                <a:lnTo>
                  <a:pt x="228600" y="76200"/>
                </a:lnTo>
                <a:lnTo>
                  <a:pt x="237066" y="84667"/>
                </a:lnTo>
                <a:lnTo>
                  <a:pt x="237066" y="93134"/>
                </a:lnTo>
                <a:lnTo>
                  <a:pt x="237066" y="101600"/>
                </a:lnTo>
                <a:lnTo>
                  <a:pt x="245533" y="118534"/>
                </a:lnTo>
                <a:lnTo>
                  <a:pt x="245533" y="127000"/>
                </a:lnTo>
                <a:lnTo>
                  <a:pt x="245533" y="143934"/>
                </a:lnTo>
                <a:lnTo>
                  <a:pt x="253999" y="152400"/>
                </a:lnTo>
                <a:lnTo>
                  <a:pt x="253999" y="169334"/>
                </a:lnTo>
                <a:lnTo>
                  <a:pt x="253999" y="177800"/>
                </a:lnTo>
                <a:lnTo>
                  <a:pt x="253999" y="186267"/>
                </a:lnTo>
                <a:lnTo>
                  <a:pt x="253999" y="203200"/>
                </a:lnTo>
                <a:lnTo>
                  <a:pt x="253999" y="211667"/>
                </a:lnTo>
                <a:lnTo>
                  <a:pt x="253999" y="211667"/>
                </a:lnTo>
                <a:lnTo>
                  <a:pt x="253999" y="211667"/>
                </a:lnTo>
                <a:lnTo>
                  <a:pt x="253999" y="211667"/>
                </a:lnTo>
                <a:lnTo>
                  <a:pt x="262467" y="211667"/>
                </a:lnTo>
                <a:lnTo>
                  <a:pt x="262467" y="203200"/>
                </a:lnTo>
                <a:lnTo>
                  <a:pt x="262467" y="203200"/>
                </a:lnTo>
                <a:lnTo>
                  <a:pt x="270933" y="194734"/>
                </a:lnTo>
                <a:lnTo>
                  <a:pt x="270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078133" y="53086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095067" y="5418667"/>
            <a:ext cx="1" cy="33867"/>
          </a:xfrm>
          <a:custGeom>
            <a:avLst/>
            <a:gdLst/>
            <a:ahLst/>
            <a:cxnLst/>
            <a:rect l="0" t="0" r="0" b="0"/>
            <a:pathLst>
              <a:path w="1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848600" y="2345267"/>
            <a:ext cx="211668" cy="397934"/>
          </a:xfrm>
          <a:custGeom>
            <a:avLst/>
            <a:gdLst/>
            <a:ahLst/>
            <a:cxnLst/>
            <a:rect l="0" t="0" r="0" b="0"/>
            <a:pathLst>
              <a:path w="211668" h="397934">
                <a:moveTo>
                  <a:pt x="67733" y="67733"/>
                </a:moveTo>
                <a:lnTo>
                  <a:pt x="59267" y="67733"/>
                </a:lnTo>
                <a:lnTo>
                  <a:pt x="59267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67733"/>
                </a:lnTo>
                <a:lnTo>
                  <a:pt x="33866" y="67733"/>
                </a:lnTo>
                <a:lnTo>
                  <a:pt x="33866" y="67733"/>
                </a:lnTo>
                <a:lnTo>
                  <a:pt x="25400" y="67733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33866" y="33866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8466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9333" y="33866"/>
                </a:lnTo>
                <a:lnTo>
                  <a:pt x="177800" y="50800"/>
                </a:lnTo>
                <a:lnTo>
                  <a:pt x="177800" y="76200"/>
                </a:lnTo>
                <a:lnTo>
                  <a:pt x="186266" y="93133"/>
                </a:lnTo>
                <a:lnTo>
                  <a:pt x="186266" y="110066"/>
                </a:lnTo>
                <a:lnTo>
                  <a:pt x="186266" y="135466"/>
                </a:lnTo>
                <a:lnTo>
                  <a:pt x="186266" y="160866"/>
                </a:lnTo>
                <a:lnTo>
                  <a:pt x="177800" y="186266"/>
                </a:lnTo>
                <a:lnTo>
                  <a:pt x="169333" y="211666"/>
                </a:lnTo>
                <a:lnTo>
                  <a:pt x="160867" y="237066"/>
                </a:lnTo>
                <a:lnTo>
                  <a:pt x="152400" y="254000"/>
                </a:lnTo>
                <a:lnTo>
                  <a:pt x="135467" y="279400"/>
                </a:lnTo>
                <a:lnTo>
                  <a:pt x="127000" y="296333"/>
                </a:lnTo>
                <a:lnTo>
                  <a:pt x="118534" y="313266"/>
                </a:lnTo>
                <a:lnTo>
                  <a:pt x="101600" y="330200"/>
                </a:lnTo>
                <a:lnTo>
                  <a:pt x="93133" y="347133"/>
                </a:lnTo>
                <a:lnTo>
                  <a:pt x="76200" y="355600"/>
                </a:lnTo>
                <a:lnTo>
                  <a:pt x="67733" y="364066"/>
                </a:lnTo>
                <a:lnTo>
                  <a:pt x="50800" y="372533"/>
                </a:lnTo>
                <a:lnTo>
                  <a:pt x="42334" y="372533"/>
                </a:lnTo>
                <a:lnTo>
                  <a:pt x="25400" y="372533"/>
                </a:lnTo>
                <a:lnTo>
                  <a:pt x="16933" y="364066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30200"/>
                </a:lnTo>
                <a:lnTo>
                  <a:pt x="0" y="321733"/>
                </a:lnTo>
                <a:lnTo>
                  <a:pt x="0" y="313266"/>
                </a:lnTo>
                <a:lnTo>
                  <a:pt x="16933" y="296333"/>
                </a:lnTo>
                <a:lnTo>
                  <a:pt x="25400" y="287866"/>
                </a:lnTo>
                <a:lnTo>
                  <a:pt x="42334" y="279400"/>
                </a:lnTo>
                <a:lnTo>
                  <a:pt x="59267" y="270933"/>
                </a:lnTo>
                <a:lnTo>
                  <a:pt x="76200" y="262466"/>
                </a:lnTo>
                <a:lnTo>
                  <a:pt x="101600" y="262466"/>
                </a:lnTo>
                <a:lnTo>
                  <a:pt x="118534" y="262466"/>
                </a:lnTo>
                <a:lnTo>
                  <a:pt x="135467" y="262466"/>
                </a:lnTo>
                <a:lnTo>
                  <a:pt x="152400" y="270933"/>
                </a:lnTo>
                <a:lnTo>
                  <a:pt x="160867" y="279400"/>
                </a:lnTo>
                <a:lnTo>
                  <a:pt x="177800" y="296333"/>
                </a:lnTo>
                <a:lnTo>
                  <a:pt x="186266" y="304800"/>
                </a:lnTo>
                <a:lnTo>
                  <a:pt x="186266" y="321733"/>
                </a:lnTo>
                <a:lnTo>
                  <a:pt x="194734" y="330200"/>
                </a:lnTo>
                <a:lnTo>
                  <a:pt x="194734" y="347133"/>
                </a:lnTo>
                <a:lnTo>
                  <a:pt x="194734" y="355600"/>
                </a:lnTo>
                <a:lnTo>
                  <a:pt x="194734" y="372533"/>
                </a:lnTo>
                <a:lnTo>
                  <a:pt x="194734" y="381000"/>
                </a:lnTo>
                <a:lnTo>
                  <a:pt x="203200" y="389466"/>
                </a:lnTo>
                <a:lnTo>
                  <a:pt x="203200" y="389466"/>
                </a:lnTo>
                <a:lnTo>
                  <a:pt x="203200" y="389466"/>
                </a:lnTo>
                <a:lnTo>
                  <a:pt x="211667" y="397933"/>
                </a:lnTo>
                <a:lnTo>
                  <a:pt x="211667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204200" y="25908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8255000" y="2362200"/>
            <a:ext cx="279401" cy="406401"/>
          </a:xfrm>
          <a:custGeom>
            <a:avLst/>
            <a:gdLst/>
            <a:ahLst/>
            <a:cxnLst/>
            <a:rect l="0" t="0" r="0" b="0"/>
            <a:pathLst>
              <a:path w="279401" h="406401">
                <a:moveTo>
                  <a:pt x="0" y="76200"/>
                </a:moveTo>
                <a:lnTo>
                  <a:pt x="0" y="67733"/>
                </a:lnTo>
                <a:lnTo>
                  <a:pt x="8466" y="59267"/>
                </a:lnTo>
                <a:lnTo>
                  <a:pt x="8466" y="50800"/>
                </a:lnTo>
                <a:lnTo>
                  <a:pt x="16934" y="42333"/>
                </a:lnTo>
                <a:lnTo>
                  <a:pt x="25400" y="33867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8467"/>
                </a:lnTo>
                <a:lnTo>
                  <a:pt x="84666" y="8467"/>
                </a:lnTo>
                <a:lnTo>
                  <a:pt x="93134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3" y="16933"/>
                </a:lnTo>
                <a:lnTo>
                  <a:pt x="152400" y="33867"/>
                </a:lnTo>
                <a:lnTo>
                  <a:pt x="152400" y="42333"/>
                </a:lnTo>
                <a:lnTo>
                  <a:pt x="152400" y="50800"/>
                </a:lnTo>
                <a:lnTo>
                  <a:pt x="160866" y="67733"/>
                </a:lnTo>
                <a:lnTo>
                  <a:pt x="160866" y="76200"/>
                </a:lnTo>
                <a:lnTo>
                  <a:pt x="152400" y="93133"/>
                </a:lnTo>
                <a:lnTo>
                  <a:pt x="152400" y="110067"/>
                </a:lnTo>
                <a:lnTo>
                  <a:pt x="143933" y="127000"/>
                </a:lnTo>
                <a:lnTo>
                  <a:pt x="135467" y="135467"/>
                </a:lnTo>
                <a:lnTo>
                  <a:pt x="127000" y="152400"/>
                </a:lnTo>
                <a:lnTo>
                  <a:pt x="110067" y="160867"/>
                </a:lnTo>
                <a:lnTo>
                  <a:pt x="101600" y="169333"/>
                </a:lnTo>
                <a:lnTo>
                  <a:pt x="93134" y="186267"/>
                </a:lnTo>
                <a:lnTo>
                  <a:pt x="93134" y="186267"/>
                </a:lnTo>
                <a:lnTo>
                  <a:pt x="84666" y="194733"/>
                </a:lnTo>
                <a:lnTo>
                  <a:pt x="84666" y="194733"/>
                </a:lnTo>
                <a:lnTo>
                  <a:pt x="84666" y="194733"/>
                </a:lnTo>
                <a:lnTo>
                  <a:pt x="84666" y="194733"/>
                </a:lnTo>
                <a:lnTo>
                  <a:pt x="84666" y="194733"/>
                </a:lnTo>
                <a:lnTo>
                  <a:pt x="93134" y="186267"/>
                </a:lnTo>
                <a:lnTo>
                  <a:pt x="93134" y="186267"/>
                </a:lnTo>
                <a:lnTo>
                  <a:pt x="101600" y="177800"/>
                </a:lnTo>
                <a:lnTo>
                  <a:pt x="118533" y="169333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60866" y="152400"/>
                </a:lnTo>
                <a:lnTo>
                  <a:pt x="177800" y="152400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20133" y="160867"/>
                </a:lnTo>
                <a:lnTo>
                  <a:pt x="237066" y="169333"/>
                </a:lnTo>
                <a:lnTo>
                  <a:pt x="245534" y="177800"/>
                </a:lnTo>
                <a:lnTo>
                  <a:pt x="262467" y="194733"/>
                </a:lnTo>
                <a:lnTo>
                  <a:pt x="270933" y="211667"/>
                </a:lnTo>
                <a:lnTo>
                  <a:pt x="270933" y="228600"/>
                </a:lnTo>
                <a:lnTo>
                  <a:pt x="279400" y="237067"/>
                </a:lnTo>
                <a:lnTo>
                  <a:pt x="279400" y="254000"/>
                </a:lnTo>
                <a:lnTo>
                  <a:pt x="279400" y="270933"/>
                </a:lnTo>
                <a:lnTo>
                  <a:pt x="279400" y="279400"/>
                </a:lnTo>
                <a:lnTo>
                  <a:pt x="270933" y="296333"/>
                </a:lnTo>
                <a:lnTo>
                  <a:pt x="262467" y="313267"/>
                </a:lnTo>
                <a:lnTo>
                  <a:pt x="254000" y="321733"/>
                </a:lnTo>
                <a:lnTo>
                  <a:pt x="245534" y="338667"/>
                </a:lnTo>
                <a:lnTo>
                  <a:pt x="237066" y="347133"/>
                </a:lnTo>
                <a:lnTo>
                  <a:pt x="220133" y="355600"/>
                </a:lnTo>
                <a:lnTo>
                  <a:pt x="211667" y="372533"/>
                </a:lnTo>
                <a:lnTo>
                  <a:pt x="194733" y="381000"/>
                </a:lnTo>
                <a:lnTo>
                  <a:pt x="177800" y="389467"/>
                </a:lnTo>
                <a:lnTo>
                  <a:pt x="160866" y="397933"/>
                </a:lnTo>
                <a:lnTo>
                  <a:pt x="143933" y="397933"/>
                </a:lnTo>
                <a:lnTo>
                  <a:pt x="127000" y="406400"/>
                </a:lnTo>
                <a:lnTo>
                  <a:pt x="118533" y="406400"/>
                </a:lnTo>
                <a:lnTo>
                  <a:pt x="110067" y="397933"/>
                </a:lnTo>
                <a:lnTo>
                  <a:pt x="110067" y="397933"/>
                </a:lnTo>
                <a:lnTo>
                  <a:pt x="101600" y="397933"/>
                </a:lnTo>
                <a:lnTo>
                  <a:pt x="101600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796866" y="2446867"/>
            <a:ext cx="330202" cy="254001"/>
          </a:xfrm>
          <a:custGeom>
            <a:avLst/>
            <a:gdLst/>
            <a:ahLst/>
            <a:cxnLst/>
            <a:rect l="0" t="0" r="0" b="0"/>
            <a:pathLst>
              <a:path w="330202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59266"/>
                </a:lnTo>
                <a:lnTo>
                  <a:pt x="8468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25401" y="135466"/>
                </a:lnTo>
                <a:lnTo>
                  <a:pt x="25401" y="160866"/>
                </a:lnTo>
                <a:lnTo>
                  <a:pt x="25401" y="177800"/>
                </a:lnTo>
                <a:lnTo>
                  <a:pt x="25401" y="203200"/>
                </a:lnTo>
                <a:lnTo>
                  <a:pt x="25401" y="220133"/>
                </a:lnTo>
                <a:lnTo>
                  <a:pt x="25401" y="228600"/>
                </a:lnTo>
                <a:lnTo>
                  <a:pt x="25401" y="237066"/>
                </a:lnTo>
                <a:lnTo>
                  <a:pt x="25401" y="245533"/>
                </a:lnTo>
                <a:lnTo>
                  <a:pt x="25401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45533"/>
                </a:lnTo>
                <a:lnTo>
                  <a:pt x="25401" y="237066"/>
                </a:lnTo>
                <a:lnTo>
                  <a:pt x="25401" y="220133"/>
                </a:lnTo>
                <a:lnTo>
                  <a:pt x="25401" y="203200"/>
                </a:lnTo>
                <a:lnTo>
                  <a:pt x="16934" y="177800"/>
                </a:lnTo>
                <a:lnTo>
                  <a:pt x="16934" y="160866"/>
                </a:lnTo>
                <a:lnTo>
                  <a:pt x="16934" y="135466"/>
                </a:lnTo>
                <a:lnTo>
                  <a:pt x="16934" y="110066"/>
                </a:lnTo>
                <a:lnTo>
                  <a:pt x="16934" y="93133"/>
                </a:lnTo>
                <a:lnTo>
                  <a:pt x="25401" y="76200"/>
                </a:lnTo>
                <a:lnTo>
                  <a:pt x="33867" y="67733"/>
                </a:lnTo>
                <a:lnTo>
                  <a:pt x="42334" y="59266"/>
                </a:lnTo>
                <a:lnTo>
                  <a:pt x="50801" y="50800"/>
                </a:lnTo>
                <a:lnTo>
                  <a:pt x="67734" y="42333"/>
                </a:lnTo>
                <a:lnTo>
                  <a:pt x="76200" y="42333"/>
                </a:lnTo>
                <a:lnTo>
                  <a:pt x="93134" y="50800"/>
                </a:lnTo>
                <a:lnTo>
                  <a:pt x="101601" y="59266"/>
                </a:lnTo>
                <a:lnTo>
                  <a:pt x="118534" y="67733"/>
                </a:lnTo>
                <a:lnTo>
                  <a:pt x="127001" y="84666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43934" y="143933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52400" y="211666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0133"/>
                </a:lnTo>
                <a:lnTo>
                  <a:pt x="143934" y="211666"/>
                </a:lnTo>
                <a:lnTo>
                  <a:pt x="143934" y="203200"/>
                </a:lnTo>
                <a:lnTo>
                  <a:pt x="143934" y="186266"/>
                </a:lnTo>
                <a:lnTo>
                  <a:pt x="143934" y="160866"/>
                </a:lnTo>
                <a:lnTo>
                  <a:pt x="143934" y="143933"/>
                </a:lnTo>
                <a:lnTo>
                  <a:pt x="152400" y="118533"/>
                </a:lnTo>
                <a:lnTo>
                  <a:pt x="152400" y="93133"/>
                </a:lnTo>
                <a:lnTo>
                  <a:pt x="160868" y="76200"/>
                </a:lnTo>
                <a:lnTo>
                  <a:pt x="177801" y="59266"/>
                </a:lnTo>
                <a:lnTo>
                  <a:pt x="194734" y="50800"/>
                </a:lnTo>
                <a:lnTo>
                  <a:pt x="203201" y="42333"/>
                </a:lnTo>
                <a:lnTo>
                  <a:pt x="220134" y="42333"/>
                </a:lnTo>
                <a:lnTo>
                  <a:pt x="237068" y="42333"/>
                </a:lnTo>
                <a:lnTo>
                  <a:pt x="254001" y="50800"/>
                </a:lnTo>
                <a:lnTo>
                  <a:pt x="262467" y="59266"/>
                </a:lnTo>
                <a:lnTo>
                  <a:pt x="279401" y="67733"/>
                </a:lnTo>
                <a:lnTo>
                  <a:pt x="296334" y="84666"/>
                </a:lnTo>
                <a:lnTo>
                  <a:pt x="304800" y="101600"/>
                </a:lnTo>
                <a:lnTo>
                  <a:pt x="313268" y="118533"/>
                </a:lnTo>
                <a:lnTo>
                  <a:pt x="313268" y="143933"/>
                </a:lnTo>
                <a:lnTo>
                  <a:pt x="321734" y="160866"/>
                </a:lnTo>
                <a:lnTo>
                  <a:pt x="330201" y="177800"/>
                </a:lnTo>
                <a:lnTo>
                  <a:pt x="330201" y="194733"/>
                </a:lnTo>
                <a:lnTo>
                  <a:pt x="330201" y="211666"/>
                </a:lnTo>
                <a:lnTo>
                  <a:pt x="330201" y="228600"/>
                </a:lnTo>
                <a:lnTo>
                  <a:pt x="330201" y="237066"/>
                </a:lnTo>
                <a:lnTo>
                  <a:pt x="321734" y="245533"/>
                </a:lnTo>
                <a:lnTo>
                  <a:pt x="321734" y="245533"/>
                </a:lnTo>
                <a:lnTo>
                  <a:pt x="321734" y="245533"/>
                </a:lnTo>
                <a:lnTo>
                  <a:pt x="321734" y="237066"/>
                </a:lnTo>
                <a:lnTo>
                  <a:pt x="321734" y="237066"/>
                </a:lnTo>
                <a:lnTo>
                  <a:pt x="321734" y="228600"/>
                </a:lnTo>
                <a:lnTo>
                  <a:pt x="32173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076267" y="2184400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8467"/>
                </a:lnTo>
                <a:lnTo>
                  <a:pt x="110067" y="8467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599" y="76200"/>
                </a:lnTo>
                <a:lnTo>
                  <a:pt x="93133" y="84667"/>
                </a:lnTo>
                <a:lnTo>
                  <a:pt x="93133" y="84667"/>
                </a:lnTo>
                <a:lnTo>
                  <a:pt x="84666" y="93133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01600"/>
                </a:lnTo>
                <a:lnTo>
                  <a:pt x="93133" y="93133"/>
                </a:lnTo>
                <a:lnTo>
                  <a:pt x="93133" y="93133"/>
                </a:lnTo>
                <a:lnTo>
                  <a:pt x="110067" y="84667"/>
                </a:lnTo>
                <a:lnTo>
                  <a:pt x="118533" y="84667"/>
                </a:lnTo>
                <a:lnTo>
                  <a:pt x="135466" y="84667"/>
                </a:lnTo>
                <a:lnTo>
                  <a:pt x="143933" y="84667"/>
                </a:lnTo>
                <a:lnTo>
                  <a:pt x="160866" y="84667"/>
                </a:lnTo>
                <a:lnTo>
                  <a:pt x="177799" y="101600"/>
                </a:lnTo>
                <a:lnTo>
                  <a:pt x="186267" y="101600"/>
                </a:lnTo>
                <a:lnTo>
                  <a:pt x="194733" y="118533"/>
                </a:lnTo>
                <a:lnTo>
                  <a:pt x="203200" y="135467"/>
                </a:lnTo>
                <a:lnTo>
                  <a:pt x="203200" y="143933"/>
                </a:lnTo>
                <a:lnTo>
                  <a:pt x="203200" y="160867"/>
                </a:lnTo>
                <a:lnTo>
                  <a:pt x="203200" y="169333"/>
                </a:lnTo>
                <a:lnTo>
                  <a:pt x="194733" y="177800"/>
                </a:lnTo>
                <a:lnTo>
                  <a:pt x="186267" y="194733"/>
                </a:lnTo>
                <a:lnTo>
                  <a:pt x="177799" y="203200"/>
                </a:lnTo>
                <a:lnTo>
                  <a:pt x="160866" y="211667"/>
                </a:lnTo>
                <a:lnTo>
                  <a:pt x="152400" y="220133"/>
                </a:lnTo>
                <a:lnTo>
                  <a:pt x="135466" y="220133"/>
                </a:lnTo>
                <a:lnTo>
                  <a:pt x="127000" y="228600"/>
                </a:lnTo>
                <a:lnTo>
                  <a:pt x="110067" y="228600"/>
                </a:lnTo>
                <a:lnTo>
                  <a:pt x="101599" y="228600"/>
                </a:lnTo>
                <a:lnTo>
                  <a:pt x="93133" y="228600"/>
                </a:lnTo>
                <a:lnTo>
                  <a:pt x="84666" y="228600"/>
                </a:lnTo>
                <a:lnTo>
                  <a:pt x="84666" y="220133"/>
                </a:lnTo>
                <a:lnTo>
                  <a:pt x="76200" y="211667"/>
                </a:lnTo>
                <a:lnTo>
                  <a:pt x="76200" y="211667"/>
                </a:lnTo>
                <a:lnTo>
                  <a:pt x="76200" y="211667"/>
                </a:lnTo>
                <a:lnTo>
                  <a:pt x="762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389533" y="2438400"/>
            <a:ext cx="254002" cy="245534"/>
          </a:xfrm>
          <a:custGeom>
            <a:avLst/>
            <a:gdLst/>
            <a:ahLst/>
            <a:cxnLst/>
            <a:rect l="0" t="0" r="0" b="0"/>
            <a:pathLst>
              <a:path w="254002" h="245534">
                <a:moveTo>
                  <a:pt x="0" y="42333"/>
                </a:move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93133"/>
                </a:lnTo>
                <a:lnTo>
                  <a:pt x="16933" y="110067"/>
                </a:lnTo>
                <a:lnTo>
                  <a:pt x="25401" y="127000"/>
                </a:lnTo>
                <a:lnTo>
                  <a:pt x="25401" y="152400"/>
                </a:lnTo>
                <a:lnTo>
                  <a:pt x="25401" y="169333"/>
                </a:lnTo>
                <a:lnTo>
                  <a:pt x="25401" y="186267"/>
                </a:lnTo>
                <a:lnTo>
                  <a:pt x="25401" y="203200"/>
                </a:lnTo>
                <a:lnTo>
                  <a:pt x="25401" y="220133"/>
                </a:lnTo>
                <a:lnTo>
                  <a:pt x="25401" y="228600"/>
                </a:lnTo>
                <a:lnTo>
                  <a:pt x="25401" y="237067"/>
                </a:lnTo>
                <a:lnTo>
                  <a:pt x="25401" y="245533"/>
                </a:lnTo>
                <a:lnTo>
                  <a:pt x="25401" y="245533"/>
                </a:lnTo>
                <a:lnTo>
                  <a:pt x="25401" y="245533"/>
                </a:lnTo>
                <a:lnTo>
                  <a:pt x="25401" y="245533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20133"/>
                </a:lnTo>
                <a:lnTo>
                  <a:pt x="25401" y="211667"/>
                </a:lnTo>
                <a:lnTo>
                  <a:pt x="25401" y="186267"/>
                </a:lnTo>
                <a:lnTo>
                  <a:pt x="33867" y="169333"/>
                </a:lnTo>
                <a:lnTo>
                  <a:pt x="25401" y="143933"/>
                </a:lnTo>
                <a:lnTo>
                  <a:pt x="25401" y="118533"/>
                </a:lnTo>
                <a:lnTo>
                  <a:pt x="33867" y="93133"/>
                </a:lnTo>
                <a:lnTo>
                  <a:pt x="33867" y="67733"/>
                </a:lnTo>
                <a:lnTo>
                  <a:pt x="33867" y="50800"/>
                </a:lnTo>
                <a:lnTo>
                  <a:pt x="50800" y="33867"/>
                </a:lnTo>
                <a:lnTo>
                  <a:pt x="59267" y="16933"/>
                </a:lnTo>
                <a:lnTo>
                  <a:pt x="84667" y="8467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0"/>
                </a:lnTo>
                <a:lnTo>
                  <a:pt x="160867" y="8467"/>
                </a:lnTo>
                <a:lnTo>
                  <a:pt x="177801" y="16933"/>
                </a:lnTo>
                <a:lnTo>
                  <a:pt x="194734" y="25400"/>
                </a:lnTo>
                <a:lnTo>
                  <a:pt x="211667" y="42333"/>
                </a:lnTo>
                <a:lnTo>
                  <a:pt x="220134" y="59267"/>
                </a:lnTo>
                <a:lnTo>
                  <a:pt x="228600" y="84667"/>
                </a:lnTo>
                <a:lnTo>
                  <a:pt x="245533" y="101600"/>
                </a:lnTo>
                <a:lnTo>
                  <a:pt x="245533" y="118533"/>
                </a:lnTo>
                <a:lnTo>
                  <a:pt x="254001" y="143933"/>
                </a:lnTo>
                <a:lnTo>
                  <a:pt x="254001" y="160867"/>
                </a:lnTo>
                <a:lnTo>
                  <a:pt x="254001" y="169333"/>
                </a:lnTo>
                <a:lnTo>
                  <a:pt x="254001" y="186267"/>
                </a:lnTo>
                <a:lnTo>
                  <a:pt x="254001" y="194733"/>
                </a:lnTo>
                <a:lnTo>
                  <a:pt x="254001" y="211667"/>
                </a:lnTo>
                <a:lnTo>
                  <a:pt x="254001" y="220133"/>
                </a:lnTo>
                <a:lnTo>
                  <a:pt x="254001" y="220133"/>
                </a:lnTo>
                <a:lnTo>
                  <a:pt x="254001" y="228600"/>
                </a:lnTo>
                <a:lnTo>
                  <a:pt x="254001" y="220133"/>
                </a:lnTo>
                <a:lnTo>
                  <a:pt x="254001" y="220133"/>
                </a:lnTo>
                <a:lnTo>
                  <a:pt x="245533" y="220133"/>
                </a:lnTo>
                <a:lnTo>
                  <a:pt x="2455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685867" y="2133600"/>
            <a:ext cx="186268" cy="270934"/>
          </a:xfrm>
          <a:custGeom>
            <a:avLst/>
            <a:gdLst/>
            <a:ahLst/>
            <a:cxnLst/>
            <a:rect l="0" t="0" r="0" b="0"/>
            <a:pathLst>
              <a:path w="186268" h="270934">
                <a:moveTo>
                  <a:pt x="186267" y="8467"/>
                </a:moveTo>
                <a:lnTo>
                  <a:pt x="177799" y="8467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69333" y="0"/>
                </a:lnTo>
                <a:lnTo>
                  <a:pt x="169333" y="0"/>
                </a:lnTo>
                <a:lnTo>
                  <a:pt x="152400" y="0"/>
                </a:lnTo>
                <a:lnTo>
                  <a:pt x="143933" y="0"/>
                </a:lnTo>
                <a:lnTo>
                  <a:pt x="126999" y="8467"/>
                </a:lnTo>
                <a:lnTo>
                  <a:pt x="118533" y="16933"/>
                </a:lnTo>
                <a:lnTo>
                  <a:pt x="93133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0800" y="33867"/>
                </a:lnTo>
                <a:lnTo>
                  <a:pt x="42333" y="42333"/>
                </a:lnTo>
                <a:lnTo>
                  <a:pt x="33867" y="42333"/>
                </a:lnTo>
                <a:lnTo>
                  <a:pt x="25399" y="50800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43933"/>
                </a:lnTo>
                <a:lnTo>
                  <a:pt x="8466" y="143933"/>
                </a:lnTo>
                <a:lnTo>
                  <a:pt x="16933" y="143933"/>
                </a:lnTo>
                <a:lnTo>
                  <a:pt x="25399" y="135467"/>
                </a:lnTo>
                <a:lnTo>
                  <a:pt x="33867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27000"/>
                </a:lnTo>
                <a:lnTo>
                  <a:pt x="93133" y="135467"/>
                </a:lnTo>
                <a:lnTo>
                  <a:pt x="101599" y="135467"/>
                </a:lnTo>
                <a:lnTo>
                  <a:pt x="118533" y="152400"/>
                </a:lnTo>
                <a:lnTo>
                  <a:pt x="135466" y="160867"/>
                </a:lnTo>
                <a:lnTo>
                  <a:pt x="143933" y="169333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60867" y="211667"/>
                </a:lnTo>
                <a:lnTo>
                  <a:pt x="169333" y="220133"/>
                </a:lnTo>
                <a:lnTo>
                  <a:pt x="160867" y="228600"/>
                </a:lnTo>
                <a:lnTo>
                  <a:pt x="160867" y="237067"/>
                </a:lnTo>
                <a:lnTo>
                  <a:pt x="152400" y="245533"/>
                </a:lnTo>
                <a:lnTo>
                  <a:pt x="143933" y="245533"/>
                </a:lnTo>
                <a:lnTo>
                  <a:pt x="135466" y="254000"/>
                </a:lnTo>
                <a:lnTo>
                  <a:pt x="118533" y="262467"/>
                </a:lnTo>
                <a:lnTo>
                  <a:pt x="101599" y="262467"/>
                </a:lnTo>
                <a:lnTo>
                  <a:pt x="84667" y="262467"/>
                </a:lnTo>
                <a:lnTo>
                  <a:pt x="76200" y="262467"/>
                </a:lnTo>
                <a:lnTo>
                  <a:pt x="67733" y="262467"/>
                </a:lnTo>
                <a:lnTo>
                  <a:pt x="59266" y="262467"/>
                </a:lnTo>
                <a:lnTo>
                  <a:pt x="59266" y="262467"/>
                </a:lnTo>
                <a:lnTo>
                  <a:pt x="50800" y="262467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907867" y="3310467"/>
            <a:ext cx="186267" cy="330201"/>
          </a:xfrm>
          <a:custGeom>
            <a:avLst/>
            <a:gdLst/>
            <a:ahLst/>
            <a:cxnLst/>
            <a:rect l="0" t="0" r="0" b="0"/>
            <a:pathLst>
              <a:path w="186267" h="330201">
                <a:moveTo>
                  <a:pt x="16933" y="33866"/>
                </a:moveTo>
                <a:lnTo>
                  <a:pt x="16933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799" y="0"/>
                </a:lnTo>
                <a:lnTo>
                  <a:pt x="67733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26999" y="25400"/>
                </a:lnTo>
                <a:lnTo>
                  <a:pt x="135467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43933" y="160866"/>
                </a:lnTo>
                <a:lnTo>
                  <a:pt x="135467" y="186266"/>
                </a:lnTo>
                <a:lnTo>
                  <a:pt x="126999" y="203200"/>
                </a:lnTo>
                <a:lnTo>
                  <a:pt x="110066" y="228600"/>
                </a:lnTo>
                <a:lnTo>
                  <a:pt x="101600" y="245533"/>
                </a:lnTo>
                <a:lnTo>
                  <a:pt x="93133" y="270933"/>
                </a:lnTo>
                <a:lnTo>
                  <a:pt x="76200" y="279400"/>
                </a:lnTo>
                <a:lnTo>
                  <a:pt x="67733" y="296333"/>
                </a:lnTo>
                <a:lnTo>
                  <a:pt x="50799" y="304800"/>
                </a:lnTo>
                <a:lnTo>
                  <a:pt x="42333" y="304800"/>
                </a:lnTo>
                <a:lnTo>
                  <a:pt x="33866" y="304800"/>
                </a:lnTo>
                <a:lnTo>
                  <a:pt x="25400" y="304800"/>
                </a:lnTo>
                <a:lnTo>
                  <a:pt x="16933" y="304800"/>
                </a:lnTo>
                <a:lnTo>
                  <a:pt x="8466" y="296333"/>
                </a:lnTo>
                <a:lnTo>
                  <a:pt x="8466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8466" y="254000"/>
                </a:lnTo>
                <a:lnTo>
                  <a:pt x="8466" y="237066"/>
                </a:lnTo>
                <a:lnTo>
                  <a:pt x="16933" y="228600"/>
                </a:lnTo>
                <a:lnTo>
                  <a:pt x="33866" y="211666"/>
                </a:lnTo>
                <a:lnTo>
                  <a:pt x="50799" y="203200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6" y="194733"/>
                </a:lnTo>
                <a:lnTo>
                  <a:pt x="126999" y="203200"/>
                </a:lnTo>
                <a:lnTo>
                  <a:pt x="135467" y="203200"/>
                </a:lnTo>
                <a:lnTo>
                  <a:pt x="152400" y="220133"/>
                </a:lnTo>
                <a:lnTo>
                  <a:pt x="160866" y="228600"/>
                </a:lnTo>
                <a:lnTo>
                  <a:pt x="169333" y="245533"/>
                </a:lnTo>
                <a:lnTo>
                  <a:pt x="177800" y="254000"/>
                </a:lnTo>
                <a:lnTo>
                  <a:pt x="186266" y="270933"/>
                </a:lnTo>
                <a:lnTo>
                  <a:pt x="186266" y="279400"/>
                </a:lnTo>
                <a:lnTo>
                  <a:pt x="186266" y="287866"/>
                </a:lnTo>
                <a:lnTo>
                  <a:pt x="186266" y="296333"/>
                </a:lnTo>
                <a:lnTo>
                  <a:pt x="186266" y="304800"/>
                </a:lnTo>
                <a:lnTo>
                  <a:pt x="186266" y="313266"/>
                </a:lnTo>
                <a:lnTo>
                  <a:pt x="186266" y="321733"/>
                </a:lnTo>
                <a:lnTo>
                  <a:pt x="186266" y="321733"/>
                </a:lnTo>
                <a:lnTo>
                  <a:pt x="186266" y="321733"/>
                </a:lnTo>
                <a:lnTo>
                  <a:pt x="186266" y="330200"/>
                </a:lnTo>
                <a:lnTo>
                  <a:pt x="186266" y="330200"/>
                </a:lnTo>
                <a:lnTo>
                  <a:pt x="186266" y="321733"/>
                </a:lnTo>
                <a:lnTo>
                  <a:pt x="186266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221133" y="34628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407400" y="3276600"/>
            <a:ext cx="160867" cy="364068"/>
          </a:xfrm>
          <a:custGeom>
            <a:avLst/>
            <a:gdLst/>
            <a:ahLst/>
            <a:cxnLst/>
            <a:rect l="0" t="0" r="0" b="0"/>
            <a:pathLst>
              <a:path w="160867" h="364068">
                <a:moveTo>
                  <a:pt x="8466" y="50800"/>
                </a:moveTo>
                <a:lnTo>
                  <a:pt x="8466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110067" y="50800"/>
                </a:lnTo>
                <a:lnTo>
                  <a:pt x="101600" y="59267"/>
                </a:lnTo>
                <a:lnTo>
                  <a:pt x="101600" y="76200"/>
                </a:lnTo>
                <a:lnTo>
                  <a:pt x="93134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59267" y="135467"/>
                </a:lnTo>
                <a:lnTo>
                  <a:pt x="50800" y="143933"/>
                </a:lnTo>
                <a:lnTo>
                  <a:pt x="42333" y="152400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600" y="160867"/>
                </a:lnTo>
                <a:lnTo>
                  <a:pt x="118533" y="169333"/>
                </a:lnTo>
                <a:lnTo>
                  <a:pt x="127000" y="186267"/>
                </a:lnTo>
                <a:lnTo>
                  <a:pt x="143933" y="194733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60866" y="245533"/>
                </a:lnTo>
                <a:lnTo>
                  <a:pt x="160866" y="270933"/>
                </a:lnTo>
                <a:lnTo>
                  <a:pt x="160866" y="287867"/>
                </a:lnTo>
                <a:lnTo>
                  <a:pt x="152400" y="304800"/>
                </a:lnTo>
                <a:lnTo>
                  <a:pt x="143933" y="321733"/>
                </a:lnTo>
                <a:lnTo>
                  <a:pt x="143933" y="338667"/>
                </a:lnTo>
                <a:lnTo>
                  <a:pt x="127000" y="347133"/>
                </a:lnTo>
                <a:lnTo>
                  <a:pt x="118533" y="355600"/>
                </a:lnTo>
                <a:lnTo>
                  <a:pt x="101600" y="355600"/>
                </a:lnTo>
                <a:lnTo>
                  <a:pt x="93134" y="364067"/>
                </a:lnTo>
                <a:lnTo>
                  <a:pt x="84666" y="355600"/>
                </a:lnTo>
                <a:lnTo>
                  <a:pt x="67733" y="355600"/>
                </a:lnTo>
                <a:lnTo>
                  <a:pt x="59267" y="347133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21733"/>
                </a:lnTo>
                <a:lnTo>
                  <a:pt x="42333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678333" y="34544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771467" y="3251200"/>
            <a:ext cx="245534" cy="372534"/>
          </a:xfrm>
          <a:custGeom>
            <a:avLst/>
            <a:gdLst/>
            <a:ahLst/>
            <a:cxnLst/>
            <a:rect l="0" t="0" r="0" b="0"/>
            <a:pathLst>
              <a:path w="245534" h="372534">
                <a:moveTo>
                  <a:pt x="16933" y="42333"/>
                </a:moveTo>
                <a:lnTo>
                  <a:pt x="16933" y="33867"/>
                </a:lnTo>
                <a:lnTo>
                  <a:pt x="16933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77799" y="8467"/>
                </a:lnTo>
                <a:lnTo>
                  <a:pt x="194733" y="8467"/>
                </a:lnTo>
                <a:lnTo>
                  <a:pt x="211666" y="16933"/>
                </a:lnTo>
                <a:lnTo>
                  <a:pt x="220133" y="25400"/>
                </a:lnTo>
                <a:lnTo>
                  <a:pt x="228600" y="33867"/>
                </a:lnTo>
                <a:lnTo>
                  <a:pt x="237066" y="50800"/>
                </a:lnTo>
                <a:lnTo>
                  <a:pt x="245533" y="67733"/>
                </a:lnTo>
                <a:lnTo>
                  <a:pt x="245533" y="76200"/>
                </a:lnTo>
                <a:lnTo>
                  <a:pt x="245533" y="101600"/>
                </a:lnTo>
                <a:lnTo>
                  <a:pt x="237066" y="118533"/>
                </a:lnTo>
                <a:lnTo>
                  <a:pt x="237066" y="143933"/>
                </a:lnTo>
                <a:lnTo>
                  <a:pt x="228600" y="160867"/>
                </a:lnTo>
                <a:lnTo>
                  <a:pt x="228600" y="186267"/>
                </a:lnTo>
                <a:lnTo>
                  <a:pt x="220133" y="211667"/>
                </a:lnTo>
                <a:lnTo>
                  <a:pt x="220133" y="237067"/>
                </a:lnTo>
                <a:lnTo>
                  <a:pt x="211666" y="254000"/>
                </a:lnTo>
                <a:lnTo>
                  <a:pt x="211666" y="279400"/>
                </a:lnTo>
                <a:lnTo>
                  <a:pt x="203200" y="296333"/>
                </a:lnTo>
                <a:lnTo>
                  <a:pt x="203200" y="313267"/>
                </a:lnTo>
                <a:lnTo>
                  <a:pt x="203200" y="330200"/>
                </a:lnTo>
                <a:lnTo>
                  <a:pt x="203200" y="338667"/>
                </a:lnTo>
                <a:lnTo>
                  <a:pt x="203200" y="347133"/>
                </a:lnTo>
                <a:lnTo>
                  <a:pt x="203200" y="355600"/>
                </a:lnTo>
                <a:lnTo>
                  <a:pt x="203200" y="355600"/>
                </a:lnTo>
                <a:lnTo>
                  <a:pt x="203200" y="364067"/>
                </a:lnTo>
                <a:lnTo>
                  <a:pt x="203200" y="364067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152467" y="3412067"/>
            <a:ext cx="330200" cy="211667"/>
          </a:xfrm>
          <a:custGeom>
            <a:avLst/>
            <a:gdLst/>
            <a:ahLst/>
            <a:cxnLst/>
            <a:rect l="0" t="0" r="0" b="0"/>
            <a:pathLst>
              <a:path w="330200" h="211667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399" y="59266"/>
                </a:lnTo>
                <a:lnTo>
                  <a:pt x="33867" y="76200"/>
                </a:lnTo>
                <a:lnTo>
                  <a:pt x="33867" y="101600"/>
                </a:lnTo>
                <a:lnTo>
                  <a:pt x="42333" y="118533"/>
                </a:lnTo>
                <a:lnTo>
                  <a:pt x="42333" y="135466"/>
                </a:lnTo>
                <a:lnTo>
                  <a:pt x="42333" y="152400"/>
                </a:lnTo>
                <a:lnTo>
                  <a:pt x="33867" y="169333"/>
                </a:lnTo>
                <a:lnTo>
                  <a:pt x="33867" y="186266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  <a:lnTo>
                  <a:pt x="16933" y="194733"/>
                </a:lnTo>
                <a:lnTo>
                  <a:pt x="16933" y="186266"/>
                </a:lnTo>
                <a:lnTo>
                  <a:pt x="16933" y="169333"/>
                </a:lnTo>
                <a:lnTo>
                  <a:pt x="16933" y="152400"/>
                </a:lnTo>
                <a:lnTo>
                  <a:pt x="16933" y="135466"/>
                </a:lnTo>
                <a:lnTo>
                  <a:pt x="25399" y="110066"/>
                </a:lnTo>
                <a:lnTo>
                  <a:pt x="25399" y="84666"/>
                </a:lnTo>
                <a:lnTo>
                  <a:pt x="33867" y="67733"/>
                </a:lnTo>
                <a:lnTo>
                  <a:pt x="50800" y="50800"/>
                </a:lnTo>
                <a:lnTo>
                  <a:pt x="59266" y="42333"/>
                </a:lnTo>
                <a:lnTo>
                  <a:pt x="76200" y="33866"/>
                </a:lnTo>
                <a:lnTo>
                  <a:pt x="84666" y="33866"/>
                </a:lnTo>
                <a:lnTo>
                  <a:pt x="101599" y="42333"/>
                </a:lnTo>
                <a:lnTo>
                  <a:pt x="110067" y="50800"/>
                </a:lnTo>
                <a:lnTo>
                  <a:pt x="118533" y="59266"/>
                </a:lnTo>
                <a:lnTo>
                  <a:pt x="135466" y="76200"/>
                </a:lnTo>
                <a:lnTo>
                  <a:pt x="135466" y="101600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43933" y="186266"/>
                </a:lnTo>
                <a:lnTo>
                  <a:pt x="143933" y="186266"/>
                </a:lnTo>
                <a:lnTo>
                  <a:pt x="143933" y="194733"/>
                </a:lnTo>
                <a:lnTo>
                  <a:pt x="143933" y="186266"/>
                </a:lnTo>
                <a:lnTo>
                  <a:pt x="143933" y="186266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60866"/>
                </a:lnTo>
                <a:lnTo>
                  <a:pt x="143933" y="143933"/>
                </a:lnTo>
                <a:lnTo>
                  <a:pt x="152400" y="118533"/>
                </a:lnTo>
                <a:lnTo>
                  <a:pt x="160866" y="93133"/>
                </a:lnTo>
                <a:lnTo>
                  <a:pt x="160866" y="67733"/>
                </a:lnTo>
                <a:lnTo>
                  <a:pt x="177799" y="50800"/>
                </a:lnTo>
                <a:lnTo>
                  <a:pt x="186267" y="33866"/>
                </a:lnTo>
                <a:lnTo>
                  <a:pt x="194733" y="25400"/>
                </a:lnTo>
                <a:lnTo>
                  <a:pt x="211666" y="25400"/>
                </a:lnTo>
                <a:lnTo>
                  <a:pt x="228600" y="25400"/>
                </a:lnTo>
                <a:lnTo>
                  <a:pt x="245533" y="33866"/>
                </a:lnTo>
                <a:lnTo>
                  <a:pt x="253999" y="50800"/>
                </a:lnTo>
                <a:lnTo>
                  <a:pt x="270933" y="67733"/>
                </a:lnTo>
                <a:lnTo>
                  <a:pt x="279400" y="84666"/>
                </a:lnTo>
                <a:lnTo>
                  <a:pt x="287866" y="110066"/>
                </a:lnTo>
                <a:lnTo>
                  <a:pt x="296333" y="135466"/>
                </a:lnTo>
                <a:lnTo>
                  <a:pt x="296333" y="152400"/>
                </a:lnTo>
                <a:lnTo>
                  <a:pt x="304800" y="177800"/>
                </a:lnTo>
                <a:lnTo>
                  <a:pt x="304800" y="194733"/>
                </a:lnTo>
                <a:lnTo>
                  <a:pt x="313266" y="203200"/>
                </a:lnTo>
                <a:lnTo>
                  <a:pt x="321733" y="211666"/>
                </a:lnTo>
                <a:lnTo>
                  <a:pt x="321733" y="211666"/>
                </a:lnTo>
                <a:lnTo>
                  <a:pt x="321733" y="211666"/>
                </a:lnTo>
                <a:lnTo>
                  <a:pt x="330199" y="203200"/>
                </a:lnTo>
                <a:lnTo>
                  <a:pt x="330199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643534" y="3403600"/>
            <a:ext cx="211667" cy="211668"/>
          </a:xfrm>
          <a:custGeom>
            <a:avLst/>
            <a:gdLst/>
            <a:ahLst/>
            <a:cxnLst/>
            <a:rect l="0" t="0" r="0" b="0"/>
            <a:pathLst>
              <a:path w="211667" h="211668">
                <a:moveTo>
                  <a:pt x="0" y="8467"/>
                </a:move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76200"/>
                </a:lnTo>
                <a:lnTo>
                  <a:pt x="25399" y="93133"/>
                </a:lnTo>
                <a:lnTo>
                  <a:pt x="25399" y="118533"/>
                </a:lnTo>
                <a:lnTo>
                  <a:pt x="33866" y="135467"/>
                </a:lnTo>
                <a:lnTo>
                  <a:pt x="33866" y="152400"/>
                </a:lnTo>
                <a:lnTo>
                  <a:pt x="33866" y="160867"/>
                </a:lnTo>
                <a:lnTo>
                  <a:pt x="42333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77800"/>
                </a:lnTo>
                <a:lnTo>
                  <a:pt x="25399" y="169333"/>
                </a:lnTo>
                <a:lnTo>
                  <a:pt x="25399" y="160867"/>
                </a:lnTo>
                <a:lnTo>
                  <a:pt x="25399" y="135467"/>
                </a:lnTo>
                <a:lnTo>
                  <a:pt x="33866" y="110067"/>
                </a:lnTo>
                <a:lnTo>
                  <a:pt x="33866" y="84667"/>
                </a:lnTo>
                <a:lnTo>
                  <a:pt x="42333" y="59267"/>
                </a:lnTo>
                <a:lnTo>
                  <a:pt x="50799" y="33867"/>
                </a:lnTo>
                <a:lnTo>
                  <a:pt x="59266" y="16933"/>
                </a:lnTo>
                <a:lnTo>
                  <a:pt x="76200" y="8467"/>
                </a:lnTo>
                <a:lnTo>
                  <a:pt x="93133" y="0"/>
                </a:lnTo>
                <a:lnTo>
                  <a:pt x="101599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16933"/>
                </a:lnTo>
                <a:lnTo>
                  <a:pt x="152400" y="25400"/>
                </a:lnTo>
                <a:lnTo>
                  <a:pt x="160866" y="42333"/>
                </a:lnTo>
                <a:lnTo>
                  <a:pt x="169332" y="59267"/>
                </a:lnTo>
                <a:lnTo>
                  <a:pt x="177799" y="84667"/>
                </a:lnTo>
                <a:lnTo>
                  <a:pt x="186266" y="110067"/>
                </a:lnTo>
                <a:lnTo>
                  <a:pt x="186266" y="127000"/>
                </a:lnTo>
                <a:lnTo>
                  <a:pt x="194733" y="143933"/>
                </a:lnTo>
                <a:lnTo>
                  <a:pt x="194733" y="160867"/>
                </a:lnTo>
                <a:lnTo>
                  <a:pt x="194733" y="177800"/>
                </a:lnTo>
                <a:lnTo>
                  <a:pt x="194733" y="186267"/>
                </a:lnTo>
                <a:lnTo>
                  <a:pt x="194733" y="194733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11666" y="211667"/>
                </a:lnTo>
                <a:lnTo>
                  <a:pt x="211666" y="203200"/>
                </a:lnTo>
                <a:lnTo>
                  <a:pt x="211666" y="203200"/>
                </a:lnTo>
                <a:lnTo>
                  <a:pt x="211666" y="194733"/>
                </a:lnTo>
                <a:lnTo>
                  <a:pt x="211666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10058400" y="3420533"/>
            <a:ext cx="50801" cy="313268"/>
          </a:xfrm>
          <a:custGeom>
            <a:avLst/>
            <a:gdLst/>
            <a:ahLst/>
            <a:cxnLst/>
            <a:rect l="0" t="0" r="0" b="0"/>
            <a:pathLst>
              <a:path w="50801" h="3132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25400"/>
                </a:lnTo>
                <a:lnTo>
                  <a:pt x="16934" y="42334"/>
                </a:lnTo>
                <a:lnTo>
                  <a:pt x="25400" y="67734"/>
                </a:lnTo>
                <a:lnTo>
                  <a:pt x="33866" y="101600"/>
                </a:lnTo>
                <a:lnTo>
                  <a:pt x="42334" y="127000"/>
                </a:lnTo>
                <a:lnTo>
                  <a:pt x="42334" y="160867"/>
                </a:lnTo>
                <a:lnTo>
                  <a:pt x="50800" y="194734"/>
                </a:lnTo>
                <a:lnTo>
                  <a:pt x="50800" y="228600"/>
                </a:lnTo>
                <a:lnTo>
                  <a:pt x="50800" y="245534"/>
                </a:lnTo>
                <a:lnTo>
                  <a:pt x="50800" y="270934"/>
                </a:lnTo>
                <a:lnTo>
                  <a:pt x="50800" y="287867"/>
                </a:lnTo>
                <a:lnTo>
                  <a:pt x="50800" y="304800"/>
                </a:lnTo>
                <a:lnTo>
                  <a:pt x="42334" y="304800"/>
                </a:lnTo>
                <a:lnTo>
                  <a:pt x="42334" y="313267"/>
                </a:lnTo>
                <a:lnTo>
                  <a:pt x="42334" y="313267"/>
                </a:lnTo>
                <a:lnTo>
                  <a:pt x="42334" y="304800"/>
                </a:lnTo>
                <a:lnTo>
                  <a:pt x="423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0024534" y="3369733"/>
            <a:ext cx="194734" cy="220135"/>
          </a:xfrm>
          <a:custGeom>
            <a:avLst/>
            <a:gdLst/>
            <a:ahLst/>
            <a:cxnLst/>
            <a:rect l="0" t="0" r="0" b="0"/>
            <a:pathLst>
              <a:path w="194734" h="220135">
                <a:moveTo>
                  <a:pt x="0" y="33867"/>
                </a:moveTo>
                <a:lnTo>
                  <a:pt x="8466" y="33867"/>
                </a:lnTo>
                <a:lnTo>
                  <a:pt x="16932" y="25400"/>
                </a:lnTo>
                <a:lnTo>
                  <a:pt x="25399" y="25400"/>
                </a:lnTo>
                <a:lnTo>
                  <a:pt x="33866" y="16934"/>
                </a:lnTo>
                <a:lnTo>
                  <a:pt x="59266" y="8467"/>
                </a:lnTo>
                <a:lnTo>
                  <a:pt x="76200" y="0"/>
                </a:lnTo>
                <a:lnTo>
                  <a:pt x="93132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60866" y="16934"/>
                </a:lnTo>
                <a:lnTo>
                  <a:pt x="169332" y="33867"/>
                </a:lnTo>
                <a:lnTo>
                  <a:pt x="186266" y="59267"/>
                </a:lnTo>
                <a:lnTo>
                  <a:pt x="194733" y="84667"/>
                </a:lnTo>
                <a:lnTo>
                  <a:pt x="194733" y="110067"/>
                </a:lnTo>
                <a:lnTo>
                  <a:pt x="194733" y="127000"/>
                </a:lnTo>
                <a:lnTo>
                  <a:pt x="186266" y="152400"/>
                </a:lnTo>
                <a:lnTo>
                  <a:pt x="169332" y="169334"/>
                </a:lnTo>
                <a:lnTo>
                  <a:pt x="160866" y="186267"/>
                </a:lnTo>
                <a:lnTo>
                  <a:pt x="143932" y="203200"/>
                </a:lnTo>
                <a:lnTo>
                  <a:pt x="127000" y="211667"/>
                </a:lnTo>
                <a:lnTo>
                  <a:pt x="110066" y="220134"/>
                </a:lnTo>
                <a:lnTo>
                  <a:pt x="84666" y="220134"/>
                </a:lnTo>
                <a:lnTo>
                  <a:pt x="67732" y="220134"/>
                </a:lnTo>
                <a:lnTo>
                  <a:pt x="67732" y="220134"/>
                </a:lnTo>
                <a:lnTo>
                  <a:pt x="50800" y="211667"/>
                </a:lnTo>
                <a:lnTo>
                  <a:pt x="508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0253134" y="3031067"/>
            <a:ext cx="237067" cy="228601"/>
          </a:xfrm>
          <a:custGeom>
            <a:avLst/>
            <a:gdLst/>
            <a:ahLst/>
            <a:cxnLst/>
            <a:rect l="0" t="0" r="0" b="0"/>
            <a:pathLst>
              <a:path w="237067" h="228601">
                <a:moveTo>
                  <a:pt x="0" y="50800"/>
                </a:moveTo>
                <a:lnTo>
                  <a:pt x="0" y="50800"/>
                </a:lnTo>
                <a:lnTo>
                  <a:pt x="8466" y="42333"/>
                </a:lnTo>
                <a:lnTo>
                  <a:pt x="8466" y="33866"/>
                </a:lnTo>
                <a:lnTo>
                  <a:pt x="16932" y="25400"/>
                </a:lnTo>
                <a:lnTo>
                  <a:pt x="25399" y="8466"/>
                </a:lnTo>
                <a:lnTo>
                  <a:pt x="33866" y="8466"/>
                </a:lnTo>
                <a:lnTo>
                  <a:pt x="50800" y="0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6" y="8466"/>
                </a:lnTo>
                <a:lnTo>
                  <a:pt x="127000" y="16933"/>
                </a:lnTo>
                <a:lnTo>
                  <a:pt x="143932" y="33866"/>
                </a:lnTo>
                <a:lnTo>
                  <a:pt x="143932" y="50800"/>
                </a:lnTo>
                <a:lnTo>
                  <a:pt x="152400" y="67733"/>
                </a:lnTo>
                <a:lnTo>
                  <a:pt x="152400" y="84666"/>
                </a:lnTo>
                <a:lnTo>
                  <a:pt x="143932" y="101600"/>
                </a:lnTo>
                <a:lnTo>
                  <a:pt x="135466" y="118533"/>
                </a:lnTo>
                <a:lnTo>
                  <a:pt x="127000" y="135466"/>
                </a:lnTo>
                <a:lnTo>
                  <a:pt x="118533" y="143933"/>
                </a:lnTo>
                <a:lnTo>
                  <a:pt x="110066" y="152400"/>
                </a:lnTo>
                <a:lnTo>
                  <a:pt x="93132" y="160866"/>
                </a:lnTo>
                <a:lnTo>
                  <a:pt x="84666" y="169333"/>
                </a:lnTo>
                <a:lnTo>
                  <a:pt x="76200" y="177800"/>
                </a:lnTo>
                <a:lnTo>
                  <a:pt x="67732" y="177800"/>
                </a:lnTo>
                <a:lnTo>
                  <a:pt x="59266" y="177800"/>
                </a:lnTo>
                <a:lnTo>
                  <a:pt x="59266" y="177800"/>
                </a:lnTo>
                <a:lnTo>
                  <a:pt x="59266" y="169333"/>
                </a:lnTo>
                <a:lnTo>
                  <a:pt x="59266" y="160866"/>
                </a:lnTo>
                <a:lnTo>
                  <a:pt x="59266" y="152400"/>
                </a:lnTo>
                <a:lnTo>
                  <a:pt x="67732" y="143933"/>
                </a:lnTo>
                <a:lnTo>
                  <a:pt x="76200" y="127000"/>
                </a:lnTo>
                <a:lnTo>
                  <a:pt x="93132" y="118533"/>
                </a:lnTo>
                <a:lnTo>
                  <a:pt x="110066" y="118533"/>
                </a:lnTo>
                <a:lnTo>
                  <a:pt x="127000" y="118533"/>
                </a:lnTo>
                <a:lnTo>
                  <a:pt x="152400" y="118533"/>
                </a:lnTo>
                <a:lnTo>
                  <a:pt x="169332" y="127000"/>
                </a:lnTo>
                <a:lnTo>
                  <a:pt x="186266" y="135466"/>
                </a:lnTo>
                <a:lnTo>
                  <a:pt x="203200" y="152400"/>
                </a:lnTo>
                <a:lnTo>
                  <a:pt x="211666" y="160866"/>
                </a:lnTo>
                <a:lnTo>
                  <a:pt x="220132" y="177800"/>
                </a:lnTo>
                <a:lnTo>
                  <a:pt x="237066" y="186266"/>
                </a:lnTo>
                <a:lnTo>
                  <a:pt x="237066" y="203200"/>
                </a:lnTo>
                <a:lnTo>
                  <a:pt x="237066" y="211666"/>
                </a:lnTo>
                <a:lnTo>
                  <a:pt x="237066" y="220133"/>
                </a:lnTo>
                <a:lnTo>
                  <a:pt x="237066" y="220133"/>
                </a:lnTo>
                <a:lnTo>
                  <a:pt x="237066" y="228600"/>
                </a:lnTo>
                <a:lnTo>
                  <a:pt x="2370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085667" y="4292600"/>
            <a:ext cx="177800" cy="364068"/>
          </a:xfrm>
          <a:custGeom>
            <a:avLst/>
            <a:gdLst/>
            <a:ahLst/>
            <a:cxnLst/>
            <a:rect l="0" t="0" r="0" b="0"/>
            <a:pathLst>
              <a:path w="177800" h="364068">
                <a:moveTo>
                  <a:pt x="42333" y="67733"/>
                </a:moveTo>
                <a:lnTo>
                  <a:pt x="42333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16933" y="59267"/>
                </a:lnTo>
                <a:lnTo>
                  <a:pt x="16933" y="50800"/>
                </a:lnTo>
                <a:lnTo>
                  <a:pt x="25399" y="50800"/>
                </a:lnTo>
                <a:lnTo>
                  <a:pt x="25399" y="42333"/>
                </a:lnTo>
                <a:lnTo>
                  <a:pt x="25399" y="33867"/>
                </a:lnTo>
                <a:lnTo>
                  <a:pt x="25399" y="25400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76200"/>
                </a:lnTo>
                <a:lnTo>
                  <a:pt x="169333" y="93133"/>
                </a:lnTo>
                <a:lnTo>
                  <a:pt x="169333" y="118533"/>
                </a:lnTo>
                <a:lnTo>
                  <a:pt x="169333" y="143933"/>
                </a:lnTo>
                <a:lnTo>
                  <a:pt x="169333" y="160867"/>
                </a:lnTo>
                <a:lnTo>
                  <a:pt x="160866" y="186267"/>
                </a:lnTo>
                <a:lnTo>
                  <a:pt x="160866" y="211667"/>
                </a:lnTo>
                <a:lnTo>
                  <a:pt x="152400" y="237067"/>
                </a:lnTo>
                <a:lnTo>
                  <a:pt x="135466" y="262467"/>
                </a:lnTo>
                <a:lnTo>
                  <a:pt x="127000" y="287867"/>
                </a:lnTo>
                <a:lnTo>
                  <a:pt x="110067" y="313267"/>
                </a:lnTo>
                <a:lnTo>
                  <a:pt x="101599" y="330200"/>
                </a:lnTo>
                <a:lnTo>
                  <a:pt x="84666" y="338667"/>
                </a:lnTo>
                <a:lnTo>
                  <a:pt x="76200" y="355600"/>
                </a:lnTo>
                <a:lnTo>
                  <a:pt x="59266" y="364067"/>
                </a:lnTo>
                <a:lnTo>
                  <a:pt x="50800" y="364067"/>
                </a:lnTo>
                <a:lnTo>
                  <a:pt x="33867" y="355600"/>
                </a:lnTo>
                <a:lnTo>
                  <a:pt x="25399" y="347133"/>
                </a:lnTo>
                <a:lnTo>
                  <a:pt x="8466" y="338667"/>
                </a:lnTo>
                <a:lnTo>
                  <a:pt x="8466" y="321733"/>
                </a:lnTo>
                <a:lnTo>
                  <a:pt x="0" y="304800"/>
                </a:lnTo>
                <a:lnTo>
                  <a:pt x="0" y="296333"/>
                </a:lnTo>
                <a:lnTo>
                  <a:pt x="8466" y="279400"/>
                </a:lnTo>
                <a:lnTo>
                  <a:pt x="16933" y="270933"/>
                </a:lnTo>
                <a:lnTo>
                  <a:pt x="25399" y="254000"/>
                </a:lnTo>
                <a:lnTo>
                  <a:pt x="42333" y="245533"/>
                </a:lnTo>
                <a:lnTo>
                  <a:pt x="50800" y="237067"/>
                </a:lnTo>
                <a:lnTo>
                  <a:pt x="67733" y="228600"/>
                </a:lnTo>
                <a:lnTo>
                  <a:pt x="84666" y="228600"/>
                </a:lnTo>
                <a:lnTo>
                  <a:pt x="93133" y="228600"/>
                </a:lnTo>
                <a:lnTo>
                  <a:pt x="101599" y="228600"/>
                </a:lnTo>
                <a:lnTo>
                  <a:pt x="118533" y="237067"/>
                </a:lnTo>
                <a:lnTo>
                  <a:pt x="127000" y="245533"/>
                </a:lnTo>
                <a:lnTo>
                  <a:pt x="135466" y="254000"/>
                </a:lnTo>
                <a:lnTo>
                  <a:pt x="143933" y="262467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96333"/>
                </a:lnTo>
                <a:lnTo>
                  <a:pt x="169333" y="304800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77799" y="321733"/>
                </a:lnTo>
                <a:lnTo>
                  <a:pt x="177799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8348134" y="4478867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8449733" y="4301067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0"/>
                </a:lnTo>
                <a:lnTo>
                  <a:pt x="42333" y="0"/>
                </a:lnTo>
                <a:lnTo>
                  <a:pt x="50801" y="8466"/>
                </a:lnTo>
                <a:lnTo>
                  <a:pt x="67734" y="8466"/>
                </a:lnTo>
                <a:lnTo>
                  <a:pt x="76200" y="16933"/>
                </a:lnTo>
                <a:lnTo>
                  <a:pt x="84667" y="25400"/>
                </a:lnTo>
                <a:lnTo>
                  <a:pt x="101600" y="42333"/>
                </a:lnTo>
                <a:lnTo>
                  <a:pt x="101600" y="50800"/>
                </a:lnTo>
                <a:lnTo>
                  <a:pt x="110067" y="67733"/>
                </a:lnTo>
                <a:lnTo>
                  <a:pt x="118533" y="84666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18533" y="186266"/>
                </a:lnTo>
                <a:lnTo>
                  <a:pt x="110067" y="203200"/>
                </a:lnTo>
                <a:lnTo>
                  <a:pt x="110067" y="228600"/>
                </a:lnTo>
                <a:lnTo>
                  <a:pt x="101600" y="245533"/>
                </a:lnTo>
                <a:lnTo>
                  <a:pt x="93134" y="262466"/>
                </a:lnTo>
                <a:lnTo>
                  <a:pt x="84667" y="279400"/>
                </a:lnTo>
                <a:lnTo>
                  <a:pt x="76200" y="287866"/>
                </a:lnTo>
                <a:lnTo>
                  <a:pt x="67734" y="296333"/>
                </a:lnTo>
                <a:lnTo>
                  <a:pt x="59267" y="304800"/>
                </a:lnTo>
                <a:lnTo>
                  <a:pt x="50801" y="304800"/>
                </a:lnTo>
                <a:lnTo>
                  <a:pt x="50801" y="304800"/>
                </a:lnTo>
                <a:lnTo>
                  <a:pt x="42333" y="296333"/>
                </a:lnTo>
                <a:lnTo>
                  <a:pt x="25400" y="287866"/>
                </a:lnTo>
                <a:lnTo>
                  <a:pt x="16934" y="270933"/>
                </a:lnTo>
                <a:lnTo>
                  <a:pt x="8467" y="262466"/>
                </a:lnTo>
                <a:lnTo>
                  <a:pt x="0" y="245533"/>
                </a:lnTo>
                <a:lnTo>
                  <a:pt x="0" y="228600"/>
                </a:lnTo>
                <a:lnTo>
                  <a:pt x="0" y="211666"/>
                </a:lnTo>
                <a:lnTo>
                  <a:pt x="0" y="203200"/>
                </a:lnTo>
                <a:lnTo>
                  <a:pt x="8467" y="194733"/>
                </a:lnTo>
                <a:lnTo>
                  <a:pt x="16934" y="186266"/>
                </a:lnTo>
                <a:lnTo>
                  <a:pt x="25400" y="177800"/>
                </a:lnTo>
                <a:lnTo>
                  <a:pt x="42333" y="169333"/>
                </a:lnTo>
                <a:lnTo>
                  <a:pt x="50801" y="169333"/>
                </a:lnTo>
                <a:lnTo>
                  <a:pt x="67734" y="177800"/>
                </a:lnTo>
                <a:lnTo>
                  <a:pt x="76200" y="186266"/>
                </a:lnTo>
                <a:lnTo>
                  <a:pt x="93134" y="194733"/>
                </a:lnTo>
                <a:lnTo>
                  <a:pt x="110067" y="203200"/>
                </a:lnTo>
                <a:lnTo>
                  <a:pt x="118533" y="220133"/>
                </a:lnTo>
                <a:lnTo>
                  <a:pt x="127001" y="228600"/>
                </a:lnTo>
                <a:lnTo>
                  <a:pt x="135467" y="245533"/>
                </a:lnTo>
                <a:lnTo>
                  <a:pt x="143934" y="254000"/>
                </a:lnTo>
                <a:lnTo>
                  <a:pt x="143934" y="262466"/>
                </a:lnTo>
                <a:lnTo>
                  <a:pt x="152400" y="279400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60867" y="279400"/>
                </a:lnTo>
                <a:lnTo>
                  <a:pt x="1608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8686800" y="44111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8796866" y="4275667"/>
            <a:ext cx="186268" cy="389467"/>
          </a:xfrm>
          <a:custGeom>
            <a:avLst/>
            <a:gdLst/>
            <a:ahLst/>
            <a:cxnLst/>
            <a:rect l="0" t="0" r="0" b="0"/>
            <a:pathLst>
              <a:path w="186268" h="389467">
                <a:moveTo>
                  <a:pt x="0" y="16933"/>
                </a:move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8" y="16933"/>
                </a:lnTo>
                <a:lnTo>
                  <a:pt x="84668" y="25400"/>
                </a:lnTo>
                <a:lnTo>
                  <a:pt x="93134" y="42333"/>
                </a:lnTo>
                <a:lnTo>
                  <a:pt x="93134" y="59266"/>
                </a:lnTo>
                <a:lnTo>
                  <a:pt x="93134" y="76200"/>
                </a:lnTo>
                <a:lnTo>
                  <a:pt x="84668" y="93133"/>
                </a:lnTo>
                <a:lnTo>
                  <a:pt x="84668" y="110066"/>
                </a:lnTo>
                <a:lnTo>
                  <a:pt x="76200" y="135466"/>
                </a:lnTo>
                <a:lnTo>
                  <a:pt x="59267" y="152400"/>
                </a:lnTo>
                <a:lnTo>
                  <a:pt x="50801" y="169333"/>
                </a:lnTo>
                <a:lnTo>
                  <a:pt x="42334" y="177800"/>
                </a:lnTo>
                <a:lnTo>
                  <a:pt x="42334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77800"/>
                </a:lnTo>
                <a:lnTo>
                  <a:pt x="33867" y="169333"/>
                </a:lnTo>
                <a:lnTo>
                  <a:pt x="42334" y="160866"/>
                </a:lnTo>
                <a:lnTo>
                  <a:pt x="50801" y="143933"/>
                </a:lnTo>
                <a:lnTo>
                  <a:pt x="59267" y="143933"/>
                </a:lnTo>
                <a:lnTo>
                  <a:pt x="76200" y="135466"/>
                </a:lnTo>
                <a:lnTo>
                  <a:pt x="93134" y="135466"/>
                </a:lnTo>
                <a:lnTo>
                  <a:pt x="110067" y="135466"/>
                </a:lnTo>
                <a:lnTo>
                  <a:pt x="127001" y="143933"/>
                </a:lnTo>
                <a:lnTo>
                  <a:pt x="143934" y="152400"/>
                </a:lnTo>
                <a:lnTo>
                  <a:pt x="152400" y="169333"/>
                </a:lnTo>
                <a:lnTo>
                  <a:pt x="160868" y="186266"/>
                </a:lnTo>
                <a:lnTo>
                  <a:pt x="177801" y="203200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86267" y="262466"/>
                </a:lnTo>
                <a:lnTo>
                  <a:pt x="177801" y="287866"/>
                </a:lnTo>
                <a:lnTo>
                  <a:pt x="169334" y="304800"/>
                </a:lnTo>
                <a:lnTo>
                  <a:pt x="169334" y="321733"/>
                </a:lnTo>
                <a:lnTo>
                  <a:pt x="160868" y="338666"/>
                </a:lnTo>
                <a:lnTo>
                  <a:pt x="143934" y="355600"/>
                </a:lnTo>
                <a:lnTo>
                  <a:pt x="135467" y="364066"/>
                </a:lnTo>
                <a:lnTo>
                  <a:pt x="118534" y="381000"/>
                </a:lnTo>
                <a:lnTo>
                  <a:pt x="110067" y="381000"/>
                </a:lnTo>
                <a:lnTo>
                  <a:pt x="93134" y="389466"/>
                </a:lnTo>
                <a:lnTo>
                  <a:pt x="76200" y="389466"/>
                </a:lnTo>
                <a:lnTo>
                  <a:pt x="67734" y="381000"/>
                </a:lnTo>
                <a:lnTo>
                  <a:pt x="67734" y="381000"/>
                </a:lnTo>
                <a:lnTo>
                  <a:pt x="59267" y="364066"/>
                </a:lnTo>
                <a:lnTo>
                  <a:pt x="59267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008533" y="44450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9093200" y="4275667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3" y="25400"/>
                </a:lnTo>
                <a:lnTo>
                  <a:pt x="67733" y="33866"/>
                </a:lnTo>
                <a:lnTo>
                  <a:pt x="76200" y="42333"/>
                </a:lnTo>
                <a:lnTo>
                  <a:pt x="76200" y="59266"/>
                </a:lnTo>
                <a:lnTo>
                  <a:pt x="76200" y="76200"/>
                </a:lnTo>
                <a:lnTo>
                  <a:pt x="76200" y="93133"/>
                </a:lnTo>
                <a:lnTo>
                  <a:pt x="84666" y="110066"/>
                </a:lnTo>
                <a:lnTo>
                  <a:pt x="76200" y="127000"/>
                </a:lnTo>
                <a:lnTo>
                  <a:pt x="76200" y="135466"/>
                </a:lnTo>
                <a:lnTo>
                  <a:pt x="76200" y="152400"/>
                </a:lnTo>
                <a:lnTo>
                  <a:pt x="67733" y="160866"/>
                </a:lnTo>
                <a:lnTo>
                  <a:pt x="67733" y="169333"/>
                </a:lnTo>
                <a:lnTo>
                  <a:pt x="67733" y="169333"/>
                </a:lnTo>
                <a:lnTo>
                  <a:pt x="67733" y="169333"/>
                </a:lnTo>
                <a:lnTo>
                  <a:pt x="67733" y="177800"/>
                </a:lnTo>
                <a:lnTo>
                  <a:pt x="67733" y="169333"/>
                </a:lnTo>
                <a:lnTo>
                  <a:pt x="67733" y="169333"/>
                </a:lnTo>
                <a:lnTo>
                  <a:pt x="67733" y="169333"/>
                </a:lnTo>
                <a:lnTo>
                  <a:pt x="67733" y="160866"/>
                </a:lnTo>
                <a:lnTo>
                  <a:pt x="76200" y="152400"/>
                </a:lnTo>
                <a:lnTo>
                  <a:pt x="84666" y="143933"/>
                </a:lnTo>
                <a:lnTo>
                  <a:pt x="93134" y="135466"/>
                </a:lnTo>
                <a:lnTo>
                  <a:pt x="101600" y="135466"/>
                </a:lnTo>
                <a:lnTo>
                  <a:pt x="118533" y="135466"/>
                </a:lnTo>
                <a:lnTo>
                  <a:pt x="127000" y="135466"/>
                </a:lnTo>
                <a:lnTo>
                  <a:pt x="143933" y="143933"/>
                </a:lnTo>
                <a:lnTo>
                  <a:pt x="160866" y="152400"/>
                </a:lnTo>
                <a:lnTo>
                  <a:pt x="169334" y="169333"/>
                </a:lnTo>
                <a:lnTo>
                  <a:pt x="177800" y="186266"/>
                </a:lnTo>
                <a:lnTo>
                  <a:pt x="186267" y="203200"/>
                </a:lnTo>
                <a:lnTo>
                  <a:pt x="194733" y="220133"/>
                </a:lnTo>
                <a:lnTo>
                  <a:pt x="194733" y="237066"/>
                </a:lnTo>
                <a:lnTo>
                  <a:pt x="194733" y="262466"/>
                </a:lnTo>
                <a:lnTo>
                  <a:pt x="194733" y="279400"/>
                </a:lnTo>
                <a:lnTo>
                  <a:pt x="203200" y="296333"/>
                </a:lnTo>
                <a:lnTo>
                  <a:pt x="194733" y="313266"/>
                </a:lnTo>
                <a:lnTo>
                  <a:pt x="186267" y="321733"/>
                </a:lnTo>
                <a:lnTo>
                  <a:pt x="177800" y="338666"/>
                </a:lnTo>
                <a:lnTo>
                  <a:pt x="160866" y="347133"/>
                </a:lnTo>
                <a:lnTo>
                  <a:pt x="152400" y="355600"/>
                </a:lnTo>
                <a:lnTo>
                  <a:pt x="135467" y="355600"/>
                </a:lnTo>
                <a:lnTo>
                  <a:pt x="127000" y="355600"/>
                </a:lnTo>
                <a:lnTo>
                  <a:pt x="118533" y="347133"/>
                </a:lnTo>
                <a:lnTo>
                  <a:pt x="101600" y="347133"/>
                </a:lnTo>
                <a:lnTo>
                  <a:pt x="93134" y="338666"/>
                </a:lnTo>
                <a:lnTo>
                  <a:pt x="84666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67733" y="330200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21733"/>
                </a:lnTo>
                <a:lnTo>
                  <a:pt x="67733" y="330200"/>
                </a:lnTo>
                <a:lnTo>
                  <a:pt x="67733" y="330200"/>
                </a:lnTo>
                <a:lnTo>
                  <a:pt x="67733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9457267" y="4343400"/>
            <a:ext cx="287867" cy="254001"/>
          </a:xfrm>
          <a:custGeom>
            <a:avLst/>
            <a:gdLst/>
            <a:ahLst/>
            <a:cxnLst/>
            <a:rect l="0" t="0" r="0" b="0"/>
            <a:pathLst>
              <a:path w="287867" h="254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399" y="177800"/>
                </a:lnTo>
                <a:lnTo>
                  <a:pt x="25399" y="203200"/>
                </a:lnTo>
                <a:lnTo>
                  <a:pt x="25399" y="220133"/>
                </a:lnTo>
                <a:lnTo>
                  <a:pt x="25399" y="237067"/>
                </a:lnTo>
                <a:lnTo>
                  <a:pt x="25399" y="245533"/>
                </a:lnTo>
                <a:lnTo>
                  <a:pt x="25399" y="245533"/>
                </a:lnTo>
                <a:lnTo>
                  <a:pt x="25399" y="254000"/>
                </a:lnTo>
                <a:lnTo>
                  <a:pt x="25399" y="254000"/>
                </a:lnTo>
                <a:lnTo>
                  <a:pt x="25399" y="245533"/>
                </a:lnTo>
                <a:lnTo>
                  <a:pt x="25399" y="245533"/>
                </a:lnTo>
                <a:lnTo>
                  <a:pt x="25399" y="228600"/>
                </a:lnTo>
                <a:lnTo>
                  <a:pt x="16933" y="211667"/>
                </a:lnTo>
                <a:lnTo>
                  <a:pt x="16933" y="194733"/>
                </a:lnTo>
                <a:lnTo>
                  <a:pt x="16933" y="169333"/>
                </a:lnTo>
                <a:lnTo>
                  <a:pt x="16933" y="143933"/>
                </a:lnTo>
                <a:lnTo>
                  <a:pt x="16933" y="118533"/>
                </a:lnTo>
                <a:lnTo>
                  <a:pt x="16933" y="101600"/>
                </a:lnTo>
                <a:lnTo>
                  <a:pt x="25399" y="76200"/>
                </a:lnTo>
                <a:lnTo>
                  <a:pt x="33867" y="59267"/>
                </a:lnTo>
                <a:lnTo>
                  <a:pt x="42333" y="50800"/>
                </a:lnTo>
                <a:lnTo>
                  <a:pt x="50800" y="42333"/>
                </a:lnTo>
                <a:lnTo>
                  <a:pt x="59266" y="33867"/>
                </a:lnTo>
                <a:lnTo>
                  <a:pt x="76200" y="33867"/>
                </a:lnTo>
                <a:lnTo>
                  <a:pt x="84666" y="33867"/>
                </a:lnTo>
                <a:lnTo>
                  <a:pt x="93133" y="42333"/>
                </a:lnTo>
                <a:lnTo>
                  <a:pt x="101599" y="50800"/>
                </a:lnTo>
                <a:lnTo>
                  <a:pt x="110067" y="76200"/>
                </a:lnTo>
                <a:lnTo>
                  <a:pt x="127000" y="93133"/>
                </a:lnTo>
                <a:lnTo>
                  <a:pt x="135466" y="110067"/>
                </a:lnTo>
                <a:lnTo>
                  <a:pt x="135466" y="135467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43933" y="194733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194733"/>
                </a:lnTo>
                <a:lnTo>
                  <a:pt x="143933" y="186267"/>
                </a:lnTo>
                <a:lnTo>
                  <a:pt x="143933" y="169333"/>
                </a:lnTo>
                <a:lnTo>
                  <a:pt x="143933" y="143933"/>
                </a:lnTo>
                <a:lnTo>
                  <a:pt x="152400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60866" y="50800"/>
                </a:lnTo>
                <a:lnTo>
                  <a:pt x="169333" y="33867"/>
                </a:lnTo>
                <a:lnTo>
                  <a:pt x="177799" y="16933"/>
                </a:lnTo>
                <a:lnTo>
                  <a:pt x="186267" y="8467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3" y="8467"/>
                </a:lnTo>
                <a:lnTo>
                  <a:pt x="237066" y="16933"/>
                </a:lnTo>
                <a:lnTo>
                  <a:pt x="245533" y="33867"/>
                </a:lnTo>
                <a:lnTo>
                  <a:pt x="253999" y="50800"/>
                </a:lnTo>
                <a:lnTo>
                  <a:pt x="262467" y="67733"/>
                </a:lnTo>
                <a:lnTo>
                  <a:pt x="270933" y="93133"/>
                </a:lnTo>
                <a:lnTo>
                  <a:pt x="270933" y="110067"/>
                </a:lnTo>
                <a:lnTo>
                  <a:pt x="279400" y="135467"/>
                </a:lnTo>
                <a:lnTo>
                  <a:pt x="287866" y="152400"/>
                </a:lnTo>
                <a:lnTo>
                  <a:pt x="287866" y="169333"/>
                </a:lnTo>
                <a:lnTo>
                  <a:pt x="287866" y="177800"/>
                </a:lnTo>
                <a:lnTo>
                  <a:pt x="287866" y="186267"/>
                </a:lnTo>
                <a:lnTo>
                  <a:pt x="287866" y="194733"/>
                </a:lnTo>
                <a:lnTo>
                  <a:pt x="279400" y="203200"/>
                </a:lnTo>
                <a:lnTo>
                  <a:pt x="279400" y="203200"/>
                </a:lnTo>
                <a:lnTo>
                  <a:pt x="279400" y="194733"/>
                </a:lnTo>
                <a:lnTo>
                  <a:pt x="270933" y="186267"/>
                </a:lnTo>
                <a:lnTo>
                  <a:pt x="270933" y="186267"/>
                </a:lnTo>
                <a:lnTo>
                  <a:pt x="270933" y="169333"/>
                </a:lnTo>
                <a:lnTo>
                  <a:pt x="270933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9702800" y="4106333"/>
            <a:ext cx="186267" cy="211668"/>
          </a:xfrm>
          <a:custGeom>
            <a:avLst/>
            <a:gdLst/>
            <a:ahLst/>
            <a:cxnLst/>
            <a:rect l="0" t="0" r="0" b="0"/>
            <a:pathLst>
              <a:path w="186267" h="2116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16934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0066" y="59267"/>
                </a:lnTo>
                <a:lnTo>
                  <a:pt x="110066" y="67734"/>
                </a:lnTo>
                <a:lnTo>
                  <a:pt x="101600" y="76200"/>
                </a:lnTo>
                <a:lnTo>
                  <a:pt x="101600" y="84667"/>
                </a:lnTo>
                <a:lnTo>
                  <a:pt x="93134" y="93134"/>
                </a:lnTo>
                <a:lnTo>
                  <a:pt x="93134" y="93134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01600"/>
                </a:lnTo>
                <a:lnTo>
                  <a:pt x="76200" y="101600"/>
                </a:lnTo>
                <a:lnTo>
                  <a:pt x="76200" y="101600"/>
                </a:lnTo>
                <a:lnTo>
                  <a:pt x="84666" y="93134"/>
                </a:lnTo>
                <a:lnTo>
                  <a:pt x="84666" y="93134"/>
                </a:lnTo>
                <a:lnTo>
                  <a:pt x="93134" y="84667"/>
                </a:lnTo>
                <a:lnTo>
                  <a:pt x="101600" y="84667"/>
                </a:lnTo>
                <a:lnTo>
                  <a:pt x="110066" y="76200"/>
                </a:lnTo>
                <a:lnTo>
                  <a:pt x="118533" y="76200"/>
                </a:lnTo>
                <a:lnTo>
                  <a:pt x="135467" y="76200"/>
                </a:lnTo>
                <a:lnTo>
                  <a:pt x="143934" y="84667"/>
                </a:lnTo>
                <a:lnTo>
                  <a:pt x="152400" y="84667"/>
                </a:lnTo>
                <a:lnTo>
                  <a:pt x="169334" y="101600"/>
                </a:lnTo>
                <a:lnTo>
                  <a:pt x="169334" y="110067"/>
                </a:lnTo>
                <a:lnTo>
                  <a:pt x="177800" y="118534"/>
                </a:lnTo>
                <a:lnTo>
                  <a:pt x="186266" y="135467"/>
                </a:lnTo>
                <a:lnTo>
                  <a:pt x="186266" y="143934"/>
                </a:lnTo>
                <a:lnTo>
                  <a:pt x="186266" y="160867"/>
                </a:lnTo>
                <a:lnTo>
                  <a:pt x="186266" y="169334"/>
                </a:lnTo>
                <a:lnTo>
                  <a:pt x="177800" y="177800"/>
                </a:lnTo>
                <a:lnTo>
                  <a:pt x="169334" y="186267"/>
                </a:lnTo>
                <a:lnTo>
                  <a:pt x="160866" y="194734"/>
                </a:lnTo>
                <a:lnTo>
                  <a:pt x="152400" y="203200"/>
                </a:lnTo>
                <a:lnTo>
                  <a:pt x="135467" y="211667"/>
                </a:lnTo>
                <a:lnTo>
                  <a:pt x="127000" y="211667"/>
                </a:lnTo>
                <a:lnTo>
                  <a:pt x="118533" y="211667"/>
                </a:lnTo>
                <a:lnTo>
                  <a:pt x="101600" y="211667"/>
                </a:lnTo>
                <a:lnTo>
                  <a:pt x="93134" y="211667"/>
                </a:lnTo>
                <a:lnTo>
                  <a:pt x="84666" y="211667"/>
                </a:lnTo>
                <a:lnTo>
                  <a:pt x="76200" y="203200"/>
                </a:lnTo>
                <a:lnTo>
                  <a:pt x="76200" y="194734"/>
                </a:lnTo>
                <a:lnTo>
                  <a:pt x="76200" y="194734"/>
                </a:lnTo>
                <a:lnTo>
                  <a:pt x="76200" y="194734"/>
                </a:lnTo>
                <a:lnTo>
                  <a:pt x="84666" y="194734"/>
                </a:lnTo>
                <a:lnTo>
                  <a:pt x="84666" y="194734"/>
                </a:lnTo>
                <a:lnTo>
                  <a:pt x="93134" y="194734"/>
                </a:lnTo>
                <a:lnTo>
                  <a:pt x="93134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939866" y="4343400"/>
            <a:ext cx="245535" cy="211668"/>
          </a:xfrm>
          <a:custGeom>
            <a:avLst/>
            <a:gdLst/>
            <a:ahLst/>
            <a:cxnLst/>
            <a:rect l="0" t="0" r="0" b="0"/>
            <a:pathLst>
              <a:path w="245535" h="2116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33867"/>
                </a:lnTo>
                <a:lnTo>
                  <a:pt x="16934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69333"/>
                </a:lnTo>
                <a:lnTo>
                  <a:pt x="42334" y="186267"/>
                </a:lnTo>
                <a:lnTo>
                  <a:pt x="42334" y="203200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03200"/>
                </a:lnTo>
                <a:lnTo>
                  <a:pt x="42334" y="194733"/>
                </a:lnTo>
                <a:lnTo>
                  <a:pt x="42334" y="186267"/>
                </a:lnTo>
                <a:lnTo>
                  <a:pt x="50801" y="160867"/>
                </a:lnTo>
                <a:lnTo>
                  <a:pt x="50801" y="143933"/>
                </a:lnTo>
                <a:lnTo>
                  <a:pt x="50801" y="118533"/>
                </a:lnTo>
                <a:lnTo>
                  <a:pt x="59268" y="93133"/>
                </a:lnTo>
                <a:lnTo>
                  <a:pt x="67734" y="67733"/>
                </a:lnTo>
                <a:lnTo>
                  <a:pt x="76200" y="42333"/>
                </a:lnTo>
                <a:lnTo>
                  <a:pt x="93134" y="25400"/>
                </a:lnTo>
                <a:lnTo>
                  <a:pt x="101600" y="8467"/>
                </a:lnTo>
                <a:lnTo>
                  <a:pt x="118534" y="0"/>
                </a:lnTo>
                <a:lnTo>
                  <a:pt x="135468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16933"/>
                </a:lnTo>
                <a:lnTo>
                  <a:pt x="194734" y="25400"/>
                </a:lnTo>
                <a:lnTo>
                  <a:pt x="203201" y="42333"/>
                </a:lnTo>
                <a:lnTo>
                  <a:pt x="220134" y="50800"/>
                </a:lnTo>
                <a:lnTo>
                  <a:pt x="228600" y="76200"/>
                </a:lnTo>
                <a:lnTo>
                  <a:pt x="228600" y="93133"/>
                </a:lnTo>
                <a:lnTo>
                  <a:pt x="237068" y="110067"/>
                </a:lnTo>
                <a:lnTo>
                  <a:pt x="245534" y="118533"/>
                </a:lnTo>
                <a:lnTo>
                  <a:pt x="245534" y="135467"/>
                </a:lnTo>
                <a:lnTo>
                  <a:pt x="245534" y="143933"/>
                </a:lnTo>
                <a:lnTo>
                  <a:pt x="245534" y="160867"/>
                </a:lnTo>
                <a:lnTo>
                  <a:pt x="245534" y="169333"/>
                </a:lnTo>
                <a:lnTo>
                  <a:pt x="245534" y="169333"/>
                </a:lnTo>
                <a:lnTo>
                  <a:pt x="245534" y="177800"/>
                </a:lnTo>
                <a:lnTo>
                  <a:pt x="245534" y="177800"/>
                </a:lnTo>
                <a:lnTo>
                  <a:pt x="237068" y="177800"/>
                </a:lnTo>
                <a:lnTo>
                  <a:pt x="237068" y="177800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0867"/>
                </a:lnTo>
                <a:lnTo>
                  <a:pt x="22860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10168466" y="4140200"/>
            <a:ext cx="169335" cy="135468"/>
          </a:xfrm>
          <a:custGeom>
            <a:avLst/>
            <a:gdLst/>
            <a:ahLst/>
            <a:cxnLst/>
            <a:rect l="0" t="0" r="0" b="0"/>
            <a:pathLst>
              <a:path w="169335" h="1354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01600"/>
                </a:lnTo>
                <a:lnTo>
                  <a:pt x="8468" y="118533"/>
                </a:lnTo>
                <a:lnTo>
                  <a:pt x="8468" y="127000"/>
                </a:lnTo>
                <a:lnTo>
                  <a:pt x="8468" y="135467"/>
                </a:lnTo>
                <a:lnTo>
                  <a:pt x="0" y="135467"/>
                </a:lnTo>
                <a:lnTo>
                  <a:pt x="8468" y="135467"/>
                </a:lnTo>
                <a:lnTo>
                  <a:pt x="8468" y="135467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4" y="110067"/>
                </a:lnTo>
                <a:lnTo>
                  <a:pt x="59268" y="101600"/>
                </a:lnTo>
                <a:lnTo>
                  <a:pt x="76200" y="101600"/>
                </a:lnTo>
                <a:lnTo>
                  <a:pt x="84668" y="93133"/>
                </a:lnTo>
                <a:lnTo>
                  <a:pt x="101600" y="93133"/>
                </a:lnTo>
                <a:lnTo>
                  <a:pt x="118534" y="93133"/>
                </a:lnTo>
                <a:lnTo>
                  <a:pt x="127001" y="93133"/>
                </a:lnTo>
                <a:lnTo>
                  <a:pt x="135468" y="93133"/>
                </a:lnTo>
                <a:lnTo>
                  <a:pt x="143934" y="93133"/>
                </a:lnTo>
                <a:lnTo>
                  <a:pt x="152400" y="93133"/>
                </a:lnTo>
                <a:lnTo>
                  <a:pt x="160868" y="93133"/>
                </a:lnTo>
                <a:lnTo>
                  <a:pt x="160868" y="93133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10312400" y="4072467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16934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10515600" y="4309533"/>
            <a:ext cx="67734" cy="381001"/>
          </a:xfrm>
          <a:custGeom>
            <a:avLst/>
            <a:gdLst/>
            <a:ahLst/>
            <a:cxnLst/>
            <a:rect l="0" t="0" r="0" b="0"/>
            <a:pathLst>
              <a:path w="67734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33866" y="67734"/>
                </a:lnTo>
                <a:lnTo>
                  <a:pt x="33866" y="93134"/>
                </a:lnTo>
                <a:lnTo>
                  <a:pt x="42334" y="127000"/>
                </a:lnTo>
                <a:lnTo>
                  <a:pt x="42334" y="152400"/>
                </a:lnTo>
                <a:lnTo>
                  <a:pt x="50800" y="186267"/>
                </a:lnTo>
                <a:lnTo>
                  <a:pt x="50800" y="220134"/>
                </a:lnTo>
                <a:lnTo>
                  <a:pt x="59266" y="254000"/>
                </a:lnTo>
                <a:lnTo>
                  <a:pt x="59266" y="287867"/>
                </a:lnTo>
                <a:lnTo>
                  <a:pt x="59266" y="313267"/>
                </a:lnTo>
                <a:lnTo>
                  <a:pt x="67733" y="338667"/>
                </a:lnTo>
                <a:lnTo>
                  <a:pt x="67733" y="355600"/>
                </a:lnTo>
                <a:lnTo>
                  <a:pt x="67733" y="372534"/>
                </a:lnTo>
                <a:lnTo>
                  <a:pt x="67733" y="381000"/>
                </a:lnTo>
                <a:lnTo>
                  <a:pt x="59266" y="381000"/>
                </a:lnTo>
                <a:lnTo>
                  <a:pt x="59266" y="381000"/>
                </a:lnTo>
                <a:lnTo>
                  <a:pt x="59266" y="381000"/>
                </a:lnTo>
                <a:lnTo>
                  <a:pt x="50800" y="381000"/>
                </a:lnTo>
                <a:lnTo>
                  <a:pt x="5080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0507133" y="4275667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0" y="42333"/>
                </a:moveTo>
                <a:lnTo>
                  <a:pt x="0" y="42333"/>
                </a:lnTo>
                <a:lnTo>
                  <a:pt x="8467" y="33866"/>
                </a:lnTo>
                <a:lnTo>
                  <a:pt x="8467" y="16933"/>
                </a:lnTo>
                <a:lnTo>
                  <a:pt x="25401" y="8466"/>
                </a:lnTo>
                <a:lnTo>
                  <a:pt x="33867" y="0"/>
                </a:lnTo>
                <a:lnTo>
                  <a:pt x="50801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6"/>
                </a:lnTo>
                <a:lnTo>
                  <a:pt x="127001" y="16933"/>
                </a:lnTo>
                <a:lnTo>
                  <a:pt x="143933" y="33866"/>
                </a:lnTo>
                <a:lnTo>
                  <a:pt x="160867" y="59266"/>
                </a:lnTo>
                <a:lnTo>
                  <a:pt x="177801" y="76200"/>
                </a:lnTo>
                <a:lnTo>
                  <a:pt x="186267" y="101600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94733" y="160866"/>
                </a:lnTo>
                <a:lnTo>
                  <a:pt x="186267" y="186266"/>
                </a:lnTo>
                <a:lnTo>
                  <a:pt x="177801" y="194733"/>
                </a:lnTo>
                <a:lnTo>
                  <a:pt x="160867" y="211666"/>
                </a:lnTo>
                <a:lnTo>
                  <a:pt x="143933" y="220133"/>
                </a:lnTo>
                <a:lnTo>
                  <a:pt x="110067" y="228600"/>
                </a:lnTo>
                <a:lnTo>
                  <a:pt x="84667" y="228600"/>
                </a:lnTo>
                <a:lnTo>
                  <a:pt x="84667" y="228600"/>
                </a:lnTo>
                <a:lnTo>
                  <a:pt x="50801" y="220133"/>
                </a:lnTo>
                <a:lnTo>
                  <a:pt x="50801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6485467" y="5816600"/>
            <a:ext cx="203201" cy="381001"/>
          </a:xfrm>
          <a:custGeom>
            <a:avLst/>
            <a:gdLst/>
            <a:ahLst/>
            <a:cxnLst/>
            <a:rect l="0" t="0" r="0" b="0"/>
            <a:pathLst>
              <a:path w="203201" h="381001">
                <a:moveTo>
                  <a:pt x="67733" y="42333"/>
                </a:move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25400"/>
                </a:lnTo>
                <a:lnTo>
                  <a:pt x="160866" y="33867"/>
                </a:lnTo>
                <a:lnTo>
                  <a:pt x="169333" y="59267"/>
                </a:lnTo>
                <a:lnTo>
                  <a:pt x="177799" y="76200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94733" y="152400"/>
                </a:lnTo>
                <a:lnTo>
                  <a:pt x="194733" y="177800"/>
                </a:lnTo>
                <a:lnTo>
                  <a:pt x="194733" y="203200"/>
                </a:lnTo>
                <a:lnTo>
                  <a:pt x="186267" y="228600"/>
                </a:lnTo>
                <a:lnTo>
                  <a:pt x="177799" y="254000"/>
                </a:lnTo>
                <a:lnTo>
                  <a:pt x="169333" y="279400"/>
                </a:lnTo>
                <a:lnTo>
                  <a:pt x="160866" y="296333"/>
                </a:lnTo>
                <a:lnTo>
                  <a:pt x="152400" y="313267"/>
                </a:lnTo>
                <a:lnTo>
                  <a:pt x="143933" y="330200"/>
                </a:lnTo>
                <a:lnTo>
                  <a:pt x="127000" y="347133"/>
                </a:lnTo>
                <a:lnTo>
                  <a:pt x="118533" y="355600"/>
                </a:lnTo>
                <a:lnTo>
                  <a:pt x="101599" y="364067"/>
                </a:lnTo>
                <a:lnTo>
                  <a:pt x="93133" y="372533"/>
                </a:lnTo>
                <a:lnTo>
                  <a:pt x="76200" y="381000"/>
                </a:lnTo>
                <a:lnTo>
                  <a:pt x="67733" y="381000"/>
                </a:lnTo>
                <a:lnTo>
                  <a:pt x="50800" y="381000"/>
                </a:lnTo>
                <a:lnTo>
                  <a:pt x="42333" y="381000"/>
                </a:lnTo>
                <a:lnTo>
                  <a:pt x="33867" y="381000"/>
                </a:lnTo>
                <a:lnTo>
                  <a:pt x="25399" y="372533"/>
                </a:lnTo>
                <a:lnTo>
                  <a:pt x="16933" y="364067"/>
                </a:lnTo>
                <a:lnTo>
                  <a:pt x="8466" y="355600"/>
                </a:lnTo>
                <a:lnTo>
                  <a:pt x="8466" y="338667"/>
                </a:lnTo>
                <a:lnTo>
                  <a:pt x="8466" y="330200"/>
                </a:lnTo>
                <a:lnTo>
                  <a:pt x="0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8466" y="270933"/>
                </a:lnTo>
                <a:lnTo>
                  <a:pt x="8466" y="262467"/>
                </a:lnTo>
                <a:lnTo>
                  <a:pt x="16933" y="245533"/>
                </a:lnTo>
                <a:lnTo>
                  <a:pt x="25399" y="237067"/>
                </a:lnTo>
                <a:lnTo>
                  <a:pt x="33867" y="220133"/>
                </a:lnTo>
                <a:lnTo>
                  <a:pt x="50800" y="211667"/>
                </a:lnTo>
                <a:lnTo>
                  <a:pt x="67733" y="203200"/>
                </a:lnTo>
                <a:lnTo>
                  <a:pt x="84666" y="203200"/>
                </a:lnTo>
                <a:lnTo>
                  <a:pt x="101599" y="203200"/>
                </a:lnTo>
                <a:lnTo>
                  <a:pt x="118533" y="211667"/>
                </a:lnTo>
                <a:lnTo>
                  <a:pt x="127000" y="220133"/>
                </a:lnTo>
                <a:lnTo>
                  <a:pt x="143933" y="237067"/>
                </a:lnTo>
                <a:lnTo>
                  <a:pt x="160866" y="254000"/>
                </a:lnTo>
                <a:lnTo>
                  <a:pt x="177799" y="262467"/>
                </a:lnTo>
                <a:lnTo>
                  <a:pt x="186267" y="287867"/>
                </a:lnTo>
                <a:lnTo>
                  <a:pt x="194733" y="304800"/>
                </a:lnTo>
                <a:lnTo>
                  <a:pt x="194733" y="321733"/>
                </a:lnTo>
                <a:lnTo>
                  <a:pt x="203200" y="330200"/>
                </a:lnTo>
                <a:lnTo>
                  <a:pt x="203200" y="338667"/>
                </a:lnTo>
                <a:lnTo>
                  <a:pt x="203200" y="347133"/>
                </a:lnTo>
                <a:lnTo>
                  <a:pt x="203200" y="338667"/>
                </a:lnTo>
                <a:lnTo>
                  <a:pt x="203200" y="338667"/>
                </a:lnTo>
                <a:lnTo>
                  <a:pt x="203200" y="338667"/>
                </a:lnTo>
                <a:lnTo>
                  <a:pt x="2032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6773333" y="5960533"/>
            <a:ext cx="8468" cy="33868"/>
          </a:xfrm>
          <a:custGeom>
            <a:avLst/>
            <a:gdLst/>
            <a:ahLst/>
            <a:cxnLst/>
            <a:rect l="0" t="0" r="0" b="0"/>
            <a:pathLst>
              <a:path w="8468" h="338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6874933" y="5740400"/>
            <a:ext cx="228601" cy="381001"/>
          </a:xfrm>
          <a:custGeom>
            <a:avLst/>
            <a:gdLst/>
            <a:ahLst/>
            <a:cxnLst/>
            <a:rect l="0" t="0" r="0" b="0"/>
            <a:pathLst>
              <a:path w="228601" h="381001">
                <a:moveTo>
                  <a:pt x="16933" y="25400"/>
                </a:moveTo>
                <a:lnTo>
                  <a:pt x="25401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101601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35467" y="67733"/>
                </a:lnTo>
                <a:lnTo>
                  <a:pt x="143934" y="93133"/>
                </a:lnTo>
                <a:lnTo>
                  <a:pt x="152400" y="118533"/>
                </a:lnTo>
                <a:lnTo>
                  <a:pt x="160867" y="143933"/>
                </a:lnTo>
                <a:lnTo>
                  <a:pt x="169333" y="169333"/>
                </a:lnTo>
                <a:lnTo>
                  <a:pt x="169333" y="203200"/>
                </a:lnTo>
                <a:lnTo>
                  <a:pt x="169333" y="228600"/>
                </a:lnTo>
                <a:lnTo>
                  <a:pt x="169333" y="254000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52400" y="304800"/>
                </a:lnTo>
                <a:lnTo>
                  <a:pt x="135467" y="313267"/>
                </a:lnTo>
                <a:lnTo>
                  <a:pt x="127000" y="321733"/>
                </a:lnTo>
                <a:lnTo>
                  <a:pt x="110067" y="321733"/>
                </a:lnTo>
                <a:lnTo>
                  <a:pt x="93133" y="330200"/>
                </a:lnTo>
                <a:lnTo>
                  <a:pt x="76200" y="321733"/>
                </a:lnTo>
                <a:lnTo>
                  <a:pt x="59267" y="321733"/>
                </a:lnTo>
                <a:lnTo>
                  <a:pt x="50800" y="321733"/>
                </a:lnTo>
                <a:lnTo>
                  <a:pt x="33867" y="313267"/>
                </a:lnTo>
                <a:lnTo>
                  <a:pt x="25401" y="304800"/>
                </a:lnTo>
                <a:lnTo>
                  <a:pt x="16933" y="296333"/>
                </a:lnTo>
                <a:lnTo>
                  <a:pt x="8467" y="296333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3"/>
                </a:lnTo>
                <a:lnTo>
                  <a:pt x="8467" y="262467"/>
                </a:lnTo>
                <a:lnTo>
                  <a:pt x="8467" y="254000"/>
                </a:lnTo>
                <a:lnTo>
                  <a:pt x="16933" y="245533"/>
                </a:lnTo>
                <a:lnTo>
                  <a:pt x="25401" y="237067"/>
                </a:lnTo>
                <a:lnTo>
                  <a:pt x="42334" y="237067"/>
                </a:lnTo>
                <a:lnTo>
                  <a:pt x="50800" y="237067"/>
                </a:lnTo>
                <a:lnTo>
                  <a:pt x="67734" y="237067"/>
                </a:lnTo>
                <a:lnTo>
                  <a:pt x="84667" y="237067"/>
                </a:lnTo>
                <a:lnTo>
                  <a:pt x="101601" y="237067"/>
                </a:lnTo>
                <a:lnTo>
                  <a:pt x="118534" y="237067"/>
                </a:lnTo>
                <a:lnTo>
                  <a:pt x="135467" y="245533"/>
                </a:lnTo>
                <a:lnTo>
                  <a:pt x="152400" y="254000"/>
                </a:lnTo>
                <a:lnTo>
                  <a:pt x="160867" y="262467"/>
                </a:lnTo>
                <a:lnTo>
                  <a:pt x="177801" y="279400"/>
                </a:lnTo>
                <a:lnTo>
                  <a:pt x="186267" y="287867"/>
                </a:lnTo>
                <a:lnTo>
                  <a:pt x="203200" y="304800"/>
                </a:lnTo>
                <a:lnTo>
                  <a:pt x="211667" y="313267"/>
                </a:lnTo>
                <a:lnTo>
                  <a:pt x="220134" y="321733"/>
                </a:lnTo>
                <a:lnTo>
                  <a:pt x="220134" y="338667"/>
                </a:lnTo>
                <a:lnTo>
                  <a:pt x="228600" y="347133"/>
                </a:lnTo>
                <a:lnTo>
                  <a:pt x="228600" y="355600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28600" y="381000"/>
                </a:lnTo>
                <a:lnTo>
                  <a:pt x="228600" y="381000"/>
                </a:lnTo>
                <a:lnTo>
                  <a:pt x="228600" y="381000"/>
                </a:lnTo>
                <a:lnTo>
                  <a:pt x="228600" y="381000"/>
                </a:lnTo>
                <a:lnTo>
                  <a:pt x="22860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7222067" y="59097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7357534" y="5765800"/>
            <a:ext cx="228601" cy="414868"/>
          </a:xfrm>
          <a:custGeom>
            <a:avLst/>
            <a:gdLst/>
            <a:ahLst/>
            <a:cxnLst/>
            <a:rect l="0" t="0" r="0" b="0"/>
            <a:pathLst>
              <a:path w="228601" h="414868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25399" y="16933"/>
                </a:lnTo>
                <a:lnTo>
                  <a:pt x="33866" y="16933"/>
                </a:lnTo>
                <a:lnTo>
                  <a:pt x="50799" y="8467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6" y="8467"/>
                </a:lnTo>
                <a:lnTo>
                  <a:pt x="126999" y="8467"/>
                </a:lnTo>
                <a:lnTo>
                  <a:pt x="135466" y="16933"/>
                </a:lnTo>
                <a:lnTo>
                  <a:pt x="135466" y="25400"/>
                </a:lnTo>
                <a:lnTo>
                  <a:pt x="143932" y="42333"/>
                </a:lnTo>
                <a:lnTo>
                  <a:pt x="143932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26999" y="118533"/>
                </a:lnTo>
                <a:lnTo>
                  <a:pt x="126999" y="135467"/>
                </a:lnTo>
                <a:lnTo>
                  <a:pt x="118533" y="160867"/>
                </a:lnTo>
                <a:lnTo>
                  <a:pt x="110066" y="177800"/>
                </a:lnTo>
                <a:lnTo>
                  <a:pt x="101599" y="194733"/>
                </a:lnTo>
                <a:lnTo>
                  <a:pt x="93133" y="203200"/>
                </a:lnTo>
                <a:lnTo>
                  <a:pt x="93133" y="203200"/>
                </a:lnTo>
                <a:lnTo>
                  <a:pt x="84666" y="203200"/>
                </a:lnTo>
                <a:lnTo>
                  <a:pt x="84666" y="203200"/>
                </a:lnTo>
                <a:lnTo>
                  <a:pt x="84666" y="194733"/>
                </a:lnTo>
                <a:lnTo>
                  <a:pt x="84666" y="186267"/>
                </a:lnTo>
                <a:lnTo>
                  <a:pt x="84666" y="177800"/>
                </a:lnTo>
                <a:lnTo>
                  <a:pt x="84666" y="160867"/>
                </a:lnTo>
                <a:lnTo>
                  <a:pt x="93133" y="152400"/>
                </a:lnTo>
                <a:lnTo>
                  <a:pt x="101599" y="135467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35466" y="118533"/>
                </a:lnTo>
                <a:lnTo>
                  <a:pt x="143932" y="118533"/>
                </a:lnTo>
                <a:lnTo>
                  <a:pt x="160866" y="127000"/>
                </a:lnTo>
                <a:lnTo>
                  <a:pt x="169333" y="143933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211666" y="203200"/>
                </a:lnTo>
                <a:lnTo>
                  <a:pt x="220132" y="228600"/>
                </a:lnTo>
                <a:lnTo>
                  <a:pt x="228600" y="245533"/>
                </a:lnTo>
                <a:lnTo>
                  <a:pt x="228600" y="270933"/>
                </a:lnTo>
                <a:lnTo>
                  <a:pt x="228600" y="287867"/>
                </a:lnTo>
                <a:lnTo>
                  <a:pt x="228600" y="313267"/>
                </a:lnTo>
                <a:lnTo>
                  <a:pt x="220132" y="330200"/>
                </a:lnTo>
                <a:lnTo>
                  <a:pt x="220132" y="347133"/>
                </a:lnTo>
                <a:lnTo>
                  <a:pt x="211666" y="364067"/>
                </a:lnTo>
                <a:lnTo>
                  <a:pt x="194733" y="381000"/>
                </a:lnTo>
                <a:lnTo>
                  <a:pt x="177799" y="397933"/>
                </a:lnTo>
                <a:lnTo>
                  <a:pt x="169333" y="406400"/>
                </a:lnTo>
                <a:lnTo>
                  <a:pt x="152400" y="414867"/>
                </a:lnTo>
                <a:lnTo>
                  <a:pt x="135466" y="414867"/>
                </a:lnTo>
                <a:lnTo>
                  <a:pt x="118533" y="414867"/>
                </a:lnTo>
                <a:lnTo>
                  <a:pt x="110066" y="406400"/>
                </a:lnTo>
                <a:lnTo>
                  <a:pt x="101599" y="397933"/>
                </a:lnTo>
                <a:lnTo>
                  <a:pt x="93133" y="389467"/>
                </a:lnTo>
                <a:lnTo>
                  <a:pt x="93133" y="372533"/>
                </a:lnTo>
                <a:lnTo>
                  <a:pt x="93133" y="355600"/>
                </a:lnTo>
                <a:lnTo>
                  <a:pt x="93133" y="355600"/>
                </a:lnTo>
                <a:lnTo>
                  <a:pt x="101599" y="347133"/>
                </a:lnTo>
                <a:lnTo>
                  <a:pt x="101599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7670800" y="59351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16933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7814734" y="5791200"/>
            <a:ext cx="203200" cy="389468"/>
          </a:xfrm>
          <a:custGeom>
            <a:avLst/>
            <a:gdLst/>
            <a:ahLst/>
            <a:cxnLst/>
            <a:rect l="0" t="0" r="0" b="0"/>
            <a:pathLst>
              <a:path w="203200" h="389468">
                <a:moveTo>
                  <a:pt x="0" y="33867"/>
                </a:moveTo>
                <a:lnTo>
                  <a:pt x="8466" y="33867"/>
                </a:lnTo>
                <a:lnTo>
                  <a:pt x="8466" y="25400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8467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599" y="16933"/>
                </a:lnTo>
                <a:lnTo>
                  <a:pt x="101599" y="16933"/>
                </a:lnTo>
                <a:lnTo>
                  <a:pt x="110066" y="33867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84667"/>
                </a:lnTo>
                <a:lnTo>
                  <a:pt x="110066" y="93133"/>
                </a:lnTo>
                <a:lnTo>
                  <a:pt x="110066" y="110067"/>
                </a:lnTo>
                <a:lnTo>
                  <a:pt x="101599" y="127000"/>
                </a:lnTo>
                <a:lnTo>
                  <a:pt x="93133" y="135467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67732" y="152400"/>
                </a:lnTo>
                <a:lnTo>
                  <a:pt x="67732" y="143933"/>
                </a:lnTo>
                <a:lnTo>
                  <a:pt x="67732" y="135467"/>
                </a:lnTo>
                <a:lnTo>
                  <a:pt x="76200" y="127000"/>
                </a:lnTo>
                <a:lnTo>
                  <a:pt x="76200" y="118533"/>
                </a:lnTo>
                <a:lnTo>
                  <a:pt x="84666" y="110067"/>
                </a:lnTo>
                <a:lnTo>
                  <a:pt x="93133" y="101600"/>
                </a:lnTo>
                <a:lnTo>
                  <a:pt x="110066" y="93133"/>
                </a:lnTo>
                <a:lnTo>
                  <a:pt x="118533" y="93133"/>
                </a:lnTo>
                <a:lnTo>
                  <a:pt x="135466" y="101600"/>
                </a:lnTo>
                <a:lnTo>
                  <a:pt x="152400" y="110067"/>
                </a:lnTo>
                <a:lnTo>
                  <a:pt x="160866" y="127000"/>
                </a:lnTo>
                <a:lnTo>
                  <a:pt x="169333" y="143933"/>
                </a:lnTo>
                <a:lnTo>
                  <a:pt x="186266" y="169333"/>
                </a:lnTo>
                <a:lnTo>
                  <a:pt x="194733" y="186267"/>
                </a:lnTo>
                <a:lnTo>
                  <a:pt x="194733" y="211667"/>
                </a:lnTo>
                <a:lnTo>
                  <a:pt x="203199" y="228600"/>
                </a:lnTo>
                <a:lnTo>
                  <a:pt x="203199" y="245533"/>
                </a:lnTo>
                <a:lnTo>
                  <a:pt x="203199" y="270933"/>
                </a:lnTo>
                <a:lnTo>
                  <a:pt x="203199" y="287867"/>
                </a:lnTo>
                <a:lnTo>
                  <a:pt x="194733" y="296333"/>
                </a:lnTo>
                <a:lnTo>
                  <a:pt x="186266" y="313267"/>
                </a:lnTo>
                <a:lnTo>
                  <a:pt x="177799" y="330200"/>
                </a:lnTo>
                <a:lnTo>
                  <a:pt x="169333" y="347133"/>
                </a:lnTo>
                <a:lnTo>
                  <a:pt x="152400" y="355600"/>
                </a:lnTo>
                <a:lnTo>
                  <a:pt x="135466" y="364067"/>
                </a:lnTo>
                <a:lnTo>
                  <a:pt x="110066" y="381000"/>
                </a:lnTo>
                <a:lnTo>
                  <a:pt x="93133" y="389467"/>
                </a:lnTo>
                <a:lnTo>
                  <a:pt x="67732" y="389467"/>
                </a:lnTo>
                <a:lnTo>
                  <a:pt x="50799" y="389467"/>
                </a:lnTo>
                <a:lnTo>
                  <a:pt x="33866" y="389467"/>
                </a:lnTo>
                <a:lnTo>
                  <a:pt x="25399" y="389467"/>
                </a:lnTo>
                <a:lnTo>
                  <a:pt x="16933" y="381000"/>
                </a:lnTo>
                <a:lnTo>
                  <a:pt x="25399" y="372533"/>
                </a:lnTo>
                <a:lnTo>
                  <a:pt x="25399" y="364067"/>
                </a:lnTo>
                <a:lnTo>
                  <a:pt x="25399" y="364067"/>
                </a:lnTo>
                <a:lnTo>
                  <a:pt x="25399" y="355600"/>
                </a:lnTo>
                <a:lnTo>
                  <a:pt x="25399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8128000" y="59520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8467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8195734" y="5689600"/>
            <a:ext cx="262467" cy="389468"/>
          </a:xfrm>
          <a:custGeom>
            <a:avLst/>
            <a:gdLst/>
            <a:ahLst/>
            <a:cxnLst/>
            <a:rect l="0" t="0" r="0" b="0"/>
            <a:pathLst>
              <a:path w="262467" h="389468">
                <a:moveTo>
                  <a:pt x="8466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25399" y="50800"/>
                </a:lnTo>
                <a:lnTo>
                  <a:pt x="42333" y="42333"/>
                </a:lnTo>
                <a:lnTo>
                  <a:pt x="50799" y="42333"/>
                </a:lnTo>
                <a:lnTo>
                  <a:pt x="67732" y="33867"/>
                </a:lnTo>
                <a:lnTo>
                  <a:pt x="84666" y="25400"/>
                </a:lnTo>
                <a:lnTo>
                  <a:pt x="101599" y="25400"/>
                </a:lnTo>
                <a:lnTo>
                  <a:pt x="126999" y="16933"/>
                </a:lnTo>
                <a:lnTo>
                  <a:pt x="143932" y="8467"/>
                </a:lnTo>
                <a:lnTo>
                  <a:pt x="160866" y="8467"/>
                </a:lnTo>
                <a:lnTo>
                  <a:pt x="186266" y="0"/>
                </a:lnTo>
                <a:lnTo>
                  <a:pt x="194733" y="0"/>
                </a:lnTo>
                <a:lnTo>
                  <a:pt x="211666" y="0"/>
                </a:lnTo>
                <a:lnTo>
                  <a:pt x="220132" y="0"/>
                </a:lnTo>
                <a:lnTo>
                  <a:pt x="228600" y="0"/>
                </a:lnTo>
                <a:lnTo>
                  <a:pt x="237066" y="0"/>
                </a:lnTo>
                <a:lnTo>
                  <a:pt x="245533" y="8467"/>
                </a:lnTo>
                <a:lnTo>
                  <a:pt x="253999" y="8467"/>
                </a:lnTo>
                <a:lnTo>
                  <a:pt x="253999" y="16933"/>
                </a:lnTo>
                <a:lnTo>
                  <a:pt x="262466" y="25400"/>
                </a:lnTo>
                <a:lnTo>
                  <a:pt x="262466" y="33867"/>
                </a:lnTo>
                <a:lnTo>
                  <a:pt x="262466" y="42333"/>
                </a:lnTo>
                <a:lnTo>
                  <a:pt x="262466" y="50800"/>
                </a:lnTo>
                <a:lnTo>
                  <a:pt x="262466" y="67733"/>
                </a:lnTo>
                <a:lnTo>
                  <a:pt x="262466" y="84667"/>
                </a:lnTo>
                <a:lnTo>
                  <a:pt x="262466" y="101600"/>
                </a:lnTo>
                <a:lnTo>
                  <a:pt x="262466" y="118533"/>
                </a:lnTo>
                <a:lnTo>
                  <a:pt x="262466" y="152400"/>
                </a:lnTo>
                <a:lnTo>
                  <a:pt x="253999" y="177800"/>
                </a:lnTo>
                <a:lnTo>
                  <a:pt x="253999" y="211667"/>
                </a:lnTo>
                <a:lnTo>
                  <a:pt x="253999" y="245533"/>
                </a:lnTo>
                <a:lnTo>
                  <a:pt x="245533" y="279400"/>
                </a:lnTo>
                <a:lnTo>
                  <a:pt x="245533" y="313267"/>
                </a:lnTo>
                <a:lnTo>
                  <a:pt x="245533" y="338667"/>
                </a:lnTo>
                <a:lnTo>
                  <a:pt x="245533" y="372533"/>
                </a:lnTo>
                <a:lnTo>
                  <a:pt x="245533" y="372533"/>
                </a:lnTo>
                <a:lnTo>
                  <a:pt x="245533" y="389467"/>
                </a:lnTo>
                <a:lnTo>
                  <a:pt x="245533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196666" y="6451600"/>
            <a:ext cx="245535" cy="321734"/>
          </a:xfrm>
          <a:custGeom>
            <a:avLst/>
            <a:gdLst/>
            <a:ahLst/>
            <a:cxnLst/>
            <a:rect l="0" t="0" r="0" b="0"/>
            <a:pathLst>
              <a:path w="245535" h="321734">
                <a:moveTo>
                  <a:pt x="16934" y="16933"/>
                </a:move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8" y="16933"/>
                </a:lnTo>
                <a:lnTo>
                  <a:pt x="93134" y="16933"/>
                </a:lnTo>
                <a:lnTo>
                  <a:pt x="110067" y="33867"/>
                </a:lnTo>
                <a:lnTo>
                  <a:pt x="118534" y="42333"/>
                </a:lnTo>
                <a:lnTo>
                  <a:pt x="127001" y="59266"/>
                </a:lnTo>
                <a:lnTo>
                  <a:pt x="127001" y="76200"/>
                </a:lnTo>
                <a:lnTo>
                  <a:pt x="135467" y="101600"/>
                </a:lnTo>
                <a:lnTo>
                  <a:pt x="143934" y="118533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35467" y="203200"/>
                </a:lnTo>
                <a:lnTo>
                  <a:pt x="135467" y="228600"/>
                </a:lnTo>
                <a:lnTo>
                  <a:pt x="127001" y="254000"/>
                </a:lnTo>
                <a:lnTo>
                  <a:pt x="127001" y="270933"/>
                </a:lnTo>
                <a:lnTo>
                  <a:pt x="118534" y="287866"/>
                </a:lnTo>
                <a:lnTo>
                  <a:pt x="110067" y="304800"/>
                </a:lnTo>
                <a:lnTo>
                  <a:pt x="101601" y="304800"/>
                </a:lnTo>
                <a:lnTo>
                  <a:pt x="93134" y="304800"/>
                </a:lnTo>
                <a:lnTo>
                  <a:pt x="84668" y="304800"/>
                </a:lnTo>
                <a:lnTo>
                  <a:pt x="76200" y="304800"/>
                </a:lnTo>
                <a:lnTo>
                  <a:pt x="67734" y="296334"/>
                </a:lnTo>
                <a:lnTo>
                  <a:pt x="59267" y="279400"/>
                </a:lnTo>
                <a:lnTo>
                  <a:pt x="50801" y="270933"/>
                </a:lnTo>
                <a:lnTo>
                  <a:pt x="42334" y="254000"/>
                </a:lnTo>
                <a:lnTo>
                  <a:pt x="42334" y="237067"/>
                </a:lnTo>
                <a:lnTo>
                  <a:pt x="42334" y="220134"/>
                </a:lnTo>
                <a:lnTo>
                  <a:pt x="42334" y="203200"/>
                </a:lnTo>
                <a:lnTo>
                  <a:pt x="42334" y="186267"/>
                </a:lnTo>
                <a:lnTo>
                  <a:pt x="50801" y="169333"/>
                </a:lnTo>
                <a:lnTo>
                  <a:pt x="50801" y="160867"/>
                </a:lnTo>
                <a:lnTo>
                  <a:pt x="59267" y="152400"/>
                </a:lnTo>
                <a:lnTo>
                  <a:pt x="67734" y="143934"/>
                </a:lnTo>
                <a:lnTo>
                  <a:pt x="76200" y="135466"/>
                </a:lnTo>
                <a:lnTo>
                  <a:pt x="93134" y="135466"/>
                </a:lnTo>
                <a:lnTo>
                  <a:pt x="101601" y="143934"/>
                </a:lnTo>
                <a:lnTo>
                  <a:pt x="118534" y="152400"/>
                </a:lnTo>
                <a:lnTo>
                  <a:pt x="135467" y="160867"/>
                </a:lnTo>
                <a:lnTo>
                  <a:pt x="143934" y="177800"/>
                </a:lnTo>
                <a:lnTo>
                  <a:pt x="160868" y="194733"/>
                </a:lnTo>
                <a:lnTo>
                  <a:pt x="169334" y="220134"/>
                </a:lnTo>
                <a:lnTo>
                  <a:pt x="177801" y="245533"/>
                </a:lnTo>
                <a:lnTo>
                  <a:pt x="194734" y="270933"/>
                </a:lnTo>
                <a:lnTo>
                  <a:pt x="203201" y="296334"/>
                </a:lnTo>
                <a:lnTo>
                  <a:pt x="211667" y="313267"/>
                </a:lnTo>
                <a:lnTo>
                  <a:pt x="220134" y="321733"/>
                </a:lnTo>
                <a:lnTo>
                  <a:pt x="228600" y="321733"/>
                </a:lnTo>
                <a:lnTo>
                  <a:pt x="237068" y="313267"/>
                </a:lnTo>
                <a:lnTo>
                  <a:pt x="237068" y="304800"/>
                </a:lnTo>
                <a:lnTo>
                  <a:pt x="245534" y="279400"/>
                </a:lnTo>
                <a:lnTo>
                  <a:pt x="245534" y="279400"/>
                </a:lnTo>
                <a:lnTo>
                  <a:pt x="245534" y="262467"/>
                </a:lnTo>
                <a:lnTo>
                  <a:pt x="245534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7467600" y="6451600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169333" y="0"/>
                </a:moveTo>
                <a:lnTo>
                  <a:pt x="169333" y="8467"/>
                </a:lnTo>
                <a:lnTo>
                  <a:pt x="169333" y="8467"/>
                </a:lnTo>
                <a:lnTo>
                  <a:pt x="160867" y="16933"/>
                </a:lnTo>
                <a:lnTo>
                  <a:pt x="160867" y="16933"/>
                </a:lnTo>
                <a:lnTo>
                  <a:pt x="143933" y="16933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0066" y="25400"/>
                </a:lnTo>
                <a:lnTo>
                  <a:pt x="101600" y="33867"/>
                </a:lnTo>
                <a:lnTo>
                  <a:pt x="84667" y="33867"/>
                </a:lnTo>
                <a:lnTo>
                  <a:pt x="67733" y="33867"/>
                </a:lnTo>
                <a:lnTo>
                  <a:pt x="50800" y="33867"/>
                </a:lnTo>
                <a:lnTo>
                  <a:pt x="33866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6" y="152400"/>
                </a:lnTo>
                <a:lnTo>
                  <a:pt x="42334" y="143934"/>
                </a:lnTo>
                <a:lnTo>
                  <a:pt x="50800" y="135466"/>
                </a:lnTo>
                <a:lnTo>
                  <a:pt x="59267" y="127000"/>
                </a:lnTo>
                <a:lnTo>
                  <a:pt x="67733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01600" y="118533"/>
                </a:lnTo>
                <a:lnTo>
                  <a:pt x="118534" y="127000"/>
                </a:lnTo>
                <a:lnTo>
                  <a:pt x="135467" y="135466"/>
                </a:lnTo>
                <a:lnTo>
                  <a:pt x="143933" y="152400"/>
                </a:lnTo>
                <a:lnTo>
                  <a:pt x="160867" y="160867"/>
                </a:lnTo>
                <a:lnTo>
                  <a:pt x="169333" y="177800"/>
                </a:lnTo>
                <a:lnTo>
                  <a:pt x="177800" y="194733"/>
                </a:lnTo>
                <a:lnTo>
                  <a:pt x="186266" y="211666"/>
                </a:lnTo>
                <a:lnTo>
                  <a:pt x="194734" y="228600"/>
                </a:lnTo>
                <a:lnTo>
                  <a:pt x="194734" y="245533"/>
                </a:lnTo>
                <a:lnTo>
                  <a:pt x="203200" y="262467"/>
                </a:lnTo>
                <a:lnTo>
                  <a:pt x="203200" y="279400"/>
                </a:lnTo>
                <a:lnTo>
                  <a:pt x="194734" y="296334"/>
                </a:lnTo>
                <a:lnTo>
                  <a:pt x="194734" y="304800"/>
                </a:lnTo>
                <a:lnTo>
                  <a:pt x="186266" y="321733"/>
                </a:lnTo>
                <a:lnTo>
                  <a:pt x="177800" y="338667"/>
                </a:lnTo>
                <a:lnTo>
                  <a:pt x="169333" y="347133"/>
                </a:lnTo>
                <a:lnTo>
                  <a:pt x="152400" y="355600"/>
                </a:lnTo>
                <a:lnTo>
                  <a:pt x="135467" y="355600"/>
                </a:lnTo>
                <a:lnTo>
                  <a:pt x="118534" y="355600"/>
                </a:lnTo>
                <a:lnTo>
                  <a:pt x="101600" y="355600"/>
                </a:lnTo>
                <a:lnTo>
                  <a:pt x="84667" y="347133"/>
                </a:lnTo>
                <a:lnTo>
                  <a:pt x="76200" y="338667"/>
                </a:lnTo>
                <a:lnTo>
                  <a:pt x="67733" y="321733"/>
                </a:lnTo>
                <a:lnTo>
                  <a:pt x="67733" y="304800"/>
                </a:lnTo>
                <a:lnTo>
                  <a:pt x="67733" y="287866"/>
                </a:lnTo>
                <a:lnTo>
                  <a:pt x="67733" y="270933"/>
                </a:lnTo>
                <a:lnTo>
                  <a:pt x="67733" y="270933"/>
                </a:lnTo>
                <a:lnTo>
                  <a:pt x="76200" y="262467"/>
                </a:lnTo>
                <a:lnTo>
                  <a:pt x="762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7713133" y="6485467"/>
            <a:ext cx="304801" cy="313267"/>
          </a:xfrm>
          <a:custGeom>
            <a:avLst/>
            <a:gdLst/>
            <a:ahLst/>
            <a:cxnLst/>
            <a:rect l="0" t="0" r="0" b="0"/>
            <a:pathLst>
              <a:path w="304801" h="3132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1" y="8466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399"/>
                </a:lnTo>
                <a:lnTo>
                  <a:pt x="110067" y="42333"/>
                </a:lnTo>
                <a:lnTo>
                  <a:pt x="127000" y="59266"/>
                </a:lnTo>
                <a:lnTo>
                  <a:pt x="135467" y="76200"/>
                </a:lnTo>
                <a:lnTo>
                  <a:pt x="143934" y="101599"/>
                </a:lnTo>
                <a:lnTo>
                  <a:pt x="152400" y="118533"/>
                </a:lnTo>
                <a:lnTo>
                  <a:pt x="160867" y="143933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0867" y="237066"/>
                </a:lnTo>
                <a:lnTo>
                  <a:pt x="152400" y="245533"/>
                </a:lnTo>
                <a:lnTo>
                  <a:pt x="143934" y="253999"/>
                </a:lnTo>
                <a:lnTo>
                  <a:pt x="135467" y="253999"/>
                </a:lnTo>
                <a:lnTo>
                  <a:pt x="118534" y="253999"/>
                </a:lnTo>
                <a:lnTo>
                  <a:pt x="101601" y="253999"/>
                </a:lnTo>
                <a:lnTo>
                  <a:pt x="93133" y="253999"/>
                </a:lnTo>
                <a:lnTo>
                  <a:pt x="76200" y="245533"/>
                </a:lnTo>
                <a:lnTo>
                  <a:pt x="59267" y="237066"/>
                </a:lnTo>
                <a:lnTo>
                  <a:pt x="50800" y="220133"/>
                </a:lnTo>
                <a:lnTo>
                  <a:pt x="42334" y="203200"/>
                </a:lnTo>
                <a:lnTo>
                  <a:pt x="33867" y="186267"/>
                </a:lnTo>
                <a:lnTo>
                  <a:pt x="33867" y="177799"/>
                </a:lnTo>
                <a:lnTo>
                  <a:pt x="33867" y="160866"/>
                </a:lnTo>
                <a:lnTo>
                  <a:pt x="42334" y="152400"/>
                </a:lnTo>
                <a:lnTo>
                  <a:pt x="50800" y="143933"/>
                </a:lnTo>
                <a:lnTo>
                  <a:pt x="59267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10067" y="135466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69333" y="160866"/>
                </a:lnTo>
                <a:lnTo>
                  <a:pt x="194734" y="169333"/>
                </a:lnTo>
                <a:lnTo>
                  <a:pt x="211667" y="177799"/>
                </a:lnTo>
                <a:lnTo>
                  <a:pt x="237067" y="194733"/>
                </a:lnTo>
                <a:lnTo>
                  <a:pt x="245533" y="211666"/>
                </a:lnTo>
                <a:lnTo>
                  <a:pt x="262467" y="228600"/>
                </a:lnTo>
                <a:lnTo>
                  <a:pt x="279400" y="245533"/>
                </a:lnTo>
                <a:lnTo>
                  <a:pt x="287867" y="253999"/>
                </a:lnTo>
                <a:lnTo>
                  <a:pt x="296334" y="270933"/>
                </a:lnTo>
                <a:lnTo>
                  <a:pt x="304800" y="287866"/>
                </a:lnTo>
                <a:lnTo>
                  <a:pt x="304800" y="296333"/>
                </a:lnTo>
                <a:lnTo>
                  <a:pt x="304800" y="304800"/>
                </a:lnTo>
                <a:lnTo>
                  <a:pt x="304800" y="313266"/>
                </a:lnTo>
                <a:lnTo>
                  <a:pt x="304800" y="313266"/>
                </a:lnTo>
                <a:lnTo>
                  <a:pt x="304800" y="304800"/>
                </a:lnTo>
                <a:lnTo>
                  <a:pt x="296334" y="296333"/>
                </a:lnTo>
                <a:lnTo>
                  <a:pt x="296334" y="296333"/>
                </a:lnTo>
                <a:lnTo>
                  <a:pt x="296334" y="279400"/>
                </a:lnTo>
                <a:lnTo>
                  <a:pt x="296334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8898467" y="5672667"/>
            <a:ext cx="287868" cy="313267"/>
          </a:xfrm>
          <a:custGeom>
            <a:avLst/>
            <a:gdLst/>
            <a:ahLst/>
            <a:cxnLst/>
            <a:rect l="0" t="0" r="0" b="0"/>
            <a:pathLst>
              <a:path w="287868" h="313267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9266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43933"/>
                </a:lnTo>
                <a:lnTo>
                  <a:pt x="16933" y="177800"/>
                </a:lnTo>
                <a:lnTo>
                  <a:pt x="16933" y="211666"/>
                </a:lnTo>
                <a:lnTo>
                  <a:pt x="16933" y="237066"/>
                </a:lnTo>
                <a:lnTo>
                  <a:pt x="16933" y="262466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296333"/>
                </a:lnTo>
                <a:lnTo>
                  <a:pt x="8466" y="287866"/>
                </a:lnTo>
                <a:lnTo>
                  <a:pt x="8466" y="279400"/>
                </a:lnTo>
                <a:lnTo>
                  <a:pt x="8466" y="270933"/>
                </a:lnTo>
                <a:lnTo>
                  <a:pt x="0" y="254000"/>
                </a:lnTo>
                <a:lnTo>
                  <a:pt x="0" y="228600"/>
                </a:lnTo>
                <a:lnTo>
                  <a:pt x="0" y="211666"/>
                </a:lnTo>
                <a:lnTo>
                  <a:pt x="0" y="186266"/>
                </a:lnTo>
                <a:lnTo>
                  <a:pt x="0" y="160866"/>
                </a:lnTo>
                <a:lnTo>
                  <a:pt x="0" y="135466"/>
                </a:lnTo>
                <a:lnTo>
                  <a:pt x="8466" y="110066"/>
                </a:lnTo>
                <a:lnTo>
                  <a:pt x="16933" y="93133"/>
                </a:lnTo>
                <a:lnTo>
                  <a:pt x="25400" y="67733"/>
                </a:lnTo>
                <a:lnTo>
                  <a:pt x="33866" y="59266"/>
                </a:lnTo>
                <a:lnTo>
                  <a:pt x="42333" y="50800"/>
                </a:lnTo>
                <a:lnTo>
                  <a:pt x="50799" y="42333"/>
                </a:lnTo>
                <a:lnTo>
                  <a:pt x="67733" y="33866"/>
                </a:lnTo>
                <a:lnTo>
                  <a:pt x="76200" y="33866"/>
                </a:lnTo>
                <a:lnTo>
                  <a:pt x="84666" y="42333"/>
                </a:lnTo>
                <a:lnTo>
                  <a:pt x="93133" y="42333"/>
                </a:lnTo>
                <a:lnTo>
                  <a:pt x="101600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26999" y="84666"/>
                </a:lnTo>
                <a:lnTo>
                  <a:pt x="135467" y="110066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60866" y="186266"/>
                </a:lnTo>
                <a:lnTo>
                  <a:pt x="160866" y="194733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86266"/>
                </a:lnTo>
                <a:lnTo>
                  <a:pt x="169333" y="169333"/>
                </a:lnTo>
                <a:lnTo>
                  <a:pt x="169333" y="160866"/>
                </a:lnTo>
                <a:lnTo>
                  <a:pt x="169333" y="143933"/>
                </a:lnTo>
                <a:lnTo>
                  <a:pt x="169333" y="127000"/>
                </a:lnTo>
                <a:lnTo>
                  <a:pt x="169333" y="101600"/>
                </a:lnTo>
                <a:lnTo>
                  <a:pt x="177800" y="84666"/>
                </a:lnTo>
                <a:lnTo>
                  <a:pt x="186266" y="67733"/>
                </a:lnTo>
                <a:lnTo>
                  <a:pt x="194733" y="50800"/>
                </a:lnTo>
                <a:lnTo>
                  <a:pt x="203199" y="42333"/>
                </a:lnTo>
                <a:lnTo>
                  <a:pt x="211667" y="33866"/>
                </a:lnTo>
                <a:lnTo>
                  <a:pt x="220133" y="33866"/>
                </a:lnTo>
                <a:lnTo>
                  <a:pt x="228600" y="33866"/>
                </a:lnTo>
                <a:lnTo>
                  <a:pt x="245533" y="33866"/>
                </a:lnTo>
                <a:lnTo>
                  <a:pt x="254000" y="33866"/>
                </a:lnTo>
                <a:lnTo>
                  <a:pt x="254000" y="42333"/>
                </a:lnTo>
                <a:lnTo>
                  <a:pt x="262466" y="59266"/>
                </a:lnTo>
                <a:lnTo>
                  <a:pt x="270933" y="76200"/>
                </a:lnTo>
                <a:lnTo>
                  <a:pt x="279399" y="101600"/>
                </a:lnTo>
                <a:lnTo>
                  <a:pt x="279399" y="118533"/>
                </a:lnTo>
                <a:lnTo>
                  <a:pt x="279399" y="152400"/>
                </a:lnTo>
                <a:lnTo>
                  <a:pt x="279399" y="177800"/>
                </a:lnTo>
                <a:lnTo>
                  <a:pt x="279399" y="211666"/>
                </a:lnTo>
                <a:lnTo>
                  <a:pt x="279399" y="237066"/>
                </a:lnTo>
                <a:lnTo>
                  <a:pt x="279399" y="262466"/>
                </a:lnTo>
                <a:lnTo>
                  <a:pt x="279399" y="287866"/>
                </a:lnTo>
                <a:lnTo>
                  <a:pt x="287867" y="304800"/>
                </a:lnTo>
                <a:lnTo>
                  <a:pt x="287867" y="313266"/>
                </a:lnTo>
                <a:lnTo>
                  <a:pt x="287867" y="313266"/>
                </a:lnTo>
                <a:lnTo>
                  <a:pt x="287867" y="313266"/>
                </a:lnTo>
                <a:lnTo>
                  <a:pt x="287867" y="313266"/>
                </a:lnTo>
                <a:lnTo>
                  <a:pt x="287867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9237133" y="5367867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0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8467" y="25400"/>
                </a:lnTo>
                <a:lnTo>
                  <a:pt x="16933" y="16933"/>
                </a:lnTo>
                <a:lnTo>
                  <a:pt x="25401" y="8466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101601" y="16933"/>
                </a:lnTo>
                <a:lnTo>
                  <a:pt x="101601" y="25400"/>
                </a:lnTo>
                <a:lnTo>
                  <a:pt x="101601" y="42333"/>
                </a:lnTo>
                <a:lnTo>
                  <a:pt x="101601" y="50800"/>
                </a:lnTo>
                <a:lnTo>
                  <a:pt x="101601" y="59266"/>
                </a:lnTo>
                <a:lnTo>
                  <a:pt x="93133" y="67733"/>
                </a:lnTo>
                <a:lnTo>
                  <a:pt x="84667" y="84666"/>
                </a:lnTo>
                <a:lnTo>
                  <a:pt x="84667" y="93133"/>
                </a:lnTo>
                <a:lnTo>
                  <a:pt x="76200" y="101600"/>
                </a:lnTo>
                <a:lnTo>
                  <a:pt x="76200" y="101600"/>
                </a:lnTo>
                <a:lnTo>
                  <a:pt x="67734" y="110066"/>
                </a:lnTo>
                <a:lnTo>
                  <a:pt x="67734" y="110066"/>
                </a:lnTo>
                <a:lnTo>
                  <a:pt x="59267" y="101600"/>
                </a:lnTo>
                <a:lnTo>
                  <a:pt x="67734" y="101600"/>
                </a:lnTo>
                <a:lnTo>
                  <a:pt x="67734" y="101600"/>
                </a:lnTo>
                <a:lnTo>
                  <a:pt x="76200" y="93133"/>
                </a:lnTo>
                <a:lnTo>
                  <a:pt x="76200" y="93133"/>
                </a:lnTo>
                <a:lnTo>
                  <a:pt x="84667" y="84666"/>
                </a:lnTo>
                <a:lnTo>
                  <a:pt x="93133" y="84666"/>
                </a:lnTo>
                <a:lnTo>
                  <a:pt x="110067" y="76200"/>
                </a:lnTo>
                <a:lnTo>
                  <a:pt x="118534" y="76200"/>
                </a:lnTo>
                <a:lnTo>
                  <a:pt x="135467" y="76200"/>
                </a:lnTo>
                <a:lnTo>
                  <a:pt x="143934" y="76200"/>
                </a:lnTo>
                <a:lnTo>
                  <a:pt x="152400" y="76200"/>
                </a:lnTo>
                <a:lnTo>
                  <a:pt x="169333" y="84666"/>
                </a:lnTo>
                <a:lnTo>
                  <a:pt x="177801" y="93133"/>
                </a:lnTo>
                <a:lnTo>
                  <a:pt x="186267" y="101600"/>
                </a:lnTo>
                <a:lnTo>
                  <a:pt x="194734" y="118533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03200" y="160866"/>
                </a:lnTo>
                <a:lnTo>
                  <a:pt x="203200" y="177800"/>
                </a:lnTo>
                <a:lnTo>
                  <a:pt x="194734" y="194733"/>
                </a:lnTo>
                <a:lnTo>
                  <a:pt x="194734" y="203200"/>
                </a:lnTo>
                <a:lnTo>
                  <a:pt x="186267" y="211666"/>
                </a:lnTo>
                <a:lnTo>
                  <a:pt x="177801" y="220133"/>
                </a:lnTo>
                <a:lnTo>
                  <a:pt x="169333" y="228600"/>
                </a:lnTo>
                <a:lnTo>
                  <a:pt x="152400" y="237066"/>
                </a:lnTo>
                <a:lnTo>
                  <a:pt x="143934" y="245533"/>
                </a:lnTo>
                <a:lnTo>
                  <a:pt x="127000" y="245533"/>
                </a:lnTo>
                <a:lnTo>
                  <a:pt x="118534" y="254000"/>
                </a:lnTo>
                <a:lnTo>
                  <a:pt x="101601" y="254000"/>
                </a:lnTo>
                <a:lnTo>
                  <a:pt x="84667" y="254000"/>
                </a:lnTo>
                <a:lnTo>
                  <a:pt x="76200" y="254000"/>
                </a:lnTo>
                <a:lnTo>
                  <a:pt x="59267" y="245533"/>
                </a:lnTo>
                <a:lnTo>
                  <a:pt x="50800" y="245533"/>
                </a:lnTo>
                <a:lnTo>
                  <a:pt x="50800" y="245533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9541933" y="5638800"/>
            <a:ext cx="177802" cy="321734"/>
          </a:xfrm>
          <a:custGeom>
            <a:avLst/>
            <a:gdLst/>
            <a:ahLst/>
            <a:cxnLst/>
            <a:rect l="0" t="0" r="0" b="0"/>
            <a:pathLst>
              <a:path w="177802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0" y="177800"/>
                </a:lnTo>
                <a:lnTo>
                  <a:pt x="0" y="160867"/>
                </a:lnTo>
                <a:lnTo>
                  <a:pt x="0" y="135467"/>
                </a:lnTo>
                <a:lnTo>
                  <a:pt x="0" y="118533"/>
                </a:lnTo>
                <a:lnTo>
                  <a:pt x="8467" y="101600"/>
                </a:lnTo>
                <a:lnTo>
                  <a:pt x="16933" y="93133"/>
                </a:lnTo>
                <a:lnTo>
                  <a:pt x="16933" y="76200"/>
                </a:lnTo>
                <a:lnTo>
                  <a:pt x="25401" y="67733"/>
                </a:lnTo>
                <a:lnTo>
                  <a:pt x="42334" y="50800"/>
                </a:lnTo>
                <a:lnTo>
                  <a:pt x="50800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42333"/>
                </a:lnTo>
                <a:lnTo>
                  <a:pt x="135467" y="59267"/>
                </a:lnTo>
                <a:lnTo>
                  <a:pt x="143934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77801" y="169333"/>
                </a:lnTo>
                <a:lnTo>
                  <a:pt x="177801" y="194733"/>
                </a:lnTo>
                <a:lnTo>
                  <a:pt x="177801" y="211667"/>
                </a:lnTo>
                <a:lnTo>
                  <a:pt x="177801" y="237067"/>
                </a:lnTo>
                <a:lnTo>
                  <a:pt x="177801" y="254000"/>
                </a:lnTo>
                <a:lnTo>
                  <a:pt x="177801" y="270933"/>
                </a:lnTo>
                <a:lnTo>
                  <a:pt x="177801" y="287867"/>
                </a:lnTo>
                <a:lnTo>
                  <a:pt x="177801" y="304800"/>
                </a:lnTo>
                <a:lnTo>
                  <a:pt x="177801" y="313267"/>
                </a:lnTo>
                <a:lnTo>
                  <a:pt x="177801" y="321733"/>
                </a:lnTo>
                <a:lnTo>
                  <a:pt x="177801" y="321733"/>
                </a:lnTo>
                <a:lnTo>
                  <a:pt x="177801" y="321733"/>
                </a:lnTo>
                <a:lnTo>
                  <a:pt x="177801" y="304800"/>
                </a:lnTo>
                <a:lnTo>
                  <a:pt x="177801" y="304800"/>
                </a:lnTo>
                <a:lnTo>
                  <a:pt x="177801" y="296333"/>
                </a:lnTo>
                <a:lnTo>
                  <a:pt x="177801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9753600" y="53763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18534" y="16934"/>
                </a:lnTo>
                <a:lnTo>
                  <a:pt x="101600" y="16934"/>
                </a:lnTo>
                <a:lnTo>
                  <a:pt x="93134" y="25400"/>
                </a:lnTo>
                <a:lnTo>
                  <a:pt x="76200" y="25400"/>
                </a:lnTo>
                <a:lnTo>
                  <a:pt x="67733" y="33867"/>
                </a:lnTo>
                <a:lnTo>
                  <a:pt x="50800" y="33867"/>
                </a:lnTo>
                <a:lnTo>
                  <a:pt x="42334" y="33867"/>
                </a:lnTo>
                <a:lnTo>
                  <a:pt x="33866" y="42334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76200"/>
                </a:lnTo>
                <a:lnTo>
                  <a:pt x="16934" y="84667"/>
                </a:lnTo>
                <a:lnTo>
                  <a:pt x="8467" y="93134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35467"/>
                </a:lnTo>
                <a:lnTo>
                  <a:pt x="16934" y="135467"/>
                </a:lnTo>
                <a:lnTo>
                  <a:pt x="16934" y="127000"/>
                </a:lnTo>
                <a:lnTo>
                  <a:pt x="25400" y="118534"/>
                </a:lnTo>
                <a:lnTo>
                  <a:pt x="33866" y="118534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6" y="101600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110066" y="101600"/>
                </a:lnTo>
                <a:lnTo>
                  <a:pt x="118534" y="110067"/>
                </a:lnTo>
                <a:lnTo>
                  <a:pt x="127000" y="110067"/>
                </a:lnTo>
                <a:lnTo>
                  <a:pt x="127000" y="118534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43933" y="135467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43933" y="169334"/>
                </a:lnTo>
                <a:lnTo>
                  <a:pt x="143933" y="177800"/>
                </a:lnTo>
                <a:lnTo>
                  <a:pt x="135466" y="186267"/>
                </a:lnTo>
                <a:lnTo>
                  <a:pt x="127000" y="194734"/>
                </a:lnTo>
                <a:lnTo>
                  <a:pt x="118534" y="203200"/>
                </a:lnTo>
                <a:lnTo>
                  <a:pt x="110066" y="211667"/>
                </a:lnTo>
                <a:lnTo>
                  <a:pt x="93134" y="228600"/>
                </a:lnTo>
                <a:lnTo>
                  <a:pt x="84667" y="228600"/>
                </a:lnTo>
                <a:lnTo>
                  <a:pt x="76200" y="237067"/>
                </a:lnTo>
                <a:lnTo>
                  <a:pt x="59266" y="245534"/>
                </a:lnTo>
                <a:lnTo>
                  <a:pt x="50800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33866" y="237067"/>
                </a:lnTo>
                <a:lnTo>
                  <a:pt x="338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9999134" y="5808133"/>
            <a:ext cx="16933" cy="321735"/>
          </a:xfrm>
          <a:custGeom>
            <a:avLst/>
            <a:gdLst/>
            <a:ahLst/>
            <a:cxnLst/>
            <a:rect l="0" t="0" r="0" b="0"/>
            <a:pathLst>
              <a:path w="16933" h="321735">
                <a:moveTo>
                  <a:pt x="0" y="0"/>
                </a:moveTo>
                <a:lnTo>
                  <a:pt x="0" y="0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50800"/>
                </a:lnTo>
                <a:lnTo>
                  <a:pt x="8466" y="76200"/>
                </a:lnTo>
                <a:lnTo>
                  <a:pt x="16932" y="101600"/>
                </a:lnTo>
                <a:lnTo>
                  <a:pt x="16932" y="135467"/>
                </a:lnTo>
                <a:lnTo>
                  <a:pt x="16932" y="160867"/>
                </a:lnTo>
                <a:lnTo>
                  <a:pt x="16932" y="194734"/>
                </a:lnTo>
                <a:lnTo>
                  <a:pt x="16932" y="220134"/>
                </a:lnTo>
                <a:lnTo>
                  <a:pt x="16932" y="245534"/>
                </a:lnTo>
                <a:lnTo>
                  <a:pt x="16932" y="270934"/>
                </a:lnTo>
                <a:lnTo>
                  <a:pt x="16932" y="287867"/>
                </a:lnTo>
                <a:lnTo>
                  <a:pt x="16932" y="296334"/>
                </a:lnTo>
                <a:lnTo>
                  <a:pt x="16932" y="313267"/>
                </a:lnTo>
                <a:lnTo>
                  <a:pt x="16932" y="313267"/>
                </a:lnTo>
                <a:lnTo>
                  <a:pt x="16932" y="321734"/>
                </a:lnTo>
                <a:lnTo>
                  <a:pt x="16932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9973733" y="57404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42333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1" y="8467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9334" y="33867"/>
                </a:lnTo>
                <a:lnTo>
                  <a:pt x="177801" y="50800"/>
                </a:lnTo>
                <a:lnTo>
                  <a:pt x="186267" y="67733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86267" y="127000"/>
                </a:lnTo>
                <a:lnTo>
                  <a:pt x="177801" y="152400"/>
                </a:lnTo>
                <a:lnTo>
                  <a:pt x="169334" y="160867"/>
                </a:lnTo>
                <a:lnTo>
                  <a:pt x="160867" y="186267"/>
                </a:lnTo>
                <a:lnTo>
                  <a:pt x="152400" y="194733"/>
                </a:lnTo>
                <a:lnTo>
                  <a:pt x="127001" y="211667"/>
                </a:lnTo>
                <a:lnTo>
                  <a:pt x="110067" y="220133"/>
                </a:lnTo>
                <a:lnTo>
                  <a:pt x="93134" y="228600"/>
                </a:lnTo>
                <a:lnTo>
                  <a:pt x="76200" y="228600"/>
                </a:lnTo>
                <a:lnTo>
                  <a:pt x="67733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0801" y="228600"/>
                </a:lnTo>
                <a:lnTo>
                  <a:pt x="50801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0176934" y="5418667"/>
            <a:ext cx="160867" cy="211667"/>
          </a:xfrm>
          <a:custGeom>
            <a:avLst/>
            <a:gdLst/>
            <a:ahLst/>
            <a:cxnLst/>
            <a:rect l="0" t="0" r="0" b="0"/>
            <a:pathLst>
              <a:path w="160867" h="211667">
                <a:moveTo>
                  <a:pt x="25399" y="25400"/>
                </a:move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42333" y="0"/>
                </a:lnTo>
                <a:lnTo>
                  <a:pt x="59266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93132" y="25400"/>
                </a:lnTo>
                <a:lnTo>
                  <a:pt x="101599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84666"/>
                </a:lnTo>
                <a:lnTo>
                  <a:pt x="110066" y="101600"/>
                </a:lnTo>
                <a:lnTo>
                  <a:pt x="118533" y="118533"/>
                </a:lnTo>
                <a:lnTo>
                  <a:pt x="110066" y="135466"/>
                </a:lnTo>
                <a:lnTo>
                  <a:pt x="110066" y="152400"/>
                </a:lnTo>
                <a:lnTo>
                  <a:pt x="101599" y="160866"/>
                </a:lnTo>
                <a:lnTo>
                  <a:pt x="93132" y="177800"/>
                </a:lnTo>
                <a:lnTo>
                  <a:pt x="84666" y="186266"/>
                </a:lnTo>
                <a:lnTo>
                  <a:pt x="76200" y="194733"/>
                </a:lnTo>
                <a:lnTo>
                  <a:pt x="67732" y="203200"/>
                </a:lnTo>
                <a:lnTo>
                  <a:pt x="59266" y="211666"/>
                </a:lnTo>
                <a:lnTo>
                  <a:pt x="42333" y="211666"/>
                </a:lnTo>
                <a:lnTo>
                  <a:pt x="33866" y="211666"/>
                </a:lnTo>
                <a:lnTo>
                  <a:pt x="25399" y="211666"/>
                </a:lnTo>
                <a:lnTo>
                  <a:pt x="16932" y="211666"/>
                </a:lnTo>
                <a:lnTo>
                  <a:pt x="8466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2" y="169333"/>
                </a:lnTo>
                <a:lnTo>
                  <a:pt x="25399" y="160866"/>
                </a:lnTo>
                <a:lnTo>
                  <a:pt x="33866" y="152400"/>
                </a:lnTo>
                <a:lnTo>
                  <a:pt x="50800" y="152400"/>
                </a:lnTo>
                <a:lnTo>
                  <a:pt x="59266" y="143933"/>
                </a:lnTo>
                <a:lnTo>
                  <a:pt x="76200" y="143933"/>
                </a:lnTo>
                <a:lnTo>
                  <a:pt x="84666" y="143933"/>
                </a:lnTo>
                <a:lnTo>
                  <a:pt x="93132" y="143933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27000" y="160866"/>
                </a:lnTo>
                <a:lnTo>
                  <a:pt x="135466" y="160866"/>
                </a:lnTo>
                <a:lnTo>
                  <a:pt x="143932" y="169333"/>
                </a:lnTo>
                <a:lnTo>
                  <a:pt x="143932" y="177800"/>
                </a:lnTo>
                <a:lnTo>
                  <a:pt x="152400" y="177800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52400" y="194733"/>
                </a:lnTo>
                <a:lnTo>
                  <a:pt x="160866" y="194733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08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8170333" y="6468533"/>
            <a:ext cx="347135" cy="330201"/>
          </a:xfrm>
          <a:custGeom>
            <a:avLst/>
            <a:gdLst/>
            <a:ahLst/>
            <a:cxnLst/>
            <a:rect l="0" t="0" r="0" b="0"/>
            <a:pathLst>
              <a:path w="347135" h="330201">
                <a:moveTo>
                  <a:pt x="25401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9334"/>
                </a:lnTo>
                <a:lnTo>
                  <a:pt x="8467" y="194733"/>
                </a:lnTo>
                <a:lnTo>
                  <a:pt x="16933" y="228600"/>
                </a:lnTo>
                <a:lnTo>
                  <a:pt x="16933" y="245534"/>
                </a:lnTo>
                <a:lnTo>
                  <a:pt x="16933" y="270933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304800"/>
                </a:lnTo>
                <a:lnTo>
                  <a:pt x="16933" y="304800"/>
                </a:lnTo>
                <a:lnTo>
                  <a:pt x="16933" y="304800"/>
                </a:lnTo>
                <a:lnTo>
                  <a:pt x="16933" y="304800"/>
                </a:lnTo>
                <a:lnTo>
                  <a:pt x="16933" y="287867"/>
                </a:lnTo>
                <a:lnTo>
                  <a:pt x="16933" y="279401"/>
                </a:lnTo>
                <a:lnTo>
                  <a:pt x="16933" y="262467"/>
                </a:lnTo>
                <a:lnTo>
                  <a:pt x="8467" y="245534"/>
                </a:lnTo>
                <a:lnTo>
                  <a:pt x="8467" y="228600"/>
                </a:lnTo>
                <a:lnTo>
                  <a:pt x="8467" y="203201"/>
                </a:lnTo>
                <a:lnTo>
                  <a:pt x="16933" y="177800"/>
                </a:lnTo>
                <a:lnTo>
                  <a:pt x="16933" y="152400"/>
                </a:lnTo>
                <a:lnTo>
                  <a:pt x="25401" y="127001"/>
                </a:lnTo>
                <a:lnTo>
                  <a:pt x="33867" y="101600"/>
                </a:lnTo>
                <a:lnTo>
                  <a:pt x="42334" y="84667"/>
                </a:lnTo>
                <a:lnTo>
                  <a:pt x="50800" y="67734"/>
                </a:lnTo>
                <a:lnTo>
                  <a:pt x="67734" y="59267"/>
                </a:lnTo>
                <a:lnTo>
                  <a:pt x="76200" y="50801"/>
                </a:lnTo>
                <a:lnTo>
                  <a:pt x="93133" y="42333"/>
                </a:lnTo>
                <a:lnTo>
                  <a:pt x="110067" y="42333"/>
                </a:lnTo>
                <a:lnTo>
                  <a:pt x="118534" y="42333"/>
                </a:lnTo>
                <a:lnTo>
                  <a:pt x="127000" y="50801"/>
                </a:lnTo>
                <a:lnTo>
                  <a:pt x="143934" y="59267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9333" y="110067"/>
                </a:lnTo>
                <a:lnTo>
                  <a:pt x="169333" y="127001"/>
                </a:lnTo>
                <a:lnTo>
                  <a:pt x="169333" y="152400"/>
                </a:lnTo>
                <a:lnTo>
                  <a:pt x="177801" y="177800"/>
                </a:lnTo>
                <a:lnTo>
                  <a:pt x="177801" y="194733"/>
                </a:lnTo>
                <a:lnTo>
                  <a:pt x="177801" y="211667"/>
                </a:lnTo>
                <a:lnTo>
                  <a:pt x="177801" y="228600"/>
                </a:lnTo>
                <a:lnTo>
                  <a:pt x="177801" y="245534"/>
                </a:lnTo>
                <a:lnTo>
                  <a:pt x="177801" y="245534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28600"/>
                </a:lnTo>
                <a:lnTo>
                  <a:pt x="186267" y="220134"/>
                </a:lnTo>
                <a:lnTo>
                  <a:pt x="186267" y="203201"/>
                </a:lnTo>
                <a:lnTo>
                  <a:pt x="186267" y="186267"/>
                </a:lnTo>
                <a:lnTo>
                  <a:pt x="186267" y="160867"/>
                </a:lnTo>
                <a:lnTo>
                  <a:pt x="194734" y="135467"/>
                </a:lnTo>
                <a:lnTo>
                  <a:pt x="194734" y="118533"/>
                </a:lnTo>
                <a:lnTo>
                  <a:pt x="203200" y="110067"/>
                </a:lnTo>
                <a:lnTo>
                  <a:pt x="211667" y="101600"/>
                </a:lnTo>
                <a:lnTo>
                  <a:pt x="220134" y="93134"/>
                </a:lnTo>
                <a:lnTo>
                  <a:pt x="228600" y="84667"/>
                </a:lnTo>
                <a:lnTo>
                  <a:pt x="237067" y="84667"/>
                </a:lnTo>
                <a:lnTo>
                  <a:pt x="245533" y="93134"/>
                </a:lnTo>
                <a:lnTo>
                  <a:pt x="254001" y="93134"/>
                </a:lnTo>
                <a:lnTo>
                  <a:pt x="262467" y="101600"/>
                </a:lnTo>
                <a:lnTo>
                  <a:pt x="270934" y="110067"/>
                </a:lnTo>
                <a:lnTo>
                  <a:pt x="279400" y="135467"/>
                </a:lnTo>
                <a:lnTo>
                  <a:pt x="287867" y="152400"/>
                </a:lnTo>
                <a:lnTo>
                  <a:pt x="296334" y="186267"/>
                </a:lnTo>
                <a:lnTo>
                  <a:pt x="296334" y="211667"/>
                </a:lnTo>
                <a:lnTo>
                  <a:pt x="304800" y="237067"/>
                </a:lnTo>
                <a:lnTo>
                  <a:pt x="313267" y="262467"/>
                </a:lnTo>
                <a:lnTo>
                  <a:pt x="321733" y="287867"/>
                </a:lnTo>
                <a:lnTo>
                  <a:pt x="330201" y="304800"/>
                </a:lnTo>
                <a:lnTo>
                  <a:pt x="330201" y="321734"/>
                </a:lnTo>
                <a:lnTo>
                  <a:pt x="338667" y="321734"/>
                </a:lnTo>
                <a:lnTo>
                  <a:pt x="338667" y="330200"/>
                </a:lnTo>
                <a:lnTo>
                  <a:pt x="347134" y="330200"/>
                </a:lnTo>
                <a:lnTo>
                  <a:pt x="347134" y="330200"/>
                </a:lnTo>
                <a:lnTo>
                  <a:pt x="347134" y="321734"/>
                </a:lnTo>
                <a:lnTo>
                  <a:pt x="347134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619067" y="62992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8467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6" y="33867"/>
                </a:lnTo>
                <a:lnTo>
                  <a:pt x="67733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7"/>
                </a:lnTo>
                <a:lnTo>
                  <a:pt x="84666" y="67733"/>
                </a:lnTo>
                <a:lnTo>
                  <a:pt x="84666" y="76200"/>
                </a:lnTo>
                <a:lnTo>
                  <a:pt x="84666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6" y="135467"/>
                </a:lnTo>
                <a:lnTo>
                  <a:pt x="50800" y="135467"/>
                </a:lnTo>
                <a:lnTo>
                  <a:pt x="50800" y="143933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27000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6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599" y="110067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43933" y="186267"/>
                </a:lnTo>
                <a:lnTo>
                  <a:pt x="143933" y="194733"/>
                </a:lnTo>
                <a:lnTo>
                  <a:pt x="135466" y="203200"/>
                </a:lnTo>
                <a:lnTo>
                  <a:pt x="118533" y="211666"/>
                </a:lnTo>
                <a:lnTo>
                  <a:pt x="110067" y="228600"/>
                </a:lnTo>
                <a:lnTo>
                  <a:pt x="101599" y="237067"/>
                </a:lnTo>
                <a:lnTo>
                  <a:pt x="84666" y="245533"/>
                </a:lnTo>
                <a:lnTo>
                  <a:pt x="76200" y="245533"/>
                </a:lnTo>
                <a:lnTo>
                  <a:pt x="59266" y="254000"/>
                </a:lnTo>
                <a:lnTo>
                  <a:pt x="50800" y="254000"/>
                </a:lnTo>
                <a:lnTo>
                  <a:pt x="42333" y="254000"/>
                </a:lnTo>
                <a:lnTo>
                  <a:pt x="25399" y="245533"/>
                </a:lnTo>
                <a:lnTo>
                  <a:pt x="16933" y="245533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0134"/>
                </a:lnTo>
                <a:lnTo>
                  <a:pt x="25399" y="211666"/>
                </a:lnTo>
                <a:lnTo>
                  <a:pt x="33867" y="211666"/>
                </a:lnTo>
                <a:lnTo>
                  <a:pt x="33867" y="211666"/>
                </a:lnTo>
                <a:lnTo>
                  <a:pt x="42333" y="211666"/>
                </a:lnTo>
                <a:lnTo>
                  <a:pt x="42333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8881534" y="6527800"/>
            <a:ext cx="203200" cy="296335"/>
          </a:xfrm>
          <a:custGeom>
            <a:avLst/>
            <a:gdLst/>
            <a:ahLst/>
            <a:cxnLst/>
            <a:rect l="0" t="0" r="0" b="0"/>
            <a:pathLst>
              <a:path w="203200" h="296335">
                <a:moveTo>
                  <a:pt x="8466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4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54000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54000"/>
                </a:lnTo>
                <a:lnTo>
                  <a:pt x="8466" y="245533"/>
                </a:lnTo>
                <a:lnTo>
                  <a:pt x="0" y="237067"/>
                </a:lnTo>
                <a:lnTo>
                  <a:pt x="0" y="220134"/>
                </a:lnTo>
                <a:lnTo>
                  <a:pt x="0" y="203200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6"/>
                </a:lnTo>
                <a:lnTo>
                  <a:pt x="0" y="110067"/>
                </a:lnTo>
                <a:lnTo>
                  <a:pt x="8466" y="93133"/>
                </a:lnTo>
                <a:lnTo>
                  <a:pt x="16933" y="67734"/>
                </a:lnTo>
                <a:lnTo>
                  <a:pt x="25399" y="50800"/>
                </a:lnTo>
                <a:lnTo>
                  <a:pt x="42333" y="33867"/>
                </a:lnTo>
                <a:lnTo>
                  <a:pt x="50799" y="16933"/>
                </a:lnTo>
                <a:lnTo>
                  <a:pt x="59266" y="8467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18533" y="8467"/>
                </a:lnTo>
                <a:lnTo>
                  <a:pt x="126999" y="16933"/>
                </a:lnTo>
                <a:lnTo>
                  <a:pt x="135466" y="33867"/>
                </a:lnTo>
                <a:lnTo>
                  <a:pt x="152400" y="50800"/>
                </a:lnTo>
                <a:lnTo>
                  <a:pt x="160866" y="76200"/>
                </a:lnTo>
                <a:lnTo>
                  <a:pt x="169333" y="93133"/>
                </a:lnTo>
                <a:lnTo>
                  <a:pt x="177799" y="127000"/>
                </a:lnTo>
                <a:lnTo>
                  <a:pt x="177799" y="152400"/>
                </a:lnTo>
                <a:lnTo>
                  <a:pt x="186266" y="177800"/>
                </a:lnTo>
                <a:lnTo>
                  <a:pt x="186266" y="203200"/>
                </a:lnTo>
                <a:lnTo>
                  <a:pt x="186266" y="220134"/>
                </a:lnTo>
                <a:lnTo>
                  <a:pt x="194733" y="245533"/>
                </a:lnTo>
                <a:lnTo>
                  <a:pt x="194733" y="270933"/>
                </a:lnTo>
                <a:lnTo>
                  <a:pt x="194733" y="279400"/>
                </a:lnTo>
                <a:lnTo>
                  <a:pt x="194733" y="287866"/>
                </a:lnTo>
                <a:lnTo>
                  <a:pt x="203199" y="296334"/>
                </a:lnTo>
                <a:lnTo>
                  <a:pt x="203199" y="287866"/>
                </a:lnTo>
                <a:lnTo>
                  <a:pt x="203199" y="287866"/>
                </a:lnTo>
                <a:lnTo>
                  <a:pt x="203199" y="279400"/>
                </a:lnTo>
                <a:lnTo>
                  <a:pt x="203199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9093200" y="6316133"/>
            <a:ext cx="135468" cy="245535"/>
          </a:xfrm>
          <a:custGeom>
            <a:avLst/>
            <a:gdLst/>
            <a:ahLst/>
            <a:cxnLst/>
            <a:rect l="0" t="0" r="0" b="0"/>
            <a:pathLst>
              <a:path w="135468" h="245535">
                <a:moveTo>
                  <a:pt x="135467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6" y="16934"/>
                </a:lnTo>
                <a:lnTo>
                  <a:pt x="76200" y="16934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3" y="118534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6" y="135467"/>
                </a:lnTo>
                <a:lnTo>
                  <a:pt x="84666" y="143934"/>
                </a:lnTo>
                <a:lnTo>
                  <a:pt x="93134" y="152400"/>
                </a:lnTo>
                <a:lnTo>
                  <a:pt x="93134" y="160867"/>
                </a:lnTo>
                <a:lnTo>
                  <a:pt x="93134" y="169334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101600" y="203201"/>
                </a:lnTo>
                <a:lnTo>
                  <a:pt x="101600" y="211667"/>
                </a:lnTo>
                <a:lnTo>
                  <a:pt x="101600" y="220134"/>
                </a:lnTo>
                <a:lnTo>
                  <a:pt x="93134" y="220134"/>
                </a:lnTo>
                <a:lnTo>
                  <a:pt x="84666" y="228600"/>
                </a:lnTo>
                <a:lnTo>
                  <a:pt x="76200" y="237067"/>
                </a:lnTo>
                <a:lnTo>
                  <a:pt x="76200" y="237067"/>
                </a:lnTo>
                <a:lnTo>
                  <a:pt x="67733" y="245534"/>
                </a:lnTo>
                <a:lnTo>
                  <a:pt x="59267" y="245534"/>
                </a:lnTo>
                <a:lnTo>
                  <a:pt x="59267" y="237067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59267" y="220134"/>
                </a:lnTo>
                <a:lnTo>
                  <a:pt x="59267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262534" y="6612467"/>
            <a:ext cx="127000" cy="338667"/>
          </a:xfrm>
          <a:custGeom>
            <a:avLst/>
            <a:gdLst/>
            <a:ahLst/>
            <a:cxnLst/>
            <a:rect l="0" t="0" r="0" b="0"/>
            <a:pathLst>
              <a:path w="127000" h="338667">
                <a:moveTo>
                  <a:pt x="8466" y="16933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203199"/>
                </a:lnTo>
                <a:lnTo>
                  <a:pt x="16933" y="228600"/>
                </a:lnTo>
                <a:lnTo>
                  <a:pt x="25399" y="254000"/>
                </a:lnTo>
                <a:lnTo>
                  <a:pt x="33866" y="287867"/>
                </a:lnTo>
                <a:lnTo>
                  <a:pt x="33866" y="304800"/>
                </a:lnTo>
                <a:lnTo>
                  <a:pt x="42333" y="321733"/>
                </a:lnTo>
                <a:lnTo>
                  <a:pt x="42333" y="330200"/>
                </a:lnTo>
                <a:lnTo>
                  <a:pt x="50799" y="338666"/>
                </a:lnTo>
                <a:lnTo>
                  <a:pt x="50799" y="338666"/>
                </a:lnTo>
                <a:lnTo>
                  <a:pt x="50799" y="338666"/>
                </a:lnTo>
                <a:lnTo>
                  <a:pt x="50799" y="330200"/>
                </a:lnTo>
                <a:lnTo>
                  <a:pt x="50799" y="321733"/>
                </a:lnTo>
                <a:lnTo>
                  <a:pt x="50799" y="304800"/>
                </a:lnTo>
                <a:lnTo>
                  <a:pt x="42333" y="287867"/>
                </a:lnTo>
                <a:lnTo>
                  <a:pt x="42333" y="262466"/>
                </a:lnTo>
                <a:lnTo>
                  <a:pt x="33866" y="237066"/>
                </a:lnTo>
                <a:lnTo>
                  <a:pt x="33866" y="211667"/>
                </a:lnTo>
                <a:lnTo>
                  <a:pt x="33866" y="186266"/>
                </a:lnTo>
                <a:lnTo>
                  <a:pt x="25399" y="160866"/>
                </a:lnTo>
                <a:lnTo>
                  <a:pt x="16933" y="135467"/>
                </a:lnTo>
                <a:lnTo>
                  <a:pt x="16933" y="110066"/>
                </a:lnTo>
                <a:lnTo>
                  <a:pt x="8466" y="84666"/>
                </a:lnTo>
                <a:lnTo>
                  <a:pt x="8466" y="67733"/>
                </a:lnTo>
                <a:lnTo>
                  <a:pt x="8466" y="59267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6" y="8466"/>
                </a:lnTo>
                <a:lnTo>
                  <a:pt x="118533" y="16933"/>
                </a:lnTo>
                <a:lnTo>
                  <a:pt x="126999" y="25400"/>
                </a:lnTo>
                <a:lnTo>
                  <a:pt x="126999" y="33866"/>
                </a:lnTo>
                <a:lnTo>
                  <a:pt x="126999" y="42333"/>
                </a:lnTo>
                <a:lnTo>
                  <a:pt x="126999" y="50799"/>
                </a:lnTo>
                <a:lnTo>
                  <a:pt x="126999" y="67733"/>
                </a:lnTo>
                <a:lnTo>
                  <a:pt x="126999" y="84666"/>
                </a:lnTo>
                <a:lnTo>
                  <a:pt x="118533" y="101600"/>
                </a:lnTo>
                <a:lnTo>
                  <a:pt x="110066" y="118533"/>
                </a:lnTo>
                <a:lnTo>
                  <a:pt x="101599" y="135467"/>
                </a:lnTo>
                <a:lnTo>
                  <a:pt x="93133" y="143933"/>
                </a:lnTo>
                <a:lnTo>
                  <a:pt x="76200" y="152400"/>
                </a:lnTo>
                <a:lnTo>
                  <a:pt x="67732" y="160866"/>
                </a:lnTo>
                <a:lnTo>
                  <a:pt x="59266" y="160866"/>
                </a:lnTo>
                <a:lnTo>
                  <a:pt x="50799" y="160866"/>
                </a:lnTo>
                <a:lnTo>
                  <a:pt x="42333" y="160866"/>
                </a:lnTo>
                <a:lnTo>
                  <a:pt x="33866" y="152400"/>
                </a:lnTo>
                <a:lnTo>
                  <a:pt x="33866" y="143933"/>
                </a:lnTo>
                <a:lnTo>
                  <a:pt x="33866" y="135467"/>
                </a:lnTo>
                <a:lnTo>
                  <a:pt x="33866" y="126999"/>
                </a:lnTo>
                <a:lnTo>
                  <a:pt x="33866" y="126999"/>
                </a:lnTo>
                <a:lnTo>
                  <a:pt x="33866" y="126999"/>
                </a:lnTo>
                <a:lnTo>
                  <a:pt x="33866" y="1269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9423400" y="6350000"/>
            <a:ext cx="152401" cy="160867"/>
          </a:xfrm>
          <a:custGeom>
            <a:avLst/>
            <a:gdLst/>
            <a:ahLst/>
            <a:cxnLst/>
            <a:rect l="0" t="0" r="0" b="0"/>
            <a:pathLst>
              <a:path w="152401" h="160867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16933"/>
                </a:lnTo>
                <a:lnTo>
                  <a:pt x="67734" y="25400"/>
                </a:lnTo>
                <a:lnTo>
                  <a:pt x="76200" y="33867"/>
                </a:lnTo>
                <a:lnTo>
                  <a:pt x="84667" y="42333"/>
                </a:lnTo>
                <a:lnTo>
                  <a:pt x="93133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84667"/>
                </a:lnTo>
                <a:lnTo>
                  <a:pt x="101600" y="93133"/>
                </a:lnTo>
                <a:lnTo>
                  <a:pt x="93133" y="110067"/>
                </a:lnTo>
                <a:lnTo>
                  <a:pt x="84667" y="118533"/>
                </a:lnTo>
                <a:lnTo>
                  <a:pt x="84667" y="135467"/>
                </a:lnTo>
                <a:lnTo>
                  <a:pt x="76200" y="143933"/>
                </a:lnTo>
                <a:lnTo>
                  <a:pt x="67734" y="152400"/>
                </a:lnTo>
                <a:lnTo>
                  <a:pt x="59266" y="160866"/>
                </a:lnTo>
                <a:lnTo>
                  <a:pt x="50800" y="160866"/>
                </a:lnTo>
                <a:lnTo>
                  <a:pt x="33867" y="160866"/>
                </a:lnTo>
                <a:lnTo>
                  <a:pt x="25400" y="160866"/>
                </a:lnTo>
                <a:lnTo>
                  <a:pt x="16933" y="160866"/>
                </a:lnTo>
                <a:lnTo>
                  <a:pt x="16933" y="152400"/>
                </a:lnTo>
                <a:lnTo>
                  <a:pt x="8467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3" y="101600"/>
                </a:lnTo>
                <a:lnTo>
                  <a:pt x="16933" y="93133"/>
                </a:lnTo>
                <a:lnTo>
                  <a:pt x="25400" y="84667"/>
                </a:lnTo>
                <a:lnTo>
                  <a:pt x="33867" y="76200"/>
                </a:lnTo>
                <a:lnTo>
                  <a:pt x="42333" y="67733"/>
                </a:lnTo>
                <a:lnTo>
                  <a:pt x="50800" y="59267"/>
                </a:lnTo>
                <a:lnTo>
                  <a:pt x="67734" y="59267"/>
                </a:lnTo>
                <a:lnTo>
                  <a:pt x="76200" y="59267"/>
                </a:lnTo>
                <a:lnTo>
                  <a:pt x="84667" y="67733"/>
                </a:lnTo>
                <a:lnTo>
                  <a:pt x="93133" y="67733"/>
                </a:lnTo>
                <a:lnTo>
                  <a:pt x="101600" y="76200"/>
                </a:lnTo>
                <a:lnTo>
                  <a:pt x="110067" y="84667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35466" y="110067"/>
                </a:lnTo>
                <a:lnTo>
                  <a:pt x="143934" y="118533"/>
                </a:lnTo>
                <a:lnTo>
                  <a:pt x="143934" y="118533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7857067" y="2810933"/>
            <a:ext cx="338668" cy="33868"/>
          </a:xfrm>
          <a:custGeom>
            <a:avLst/>
            <a:gdLst/>
            <a:ahLst/>
            <a:cxnLst/>
            <a:rect l="0" t="0" r="0" b="0"/>
            <a:pathLst>
              <a:path w="338668" h="33868">
                <a:moveTo>
                  <a:pt x="338667" y="33867"/>
                </a:moveTo>
                <a:lnTo>
                  <a:pt x="338667" y="33867"/>
                </a:lnTo>
                <a:lnTo>
                  <a:pt x="330199" y="33867"/>
                </a:lnTo>
                <a:lnTo>
                  <a:pt x="330199" y="33867"/>
                </a:lnTo>
                <a:lnTo>
                  <a:pt x="321733" y="25400"/>
                </a:lnTo>
                <a:lnTo>
                  <a:pt x="313266" y="25400"/>
                </a:lnTo>
                <a:lnTo>
                  <a:pt x="304800" y="25400"/>
                </a:lnTo>
                <a:lnTo>
                  <a:pt x="296333" y="25400"/>
                </a:lnTo>
                <a:lnTo>
                  <a:pt x="287866" y="16934"/>
                </a:lnTo>
                <a:lnTo>
                  <a:pt x="270933" y="16934"/>
                </a:lnTo>
                <a:lnTo>
                  <a:pt x="262467" y="16934"/>
                </a:lnTo>
                <a:lnTo>
                  <a:pt x="253999" y="16934"/>
                </a:lnTo>
                <a:lnTo>
                  <a:pt x="237066" y="16934"/>
                </a:lnTo>
                <a:lnTo>
                  <a:pt x="228600" y="16934"/>
                </a:lnTo>
                <a:lnTo>
                  <a:pt x="211666" y="16934"/>
                </a:lnTo>
                <a:lnTo>
                  <a:pt x="203200" y="16934"/>
                </a:lnTo>
                <a:lnTo>
                  <a:pt x="177799" y="16934"/>
                </a:lnTo>
                <a:lnTo>
                  <a:pt x="169333" y="16934"/>
                </a:lnTo>
                <a:lnTo>
                  <a:pt x="152400" y="16934"/>
                </a:lnTo>
                <a:lnTo>
                  <a:pt x="143933" y="16934"/>
                </a:lnTo>
                <a:lnTo>
                  <a:pt x="127000" y="16934"/>
                </a:lnTo>
                <a:lnTo>
                  <a:pt x="110067" y="16934"/>
                </a:lnTo>
                <a:lnTo>
                  <a:pt x="101599" y="16934"/>
                </a:lnTo>
                <a:lnTo>
                  <a:pt x="93133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7899400" y="3699933"/>
            <a:ext cx="321734" cy="33868"/>
          </a:xfrm>
          <a:custGeom>
            <a:avLst/>
            <a:gdLst/>
            <a:ahLst/>
            <a:cxnLst/>
            <a:rect l="0" t="0" r="0" b="0"/>
            <a:pathLst>
              <a:path w="321734" h="33868">
                <a:moveTo>
                  <a:pt x="321733" y="0"/>
                </a:moveTo>
                <a:lnTo>
                  <a:pt x="313267" y="0"/>
                </a:lnTo>
                <a:lnTo>
                  <a:pt x="313267" y="0"/>
                </a:lnTo>
                <a:lnTo>
                  <a:pt x="304800" y="0"/>
                </a:lnTo>
                <a:lnTo>
                  <a:pt x="296334" y="0"/>
                </a:lnTo>
                <a:lnTo>
                  <a:pt x="287866" y="0"/>
                </a:lnTo>
                <a:lnTo>
                  <a:pt x="279400" y="0"/>
                </a:lnTo>
                <a:lnTo>
                  <a:pt x="270933" y="0"/>
                </a:lnTo>
                <a:lnTo>
                  <a:pt x="262467" y="0"/>
                </a:lnTo>
                <a:lnTo>
                  <a:pt x="254000" y="0"/>
                </a:lnTo>
                <a:lnTo>
                  <a:pt x="237067" y="0"/>
                </a:lnTo>
                <a:lnTo>
                  <a:pt x="228600" y="0"/>
                </a:lnTo>
                <a:lnTo>
                  <a:pt x="211666" y="8467"/>
                </a:lnTo>
                <a:lnTo>
                  <a:pt x="194733" y="8467"/>
                </a:lnTo>
                <a:lnTo>
                  <a:pt x="177800" y="16934"/>
                </a:lnTo>
                <a:lnTo>
                  <a:pt x="160867" y="16934"/>
                </a:lnTo>
                <a:lnTo>
                  <a:pt x="143934" y="25400"/>
                </a:lnTo>
                <a:lnTo>
                  <a:pt x="127000" y="25400"/>
                </a:lnTo>
                <a:lnTo>
                  <a:pt x="110067" y="33867"/>
                </a:lnTo>
                <a:lnTo>
                  <a:pt x="101600" y="33867"/>
                </a:lnTo>
                <a:lnTo>
                  <a:pt x="84667" y="33867"/>
                </a:lnTo>
                <a:lnTo>
                  <a:pt x="67734" y="33867"/>
                </a:lnTo>
                <a:lnTo>
                  <a:pt x="59266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8068733" y="4690533"/>
            <a:ext cx="584202" cy="42335"/>
          </a:xfrm>
          <a:custGeom>
            <a:avLst/>
            <a:gdLst/>
            <a:ahLst/>
            <a:cxnLst/>
            <a:rect l="0" t="0" r="0" b="0"/>
            <a:pathLst>
              <a:path w="584202" h="42335">
                <a:moveTo>
                  <a:pt x="584201" y="8467"/>
                </a:moveTo>
                <a:lnTo>
                  <a:pt x="584201" y="8467"/>
                </a:lnTo>
                <a:lnTo>
                  <a:pt x="584201" y="8467"/>
                </a:lnTo>
                <a:lnTo>
                  <a:pt x="584201" y="8467"/>
                </a:lnTo>
                <a:lnTo>
                  <a:pt x="575733" y="8467"/>
                </a:lnTo>
                <a:lnTo>
                  <a:pt x="575733" y="8467"/>
                </a:lnTo>
                <a:lnTo>
                  <a:pt x="575733" y="0"/>
                </a:lnTo>
                <a:lnTo>
                  <a:pt x="575733" y="0"/>
                </a:lnTo>
                <a:lnTo>
                  <a:pt x="567267" y="0"/>
                </a:lnTo>
                <a:lnTo>
                  <a:pt x="567267" y="0"/>
                </a:lnTo>
                <a:lnTo>
                  <a:pt x="567267" y="0"/>
                </a:lnTo>
                <a:lnTo>
                  <a:pt x="558800" y="0"/>
                </a:lnTo>
                <a:lnTo>
                  <a:pt x="550334" y="0"/>
                </a:lnTo>
                <a:lnTo>
                  <a:pt x="541867" y="0"/>
                </a:lnTo>
                <a:lnTo>
                  <a:pt x="533400" y="0"/>
                </a:lnTo>
                <a:lnTo>
                  <a:pt x="516467" y="8467"/>
                </a:lnTo>
                <a:lnTo>
                  <a:pt x="499533" y="8467"/>
                </a:lnTo>
                <a:lnTo>
                  <a:pt x="491067" y="8467"/>
                </a:lnTo>
                <a:lnTo>
                  <a:pt x="474134" y="16934"/>
                </a:lnTo>
                <a:lnTo>
                  <a:pt x="457200" y="16934"/>
                </a:lnTo>
                <a:lnTo>
                  <a:pt x="440267" y="16934"/>
                </a:lnTo>
                <a:lnTo>
                  <a:pt x="414867" y="16934"/>
                </a:lnTo>
                <a:lnTo>
                  <a:pt x="397934" y="25400"/>
                </a:lnTo>
                <a:lnTo>
                  <a:pt x="381000" y="25400"/>
                </a:lnTo>
                <a:lnTo>
                  <a:pt x="355601" y="25400"/>
                </a:lnTo>
                <a:lnTo>
                  <a:pt x="338667" y="25400"/>
                </a:lnTo>
                <a:lnTo>
                  <a:pt x="313267" y="25400"/>
                </a:lnTo>
                <a:lnTo>
                  <a:pt x="296334" y="25400"/>
                </a:lnTo>
                <a:lnTo>
                  <a:pt x="270933" y="25400"/>
                </a:lnTo>
                <a:lnTo>
                  <a:pt x="254000" y="25400"/>
                </a:lnTo>
                <a:lnTo>
                  <a:pt x="237067" y="25400"/>
                </a:lnTo>
                <a:lnTo>
                  <a:pt x="211667" y="25400"/>
                </a:lnTo>
                <a:lnTo>
                  <a:pt x="194733" y="25400"/>
                </a:lnTo>
                <a:lnTo>
                  <a:pt x="177800" y="25400"/>
                </a:lnTo>
                <a:lnTo>
                  <a:pt x="160867" y="25400"/>
                </a:lnTo>
                <a:lnTo>
                  <a:pt x="143934" y="25400"/>
                </a:lnTo>
                <a:lnTo>
                  <a:pt x="127001" y="25400"/>
                </a:lnTo>
                <a:lnTo>
                  <a:pt x="110067" y="25400"/>
                </a:lnTo>
                <a:lnTo>
                  <a:pt x="93134" y="25400"/>
                </a:lnTo>
                <a:lnTo>
                  <a:pt x="76200" y="33867"/>
                </a:lnTo>
                <a:lnTo>
                  <a:pt x="67734" y="33867"/>
                </a:lnTo>
                <a:lnTo>
                  <a:pt x="59267" y="33867"/>
                </a:lnTo>
                <a:lnTo>
                  <a:pt x="42333" y="33867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8627533" y="1947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143934" y="8467"/>
                </a:move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4" y="16934"/>
                </a:lnTo>
                <a:lnTo>
                  <a:pt x="110067" y="25400"/>
                </a:lnTo>
                <a:lnTo>
                  <a:pt x="101601" y="42334"/>
                </a:lnTo>
                <a:lnTo>
                  <a:pt x="84667" y="59267"/>
                </a:lnTo>
                <a:lnTo>
                  <a:pt x="67734" y="76200"/>
                </a:lnTo>
                <a:lnTo>
                  <a:pt x="50800" y="93134"/>
                </a:lnTo>
                <a:lnTo>
                  <a:pt x="42334" y="110067"/>
                </a:lnTo>
                <a:lnTo>
                  <a:pt x="25401" y="135467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69334"/>
                </a:lnTo>
                <a:lnTo>
                  <a:pt x="16933" y="169334"/>
                </a:lnTo>
                <a:lnTo>
                  <a:pt x="25401" y="169334"/>
                </a:lnTo>
                <a:lnTo>
                  <a:pt x="50800" y="160867"/>
                </a:lnTo>
                <a:lnTo>
                  <a:pt x="59267" y="152400"/>
                </a:lnTo>
                <a:lnTo>
                  <a:pt x="84667" y="152400"/>
                </a:lnTo>
                <a:lnTo>
                  <a:pt x="101601" y="152400"/>
                </a:lnTo>
                <a:lnTo>
                  <a:pt x="118534" y="152400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3" y="160867"/>
                </a:lnTo>
                <a:lnTo>
                  <a:pt x="177801" y="169334"/>
                </a:lnTo>
                <a:lnTo>
                  <a:pt x="194734" y="177800"/>
                </a:lnTo>
                <a:lnTo>
                  <a:pt x="203200" y="186267"/>
                </a:lnTo>
                <a:lnTo>
                  <a:pt x="211667" y="186267"/>
                </a:lnTo>
                <a:lnTo>
                  <a:pt x="220134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77800"/>
                </a:lnTo>
                <a:lnTo>
                  <a:pt x="2286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8763000" y="211667"/>
            <a:ext cx="25401" cy="237067"/>
          </a:xfrm>
          <a:custGeom>
            <a:avLst/>
            <a:gdLst/>
            <a:ahLst/>
            <a:cxnLst/>
            <a:rect l="0" t="0" r="0" b="0"/>
            <a:pathLst>
              <a:path w="25401" h="237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3" y="228600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25400" y="237066"/>
                </a:lnTo>
                <a:lnTo>
                  <a:pt x="2540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8940800" y="186267"/>
            <a:ext cx="186268" cy="287867"/>
          </a:xfrm>
          <a:custGeom>
            <a:avLst/>
            <a:gdLst/>
            <a:ahLst/>
            <a:cxnLst/>
            <a:rect l="0" t="0" r="0" b="0"/>
            <a:pathLst>
              <a:path w="186268" h="2878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3" y="16933"/>
                </a:lnTo>
                <a:lnTo>
                  <a:pt x="84666" y="33866"/>
                </a:lnTo>
                <a:lnTo>
                  <a:pt x="84666" y="50800"/>
                </a:lnTo>
                <a:lnTo>
                  <a:pt x="101600" y="67733"/>
                </a:lnTo>
                <a:lnTo>
                  <a:pt x="101600" y="84666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0067" y="143933"/>
                </a:lnTo>
                <a:lnTo>
                  <a:pt x="101600" y="169333"/>
                </a:lnTo>
                <a:lnTo>
                  <a:pt x="101600" y="186266"/>
                </a:lnTo>
                <a:lnTo>
                  <a:pt x="93134" y="203200"/>
                </a:lnTo>
                <a:lnTo>
                  <a:pt x="84666" y="220133"/>
                </a:lnTo>
                <a:lnTo>
                  <a:pt x="76200" y="237066"/>
                </a:lnTo>
                <a:lnTo>
                  <a:pt x="67733" y="254000"/>
                </a:lnTo>
                <a:lnTo>
                  <a:pt x="59267" y="262466"/>
                </a:lnTo>
                <a:lnTo>
                  <a:pt x="50800" y="270933"/>
                </a:lnTo>
                <a:lnTo>
                  <a:pt x="42333" y="270933"/>
                </a:lnTo>
                <a:lnTo>
                  <a:pt x="33867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16934" y="262466"/>
                </a:lnTo>
                <a:lnTo>
                  <a:pt x="16934" y="254000"/>
                </a:lnTo>
                <a:lnTo>
                  <a:pt x="16934" y="237066"/>
                </a:lnTo>
                <a:lnTo>
                  <a:pt x="16934" y="228600"/>
                </a:lnTo>
                <a:lnTo>
                  <a:pt x="16934" y="211666"/>
                </a:lnTo>
                <a:lnTo>
                  <a:pt x="16934" y="203200"/>
                </a:lnTo>
                <a:lnTo>
                  <a:pt x="25400" y="194733"/>
                </a:lnTo>
                <a:lnTo>
                  <a:pt x="33867" y="186266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84666" y="186266"/>
                </a:lnTo>
                <a:lnTo>
                  <a:pt x="101600" y="194733"/>
                </a:lnTo>
                <a:lnTo>
                  <a:pt x="118533" y="203200"/>
                </a:lnTo>
                <a:lnTo>
                  <a:pt x="135467" y="220133"/>
                </a:lnTo>
                <a:lnTo>
                  <a:pt x="143933" y="228600"/>
                </a:lnTo>
                <a:lnTo>
                  <a:pt x="160866" y="245533"/>
                </a:lnTo>
                <a:lnTo>
                  <a:pt x="169334" y="254000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86267" y="279400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8763000" y="550333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177800" y="0"/>
                </a:moveTo>
                <a:lnTo>
                  <a:pt x="1778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60867" y="16934"/>
                </a:lnTo>
                <a:lnTo>
                  <a:pt x="152400" y="25400"/>
                </a:lnTo>
                <a:lnTo>
                  <a:pt x="143933" y="25400"/>
                </a:lnTo>
                <a:lnTo>
                  <a:pt x="143933" y="33867"/>
                </a:lnTo>
                <a:lnTo>
                  <a:pt x="135467" y="42334"/>
                </a:lnTo>
                <a:lnTo>
                  <a:pt x="127000" y="59267"/>
                </a:lnTo>
                <a:lnTo>
                  <a:pt x="118534" y="76200"/>
                </a:lnTo>
                <a:lnTo>
                  <a:pt x="101600" y="93134"/>
                </a:lnTo>
                <a:lnTo>
                  <a:pt x="93133" y="110067"/>
                </a:lnTo>
                <a:lnTo>
                  <a:pt x="76200" y="127000"/>
                </a:lnTo>
                <a:lnTo>
                  <a:pt x="59267" y="143934"/>
                </a:lnTo>
                <a:lnTo>
                  <a:pt x="50800" y="169334"/>
                </a:lnTo>
                <a:lnTo>
                  <a:pt x="33866" y="186267"/>
                </a:lnTo>
                <a:lnTo>
                  <a:pt x="25400" y="203200"/>
                </a:lnTo>
                <a:lnTo>
                  <a:pt x="16933" y="220134"/>
                </a:lnTo>
                <a:lnTo>
                  <a:pt x="8467" y="237067"/>
                </a:lnTo>
                <a:lnTo>
                  <a:pt x="8467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62467"/>
                </a:lnTo>
                <a:lnTo>
                  <a:pt x="16933" y="254000"/>
                </a:lnTo>
                <a:lnTo>
                  <a:pt x="16933" y="245534"/>
                </a:lnTo>
                <a:lnTo>
                  <a:pt x="16933" y="245534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8932333" y="567267"/>
            <a:ext cx="220135" cy="237067"/>
          </a:xfrm>
          <a:custGeom>
            <a:avLst/>
            <a:gdLst/>
            <a:ahLst/>
            <a:cxnLst/>
            <a:rect l="0" t="0" r="0" b="0"/>
            <a:pathLst>
              <a:path w="220135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1" y="16933"/>
                </a:lnTo>
                <a:lnTo>
                  <a:pt x="25401" y="25400"/>
                </a:lnTo>
                <a:lnTo>
                  <a:pt x="33867" y="33866"/>
                </a:lnTo>
                <a:lnTo>
                  <a:pt x="50800" y="42333"/>
                </a:lnTo>
                <a:lnTo>
                  <a:pt x="50800" y="59266"/>
                </a:lnTo>
                <a:lnTo>
                  <a:pt x="59267" y="76200"/>
                </a:lnTo>
                <a:lnTo>
                  <a:pt x="76200" y="93133"/>
                </a:lnTo>
                <a:lnTo>
                  <a:pt x="84667" y="110066"/>
                </a:lnTo>
                <a:lnTo>
                  <a:pt x="101601" y="127000"/>
                </a:lnTo>
                <a:lnTo>
                  <a:pt x="118534" y="143933"/>
                </a:lnTo>
                <a:lnTo>
                  <a:pt x="127000" y="160866"/>
                </a:lnTo>
                <a:lnTo>
                  <a:pt x="143934" y="177800"/>
                </a:lnTo>
                <a:lnTo>
                  <a:pt x="160867" y="186266"/>
                </a:lnTo>
                <a:lnTo>
                  <a:pt x="186267" y="203200"/>
                </a:lnTo>
                <a:lnTo>
                  <a:pt x="194734" y="211666"/>
                </a:lnTo>
                <a:lnTo>
                  <a:pt x="211667" y="220133"/>
                </a:lnTo>
                <a:lnTo>
                  <a:pt x="220134" y="228600"/>
                </a:lnTo>
                <a:lnTo>
                  <a:pt x="220134" y="228600"/>
                </a:lnTo>
                <a:lnTo>
                  <a:pt x="220134" y="237066"/>
                </a:lnTo>
                <a:lnTo>
                  <a:pt x="220134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8517467" y="863600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16933" y="50800"/>
                </a:moveTo>
                <a:lnTo>
                  <a:pt x="16933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59267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8467"/>
                </a:lnTo>
                <a:lnTo>
                  <a:pt x="143933" y="16933"/>
                </a:lnTo>
                <a:lnTo>
                  <a:pt x="152400" y="33867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60866" y="110067"/>
                </a:lnTo>
                <a:lnTo>
                  <a:pt x="160866" y="127000"/>
                </a:lnTo>
                <a:lnTo>
                  <a:pt x="152400" y="152400"/>
                </a:lnTo>
                <a:lnTo>
                  <a:pt x="143933" y="177800"/>
                </a:lnTo>
                <a:lnTo>
                  <a:pt x="135467" y="194733"/>
                </a:lnTo>
                <a:lnTo>
                  <a:pt x="126999" y="211667"/>
                </a:lnTo>
                <a:lnTo>
                  <a:pt x="118533" y="228600"/>
                </a:lnTo>
                <a:lnTo>
                  <a:pt x="101600" y="245533"/>
                </a:lnTo>
                <a:lnTo>
                  <a:pt x="93133" y="254000"/>
                </a:lnTo>
                <a:lnTo>
                  <a:pt x="84666" y="270933"/>
                </a:lnTo>
                <a:lnTo>
                  <a:pt x="76200" y="270933"/>
                </a:lnTo>
                <a:lnTo>
                  <a:pt x="67733" y="279400"/>
                </a:lnTo>
                <a:lnTo>
                  <a:pt x="50799" y="279400"/>
                </a:lnTo>
                <a:lnTo>
                  <a:pt x="50799" y="270933"/>
                </a:lnTo>
                <a:lnTo>
                  <a:pt x="42333" y="270933"/>
                </a:lnTo>
                <a:lnTo>
                  <a:pt x="33866" y="254000"/>
                </a:lnTo>
                <a:lnTo>
                  <a:pt x="33866" y="245533"/>
                </a:lnTo>
                <a:lnTo>
                  <a:pt x="33866" y="237067"/>
                </a:lnTo>
                <a:lnTo>
                  <a:pt x="33866" y="228600"/>
                </a:lnTo>
                <a:lnTo>
                  <a:pt x="42333" y="211667"/>
                </a:lnTo>
                <a:lnTo>
                  <a:pt x="50799" y="211667"/>
                </a:lnTo>
                <a:lnTo>
                  <a:pt x="67733" y="203200"/>
                </a:lnTo>
                <a:lnTo>
                  <a:pt x="84666" y="194733"/>
                </a:lnTo>
                <a:lnTo>
                  <a:pt x="101600" y="194733"/>
                </a:lnTo>
                <a:lnTo>
                  <a:pt x="118533" y="194733"/>
                </a:lnTo>
                <a:lnTo>
                  <a:pt x="126999" y="194733"/>
                </a:lnTo>
                <a:lnTo>
                  <a:pt x="152400" y="203200"/>
                </a:lnTo>
                <a:lnTo>
                  <a:pt x="160866" y="211667"/>
                </a:lnTo>
                <a:lnTo>
                  <a:pt x="169333" y="228600"/>
                </a:lnTo>
                <a:lnTo>
                  <a:pt x="186266" y="237067"/>
                </a:lnTo>
                <a:lnTo>
                  <a:pt x="194733" y="245533"/>
                </a:lnTo>
                <a:lnTo>
                  <a:pt x="194733" y="254000"/>
                </a:lnTo>
                <a:lnTo>
                  <a:pt x="203199" y="262467"/>
                </a:lnTo>
                <a:lnTo>
                  <a:pt x="211667" y="270933"/>
                </a:lnTo>
                <a:lnTo>
                  <a:pt x="220133" y="270933"/>
                </a:lnTo>
                <a:lnTo>
                  <a:pt x="220133" y="270933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9067800" y="914400"/>
            <a:ext cx="186267" cy="228601"/>
          </a:xfrm>
          <a:custGeom>
            <a:avLst/>
            <a:gdLst/>
            <a:ahLst/>
            <a:cxnLst/>
            <a:rect l="0" t="0" r="0" b="0"/>
            <a:pathLst>
              <a:path w="186267" h="228601">
                <a:moveTo>
                  <a:pt x="59267" y="16933"/>
                </a:moveTo>
                <a:lnTo>
                  <a:pt x="59267" y="16933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4" y="8467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3" y="33867"/>
                </a:lnTo>
                <a:lnTo>
                  <a:pt x="152400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3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35467" y="143933"/>
                </a:lnTo>
                <a:lnTo>
                  <a:pt x="127000" y="160867"/>
                </a:lnTo>
                <a:lnTo>
                  <a:pt x="118534" y="169333"/>
                </a:lnTo>
                <a:lnTo>
                  <a:pt x="110066" y="186267"/>
                </a:lnTo>
                <a:lnTo>
                  <a:pt x="101600" y="194733"/>
                </a:lnTo>
                <a:lnTo>
                  <a:pt x="84667" y="203200"/>
                </a:lnTo>
                <a:lnTo>
                  <a:pt x="76200" y="211667"/>
                </a:lnTo>
                <a:lnTo>
                  <a:pt x="59267" y="220133"/>
                </a:lnTo>
                <a:lnTo>
                  <a:pt x="50800" y="220133"/>
                </a:lnTo>
                <a:lnTo>
                  <a:pt x="42334" y="228600"/>
                </a:lnTo>
                <a:lnTo>
                  <a:pt x="25400" y="220133"/>
                </a:lnTo>
                <a:lnTo>
                  <a:pt x="16933" y="220133"/>
                </a:lnTo>
                <a:lnTo>
                  <a:pt x="8467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186267"/>
                </a:lnTo>
                <a:lnTo>
                  <a:pt x="25400" y="177800"/>
                </a:lnTo>
                <a:lnTo>
                  <a:pt x="33866" y="169333"/>
                </a:lnTo>
                <a:lnTo>
                  <a:pt x="42334" y="160867"/>
                </a:lnTo>
                <a:lnTo>
                  <a:pt x="59267" y="160867"/>
                </a:lnTo>
                <a:lnTo>
                  <a:pt x="76200" y="160867"/>
                </a:lnTo>
                <a:lnTo>
                  <a:pt x="93133" y="152400"/>
                </a:lnTo>
                <a:lnTo>
                  <a:pt x="101600" y="160867"/>
                </a:lnTo>
                <a:lnTo>
                  <a:pt x="118534" y="160867"/>
                </a:lnTo>
                <a:lnTo>
                  <a:pt x="135467" y="160867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60867" y="203200"/>
                </a:lnTo>
                <a:lnTo>
                  <a:pt x="160867" y="211667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77800" y="228600"/>
                </a:lnTo>
                <a:lnTo>
                  <a:pt x="186266" y="228600"/>
                </a:lnTo>
                <a:lnTo>
                  <a:pt x="186266" y="228600"/>
                </a:lnTo>
                <a:lnTo>
                  <a:pt x="186266" y="228600"/>
                </a:lnTo>
                <a:lnTo>
                  <a:pt x="1862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9372600" y="922867"/>
            <a:ext cx="16934" cy="160867"/>
          </a:xfrm>
          <a:custGeom>
            <a:avLst/>
            <a:gdLst/>
            <a:ahLst/>
            <a:cxnLst/>
            <a:rect l="0" t="0" r="0" b="0"/>
            <a:pathLst>
              <a:path w="16934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9144000" y="1244600"/>
            <a:ext cx="177801" cy="237068"/>
          </a:xfrm>
          <a:custGeom>
            <a:avLst/>
            <a:gdLst/>
            <a:ahLst/>
            <a:cxnLst/>
            <a:rect l="0" t="0" r="0" b="0"/>
            <a:pathLst>
              <a:path w="177801" h="237068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8467"/>
                </a:lnTo>
                <a:lnTo>
                  <a:pt x="143933" y="16933"/>
                </a:lnTo>
                <a:lnTo>
                  <a:pt x="135467" y="16933"/>
                </a:lnTo>
                <a:lnTo>
                  <a:pt x="127000" y="33867"/>
                </a:lnTo>
                <a:lnTo>
                  <a:pt x="110066" y="50800"/>
                </a:lnTo>
                <a:lnTo>
                  <a:pt x="93133" y="67733"/>
                </a:lnTo>
                <a:lnTo>
                  <a:pt x="84667" y="93133"/>
                </a:lnTo>
                <a:lnTo>
                  <a:pt x="67733" y="110067"/>
                </a:lnTo>
                <a:lnTo>
                  <a:pt x="50800" y="127000"/>
                </a:lnTo>
                <a:lnTo>
                  <a:pt x="33866" y="152400"/>
                </a:lnTo>
                <a:lnTo>
                  <a:pt x="25400" y="169333"/>
                </a:lnTo>
                <a:lnTo>
                  <a:pt x="16933" y="186267"/>
                </a:lnTo>
                <a:lnTo>
                  <a:pt x="8467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287933" y="1244600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3" y="33867"/>
                </a:lnTo>
                <a:lnTo>
                  <a:pt x="50801" y="42333"/>
                </a:lnTo>
                <a:lnTo>
                  <a:pt x="59267" y="50800"/>
                </a:lnTo>
                <a:lnTo>
                  <a:pt x="67734" y="67733"/>
                </a:lnTo>
                <a:lnTo>
                  <a:pt x="84667" y="76200"/>
                </a:lnTo>
                <a:lnTo>
                  <a:pt x="93134" y="93133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1" y="118533"/>
                </a:lnTo>
                <a:lnTo>
                  <a:pt x="143934" y="127000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9334" y="152400"/>
                </a:lnTo>
                <a:lnTo>
                  <a:pt x="177800" y="152400"/>
                </a:lnTo>
                <a:lnTo>
                  <a:pt x="186267" y="160867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9033934" y="1574800"/>
            <a:ext cx="186267" cy="127001"/>
          </a:xfrm>
          <a:custGeom>
            <a:avLst/>
            <a:gdLst/>
            <a:ahLst/>
            <a:cxnLst/>
            <a:rect l="0" t="0" r="0" b="0"/>
            <a:pathLst>
              <a:path w="186267" h="127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2" y="8467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2" y="0"/>
                </a:lnTo>
                <a:lnTo>
                  <a:pt x="143932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42333"/>
                </a:lnTo>
                <a:lnTo>
                  <a:pt x="160866" y="50800"/>
                </a:lnTo>
                <a:lnTo>
                  <a:pt x="169333" y="67733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101600"/>
                </a:lnTo>
                <a:lnTo>
                  <a:pt x="169333" y="110067"/>
                </a:lnTo>
                <a:lnTo>
                  <a:pt x="177799" y="118533"/>
                </a:lnTo>
                <a:lnTo>
                  <a:pt x="177799" y="127000"/>
                </a:lnTo>
                <a:lnTo>
                  <a:pt x="177799" y="127000"/>
                </a:lnTo>
                <a:lnTo>
                  <a:pt x="186266" y="127000"/>
                </a:lnTo>
                <a:lnTo>
                  <a:pt x="186266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9457267" y="1498600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50800"/>
                </a:lnTo>
                <a:lnTo>
                  <a:pt x="76200" y="59267"/>
                </a:lnTo>
                <a:lnTo>
                  <a:pt x="67733" y="67733"/>
                </a:lnTo>
                <a:lnTo>
                  <a:pt x="59266" y="84667"/>
                </a:lnTo>
                <a:lnTo>
                  <a:pt x="50800" y="93133"/>
                </a:lnTo>
                <a:lnTo>
                  <a:pt x="42333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42333" y="110067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599" y="101600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35466" y="110067"/>
                </a:lnTo>
                <a:lnTo>
                  <a:pt x="135466" y="118533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27000" y="152400"/>
                </a:lnTo>
                <a:lnTo>
                  <a:pt x="118533" y="160867"/>
                </a:lnTo>
                <a:lnTo>
                  <a:pt x="101599" y="169333"/>
                </a:lnTo>
                <a:lnTo>
                  <a:pt x="84666" y="186267"/>
                </a:lnTo>
                <a:lnTo>
                  <a:pt x="76200" y="194733"/>
                </a:lnTo>
                <a:lnTo>
                  <a:pt x="59266" y="203200"/>
                </a:lnTo>
                <a:lnTo>
                  <a:pt x="42333" y="220133"/>
                </a:lnTo>
                <a:lnTo>
                  <a:pt x="42333" y="220133"/>
                </a:lnTo>
                <a:lnTo>
                  <a:pt x="25399" y="228600"/>
                </a:lnTo>
                <a:lnTo>
                  <a:pt x="25399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 #1:  LCM of Monomials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662443" y="957094"/>
            <a:ext cx="45077" cy="579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329" y="1550993"/>
                <a:ext cx="22105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50993"/>
                <a:ext cx="2210542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580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13900" y="1550993"/>
                <a:ext cx="44431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b.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20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900" y="1550993"/>
                <a:ext cx="4443139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743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89397" y="957094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LCM of the following: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618067" y="2506133"/>
            <a:ext cx="16934" cy="313268"/>
          </a:xfrm>
          <a:custGeom>
            <a:avLst/>
            <a:gdLst/>
            <a:ahLst/>
            <a:cxnLst/>
            <a:rect l="0" t="0" r="0" b="0"/>
            <a:pathLst>
              <a:path w="16934" h="3132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0" y="110067"/>
                </a:lnTo>
                <a:lnTo>
                  <a:pt x="0" y="143934"/>
                </a:lnTo>
                <a:lnTo>
                  <a:pt x="0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04800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78933" y="2531533"/>
            <a:ext cx="186268" cy="245535"/>
          </a:xfrm>
          <a:custGeom>
            <a:avLst/>
            <a:gdLst/>
            <a:ahLst/>
            <a:cxnLst/>
            <a:rect l="0" t="0" r="0" b="0"/>
            <a:pathLst>
              <a:path w="186268" h="245535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25400"/>
                </a:lnTo>
                <a:lnTo>
                  <a:pt x="101600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0067" y="152400"/>
                </a:lnTo>
                <a:lnTo>
                  <a:pt x="110067" y="169334"/>
                </a:lnTo>
                <a:lnTo>
                  <a:pt x="101600" y="186267"/>
                </a:lnTo>
                <a:lnTo>
                  <a:pt x="93134" y="203200"/>
                </a:lnTo>
                <a:lnTo>
                  <a:pt x="76200" y="220134"/>
                </a:lnTo>
                <a:lnTo>
                  <a:pt x="67734" y="228600"/>
                </a:lnTo>
                <a:lnTo>
                  <a:pt x="59267" y="237067"/>
                </a:lnTo>
                <a:lnTo>
                  <a:pt x="42334" y="237067"/>
                </a:lnTo>
                <a:lnTo>
                  <a:pt x="33867" y="237067"/>
                </a:lnTo>
                <a:lnTo>
                  <a:pt x="25400" y="237067"/>
                </a:lnTo>
                <a:lnTo>
                  <a:pt x="16934" y="228600"/>
                </a:lnTo>
                <a:lnTo>
                  <a:pt x="8467" y="228600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4"/>
                </a:lnTo>
                <a:lnTo>
                  <a:pt x="8467" y="160867"/>
                </a:lnTo>
                <a:lnTo>
                  <a:pt x="16934" y="152400"/>
                </a:lnTo>
                <a:lnTo>
                  <a:pt x="25400" y="152400"/>
                </a:lnTo>
                <a:lnTo>
                  <a:pt x="42334" y="143934"/>
                </a:lnTo>
                <a:lnTo>
                  <a:pt x="50800" y="143934"/>
                </a:lnTo>
                <a:lnTo>
                  <a:pt x="67734" y="143934"/>
                </a:lnTo>
                <a:lnTo>
                  <a:pt x="93134" y="152400"/>
                </a:lnTo>
                <a:lnTo>
                  <a:pt x="110067" y="152400"/>
                </a:lnTo>
                <a:lnTo>
                  <a:pt x="127000" y="169334"/>
                </a:lnTo>
                <a:lnTo>
                  <a:pt x="135467" y="177800"/>
                </a:lnTo>
                <a:lnTo>
                  <a:pt x="152400" y="194734"/>
                </a:lnTo>
                <a:lnTo>
                  <a:pt x="160867" y="203200"/>
                </a:lnTo>
                <a:lnTo>
                  <a:pt x="169334" y="220134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77800" y="245534"/>
                </a:lnTo>
                <a:lnTo>
                  <a:pt x="177800" y="245534"/>
                </a:lnTo>
                <a:lnTo>
                  <a:pt x="177800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66800" y="2616200"/>
            <a:ext cx="203201" cy="423334"/>
          </a:xfrm>
          <a:custGeom>
            <a:avLst/>
            <a:gdLst/>
            <a:ahLst/>
            <a:cxnLst/>
            <a:rect l="0" t="0" r="0" b="0"/>
            <a:pathLst>
              <a:path w="203201" h="423334">
                <a:moveTo>
                  <a:pt x="16933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35467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7" y="169333"/>
                </a:lnTo>
                <a:lnTo>
                  <a:pt x="67733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3" y="143933"/>
                </a:lnTo>
                <a:lnTo>
                  <a:pt x="135467" y="135467"/>
                </a:lnTo>
                <a:lnTo>
                  <a:pt x="135467" y="118533"/>
                </a:lnTo>
                <a:lnTo>
                  <a:pt x="143933" y="101600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3"/>
                </a:lnTo>
                <a:lnTo>
                  <a:pt x="160867" y="2540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33867"/>
                </a:lnTo>
                <a:lnTo>
                  <a:pt x="160867" y="59267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77800" y="127000"/>
                </a:lnTo>
                <a:lnTo>
                  <a:pt x="186267" y="160867"/>
                </a:lnTo>
                <a:lnTo>
                  <a:pt x="194733" y="186267"/>
                </a:lnTo>
                <a:lnTo>
                  <a:pt x="194733" y="220133"/>
                </a:lnTo>
                <a:lnTo>
                  <a:pt x="203200" y="245533"/>
                </a:lnTo>
                <a:lnTo>
                  <a:pt x="203200" y="279400"/>
                </a:lnTo>
                <a:lnTo>
                  <a:pt x="194733" y="304800"/>
                </a:lnTo>
                <a:lnTo>
                  <a:pt x="194733" y="330200"/>
                </a:lnTo>
                <a:lnTo>
                  <a:pt x="186267" y="347133"/>
                </a:lnTo>
                <a:lnTo>
                  <a:pt x="169333" y="372533"/>
                </a:lnTo>
                <a:lnTo>
                  <a:pt x="160867" y="389467"/>
                </a:lnTo>
                <a:lnTo>
                  <a:pt x="143933" y="406400"/>
                </a:lnTo>
                <a:lnTo>
                  <a:pt x="118533" y="414867"/>
                </a:lnTo>
                <a:lnTo>
                  <a:pt x="101600" y="423333"/>
                </a:lnTo>
                <a:lnTo>
                  <a:pt x="84667" y="423333"/>
                </a:lnTo>
                <a:lnTo>
                  <a:pt x="59267" y="423333"/>
                </a:lnTo>
                <a:lnTo>
                  <a:pt x="42333" y="423333"/>
                </a:lnTo>
                <a:lnTo>
                  <a:pt x="25400" y="406400"/>
                </a:lnTo>
                <a:lnTo>
                  <a:pt x="8467" y="389467"/>
                </a:lnTo>
                <a:lnTo>
                  <a:pt x="0" y="364067"/>
                </a:lnTo>
                <a:lnTo>
                  <a:pt x="0" y="338667"/>
                </a:lnTo>
                <a:lnTo>
                  <a:pt x="0" y="3386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12333" y="24045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93134" y="67734"/>
                </a:lnTo>
                <a:lnTo>
                  <a:pt x="93134" y="84667"/>
                </a:lnTo>
                <a:lnTo>
                  <a:pt x="84667" y="110067"/>
                </a:lnTo>
                <a:lnTo>
                  <a:pt x="76200" y="118534"/>
                </a:lnTo>
                <a:lnTo>
                  <a:pt x="67734" y="127000"/>
                </a:lnTo>
                <a:lnTo>
                  <a:pt x="59267" y="143934"/>
                </a:lnTo>
                <a:lnTo>
                  <a:pt x="50800" y="152400"/>
                </a:lnTo>
                <a:lnTo>
                  <a:pt x="33867" y="152400"/>
                </a:lnTo>
                <a:lnTo>
                  <a:pt x="25400" y="160867"/>
                </a:lnTo>
                <a:lnTo>
                  <a:pt x="16934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18534"/>
                </a:lnTo>
                <a:lnTo>
                  <a:pt x="8467" y="110067"/>
                </a:lnTo>
                <a:lnTo>
                  <a:pt x="16934" y="101600"/>
                </a:lnTo>
                <a:lnTo>
                  <a:pt x="33867" y="93134"/>
                </a:lnTo>
                <a:lnTo>
                  <a:pt x="42334" y="93134"/>
                </a:lnTo>
                <a:lnTo>
                  <a:pt x="59267" y="101600"/>
                </a:lnTo>
                <a:lnTo>
                  <a:pt x="67734" y="101600"/>
                </a:lnTo>
                <a:lnTo>
                  <a:pt x="84667" y="118534"/>
                </a:lnTo>
                <a:lnTo>
                  <a:pt x="93134" y="127000"/>
                </a:lnTo>
                <a:lnTo>
                  <a:pt x="110067" y="135467"/>
                </a:lnTo>
                <a:lnTo>
                  <a:pt x="118534" y="143934"/>
                </a:lnTo>
                <a:lnTo>
                  <a:pt x="118534" y="152400"/>
                </a:lnTo>
                <a:lnTo>
                  <a:pt x="127000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9334"/>
                </a:lnTo>
                <a:lnTo>
                  <a:pt x="135467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90133" y="2692400"/>
            <a:ext cx="59268" cy="25401"/>
          </a:xfrm>
          <a:custGeom>
            <a:avLst/>
            <a:gdLst/>
            <a:ahLst/>
            <a:cxnLst/>
            <a:rect l="0" t="0" r="0" b="0"/>
            <a:pathLst>
              <a:path w="592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16933"/>
                </a:lnTo>
                <a:lnTo>
                  <a:pt x="42334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07067" y="2548467"/>
            <a:ext cx="59267" cy="33867"/>
          </a:xfrm>
          <a:custGeom>
            <a:avLst/>
            <a:gdLst/>
            <a:ahLst/>
            <a:cxnLst/>
            <a:rect l="0" t="0" r="0" b="0"/>
            <a:pathLst>
              <a:path w="59267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37267" y="2387600"/>
            <a:ext cx="203201" cy="406401"/>
          </a:xfrm>
          <a:custGeom>
            <a:avLst/>
            <a:gdLst/>
            <a:ahLst/>
            <a:cxnLst/>
            <a:rect l="0" t="0" r="0" b="0"/>
            <a:pathLst>
              <a:path w="203201" h="406401">
                <a:moveTo>
                  <a:pt x="93133" y="0"/>
                </a:moveTo>
                <a:lnTo>
                  <a:pt x="93133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67733" y="59267"/>
                </a:lnTo>
                <a:lnTo>
                  <a:pt x="67733" y="76200"/>
                </a:lnTo>
                <a:lnTo>
                  <a:pt x="59266" y="84667"/>
                </a:lnTo>
                <a:lnTo>
                  <a:pt x="50800" y="110067"/>
                </a:lnTo>
                <a:lnTo>
                  <a:pt x="42333" y="127000"/>
                </a:lnTo>
                <a:lnTo>
                  <a:pt x="33866" y="143933"/>
                </a:lnTo>
                <a:lnTo>
                  <a:pt x="25400" y="169333"/>
                </a:lnTo>
                <a:lnTo>
                  <a:pt x="16933" y="194733"/>
                </a:lnTo>
                <a:lnTo>
                  <a:pt x="16933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38667"/>
                </a:lnTo>
                <a:lnTo>
                  <a:pt x="16933" y="347133"/>
                </a:lnTo>
                <a:lnTo>
                  <a:pt x="25400" y="364067"/>
                </a:lnTo>
                <a:lnTo>
                  <a:pt x="33866" y="372533"/>
                </a:lnTo>
                <a:lnTo>
                  <a:pt x="50800" y="381000"/>
                </a:lnTo>
                <a:lnTo>
                  <a:pt x="67733" y="381000"/>
                </a:lnTo>
                <a:lnTo>
                  <a:pt x="84666" y="389467"/>
                </a:lnTo>
                <a:lnTo>
                  <a:pt x="101600" y="389467"/>
                </a:lnTo>
                <a:lnTo>
                  <a:pt x="110066" y="381000"/>
                </a:lnTo>
                <a:lnTo>
                  <a:pt x="127000" y="381000"/>
                </a:lnTo>
                <a:lnTo>
                  <a:pt x="143933" y="372533"/>
                </a:lnTo>
                <a:lnTo>
                  <a:pt x="152400" y="364067"/>
                </a:lnTo>
                <a:lnTo>
                  <a:pt x="169333" y="347133"/>
                </a:lnTo>
                <a:lnTo>
                  <a:pt x="177800" y="338667"/>
                </a:lnTo>
                <a:lnTo>
                  <a:pt x="186266" y="321733"/>
                </a:lnTo>
                <a:lnTo>
                  <a:pt x="194733" y="304800"/>
                </a:lnTo>
                <a:lnTo>
                  <a:pt x="203200" y="287867"/>
                </a:lnTo>
                <a:lnTo>
                  <a:pt x="203200" y="270933"/>
                </a:lnTo>
                <a:lnTo>
                  <a:pt x="203200" y="254000"/>
                </a:lnTo>
                <a:lnTo>
                  <a:pt x="203200" y="237067"/>
                </a:lnTo>
                <a:lnTo>
                  <a:pt x="194733" y="228600"/>
                </a:lnTo>
                <a:lnTo>
                  <a:pt x="194733" y="220133"/>
                </a:lnTo>
                <a:lnTo>
                  <a:pt x="186266" y="211667"/>
                </a:lnTo>
                <a:lnTo>
                  <a:pt x="177800" y="211667"/>
                </a:lnTo>
                <a:lnTo>
                  <a:pt x="169333" y="211667"/>
                </a:lnTo>
                <a:lnTo>
                  <a:pt x="160866" y="220133"/>
                </a:lnTo>
                <a:lnTo>
                  <a:pt x="152400" y="220133"/>
                </a:lnTo>
                <a:lnTo>
                  <a:pt x="143933" y="228600"/>
                </a:lnTo>
                <a:lnTo>
                  <a:pt x="135466" y="237067"/>
                </a:lnTo>
                <a:lnTo>
                  <a:pt x="135466" y="254000"/>
                </a:lnTo>
                <a:lnTo>
                  <a:pt x="127000" y="270933"/>
                </a:lnTo>
                <a:lnTo>
                  <a:pt x="118533" y="287867"/>
                </a:lnTo>
                <a:lnTo>
                  <a:pt x="110066" y="304800"/>
                </a:lnTo>
                <a:lnTo>
                  <a:pt x="110066" y="321733"/>
                </a:lnTo>
                <a:lnTo>
                  <a:pt x="110066" y="347133"/>
                </a:lnTo>
                <a:lnTo>
                  <a:pt x="110066" y="364067"/>
                </a:lnTo>
                <a:lnTo>
                  <a:pt x="110066" y="372533"/>
                </a:lnTo>
                <a:lnTo>
                  <a:pt x="110066" y="389467"/>
                </a:lnTo>
                <a:lnTo>
                  <a:pt x="110066" y="397933"/>
                </a:lnTo>
                <a:lnTo>
                  <a:pt x="118533" y="406400"/>
                </a:lnTo>
                <a:lnTo>
                  <a:pt x="127000" y="406400"/>
                </a:lnTo>
                <a:lnTo>
                  <a:pt x="127000" y="397933"/>
                </a:lnTo>
                <a:lnTo>
                  <a:pt x="127000" y="397933"/>
                </a:lnTo>
                <a:lnTo>
                  <a:pt x="135466" y="397933"/>
                </a:lnTo>
                <a:lnTo>
                  <a:pt x="135466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50533" y="2599267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60600" y="2413000"/>
            <a:ext cx="211668" cy="414868"/>
          </a:xfrm>
          <a:custGeom>
            <a:avLst/>
            <a:gdLst/>
            <a:ahLst/>
            <a:cxnLst/>
            <a:rect l="0" t="0" r="0" b="0"/>
            <a:pathLst>
              <a:path w="211668" h="414868">
                <a:moveTo>
                  <a:pt x="59267" y="50800"/>
                </a:moveTo>
                <a:lnTo>
                  <a:pt x="59267" y="50800"/>
                </a:lnTo>
                <a:lnTo>
                  <a:pt x="59267" y="50800"/>
                </a:lnTo>
                <a:lnTo>
                  <a:pt x="59267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84667" y="33867"/>
                </a:lnTo>
                <a:lnTo>
                  <a:pt x="93133" y="25400"/>
                </a:lnTo>
                <a:lnTo>
                  <a:pt x="101600" y="16933"/>
                </a:lnTo>
                <a:lnTo>
                  <a:pt x="110067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86267" y="16933"/>
                </a:lnTo>
                <a:lnTo>
                  <a:pt x="186267" y="25400"/>
                </a:lnTo>
                <a:lnTo>
                  <a:pt x="194733" y="42333"/>
                </a:lnTo>
                <a:lnTo>
                  <a:pt x="194733" y="59267"/>
                </a:lnTo>
                <a:lnTo>
                  <a:pt x="194733" y="84667"/>
                </a:lnTo>
                <a:lnTo>
                  <a:pt x="194733" y="110067"/>
                </a:lnTo>
                <a:lnTo>
                  <a:pt x="194733" y="135467"/>
                </a:lnTo>
                <a:lnTo>
                  <a:pt x="186267" y="160867"/>
                </a:lnTo>
                <a:lnTo>
                  <a:pt x="177800" y="186267"/>
                </a:lnTo>
                <a:lnTo>
                  <a:pt x="169333" y="203200"/>
                </a:lnTo>
                <a:lnTo>
                  <a:pt x="160867" y="228600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27000" y="287867"/>
                </a:lnTo>
                <a:lnTo>
                  <a:pt x="118533" y="304800"/>
                </a:lnTo>
                <a:lnTo>
                  <a:pt x="101600" y="321733"/>
                </a:lnTo>
                <a:lnTo>
                  <a:pt x="93133" y="330200"/>
                </a:lnTo>
                <a:lnTo>
                  <a:pt x="76200" y="338667"/>
                </a:lnTo>
                <a:lnTo>
                  <a:pt x="67733" y="347133"/>
                </a:lnTo>
                <a:lnTo>
                  <a:pt x="50800" y="355600"/>
                </a:lnTo>
                <a:lnTo>
                  <a:pt x="42333" y="355600"/>
                </a:lnTo>
                <a:lnTo>
                  <a:pt x="33867" y="355600"/>
                </a:lnTo>
                <a:lnTo>
                  <a:pt x="25400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38667"/>
                </a:lnTo>
                <a:lnTo>
                  <a:pt x="0" y="338667"/>
                </a:lnTo>
                <a:lnTo>
                  <a:pt x="0" y="321733"/>
                </a:lnTo>
                <a:lnTo>
                  <a:pt x="8467" y="313267"/>
                </a:lnTo>
                <a:lnTo>
                  <a:pt x="16933" y="296333"/>
                </a:lnTo>
                <a:lnTo>
                  <a:pt x="25400" y="279400"/>
                </a:lnTo>
                <a:lnTo>
                  <a:pt x="33867" y="270933"/>
                </a:lnTo>
                <a:lnTo>
                  <a:pt x="50800" y="254000"/>
                </a:lnTo>
                <a:lnTo>
                  <a:pt x="59267" y="237067"/>
                </a:lnTo>
                <a:lnTo>
                  <a:pt x="76200" y="228600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35467" y="220133"/>
                </a:lnTo>
                <a:lnTo>
                  <a:pt x="143933" y="228600"/>
                </a:lnTo>
                <a:lnTo>
                  <a:pt x="152400" y="228600"/>
                </a:lnTo>
                <a:lnTo>
                  <a:pt x="169333" y="245533"/>
                </a:lnTo>
                <a:lnTo>
                  <a:pt x="177800" y="254000"/>
                </a:lnTo>
                <a:lnTo>
                  <a:pt x="186267" y="270933"/>
                </a:lnTo>
                <a:lnTo>
                  <a:pt x="194733" y="287867"/>
                </a:lnTo>
                <a:lnTo>
                  <a:pt x="194733" y="304800"/>
                </a:lnTo>
                <a:lnTo>
                  <a:pt x="203200" y="321733"/>
                </a:lnTo>
                <a:lnTo>
                  <a:pt x="203200" y="338667"/>
                </a:lnTo>
                <a:lnTo>
                  <a:pt x="203200" y="347133"/>
                </a:lnTo>
                <a:lnTo>
                  <a:pt x="211667" y="364067"/>
                </a:lnTo>
                <a:lnTo>
                  <a:pt x="211667" y="372533"/>
                </a:lnTo>
                <a:lnTo>
                  <a:pt x="211667" y="389467"/>
                </a:lnTo>
                <a:lnTo>
                  <a:pt x="211667" y="397933"/>
                </a:lnTo>
                <a:lnTo>
                  <a:pt x="211667" y="406400"/>
                </a:lnTo>
                <a:lnTo>
                  <a:pt x="211667" y="406400"/>
                </a:lnTo>
                <a:lnTo>
                  <a:pt x="211667" y="406400"/>
                </a:lnTo>
                <a:lnTo>
                  <a:pt x="211667" y="414867"/>
                </a:lnTo>
                <a:lnTo>
                  <a:pt x="211667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51667" y="2455333"/>
            <a:ext cx="177801" cy="558801"/>
          </a:xfrm>
          <a:custGeom>
            <a:avLst/>
            <a:gdLst/>
            <a:ahLst/>
            <a:cxnLst/>
            <a:rect l="0" t="0" r="0" b="0"/>
            <a:pathLst>
              <a:path w="177801" h="5588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42334"/>
                </a:lnTo>
                <a:lnTo>
                  <a:pt x="33866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16933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8466" y="211667"/>
                </a:lnTo>
                <a:lnTo>
                  <a:pt x="16933" y="228600"/>
                </a:lnTo>
                <a:lnTo>
                  <a:pt x="25400" y="245534"/>
                </a:lnTo>
                <a:lnTo>
                  <a:pt x="33866" y="254000"/>
                </a:lnTo>
                <a:lnTo>
                  <a:pt x="42333" y="262467"/>
                </a:lnTo>
                <a:lnTo>
                  <a:pt x="50800" y="262467"/>
                </a:lnTo>
                <a:lnTo>
                  <a:pt x="67733" y="262467"/>
                </a:lnTo>
                <a:lnTo>
                  <a:pt x="76200" y="254000"/>
                </a:lnTo>
                <a:lnTo>
                  <a:pt x="84666" y="245534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27000" y="211667"/>
                </a:lnTo>
                <a:lnTo>
                  <a:pt x="135466" y="186267"/>
                </a:lnTo>
                <a:lnTo>
                  <a:pt x="152400" y="169334"/>
                </a:lnTo>
                <a:lnTo>
                  <a:pt x="160866" y="143934"/>
                </a:lnTo>
                <a:lnTo>
                  <a:pt x="169333" y="118534"/>
                </a:lnTo>
                <a:lnTo>
                  <a:pt x="169333" y="101600"/>
                </a:lnTo>
                <a:lnTo>
                  <a:pt x="177800" y="84667"/>
                </a:lnTo>
                <a:lnTo>
                  <a:pt x="177800" y="76200"/>
                </a:lnTo>
                <a:lnTo>
                  <a:pt x="177800" y="67734"/>
                </a:lnTo>
                <a:lnTo>
                  <a:pt x="177800" y="67734"/>
                </a:lnTo>
                <a:lnTo>
                  <a:pt x="177800" y="76200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0866" y="143934"/>
                </a:lnTo>
                <a:lnTo>
                  <a:pt x="160866" y="169334"/>
                </a:lnTo>
                <a:lnTo>
                  <a:pt x="160866" y="203200"/>
                </a:lnTo>
                <a:lnTo>
                  <a:pt x="160866" y="237067"/>
                </a:lnTo>
                <a:lnTo>
                  <a:pt x="160866" y="270934"/>
                </a:lnTo>
                <a:lnTo>
                  <a:pt x="169333" y="296334"/>
                </a:lnTo>
                <a:lnTo>
                  <a:pt x="169333" y="330200"/>
                </a:lnTo>
                <a:lnTo>
                  <a:pt x="160866" y="364067"/>
                </a:lnTo>
                <a:lnTo>
                  <a:pt x="160866" y="397934"/>
                </a:lnTo>
                <a:lnTo>
                  <a:pt x="152400" y="431800"/>
                </a:lnTo>
                <a:lnTo>
                  <a:pt x="143933" y="457200"/>
                </a:lnTo>
                <a:lnTo>
                  <a:pt x="127000" y="482600"/>
                </a:lnTo>
                <a:lnTo>
                  <a:pt x="110066" y="508000"/>
                </a:lnTo>
                <a:lnTo>
                  <a:pt x="93133" y="524934"/>
                </a:lnTo>
                <a:lnTo>
                  <a:pt x="84666" y="541867"/>
                </a:lnTo>
                <a:lnTo>
                  <a:pt x="59266" y="558800"/>
                </a:lnTo>
                <a:lnTo>
                  <a:pt x="50800" y="558800"/>
                </a:lnTo>
                <a:lnTo>
                  <a:pt x="33866" y="558800"/>
                </a:lnTo>
                <a:lnTo>
                  <a:pt x="25400" y="558800"/>
                </a:lnTo>
                <a:lnTo>
                  <a:pt x="8466" y="541867"/>
                </a:lnTo>
                <a:lnTo>
                  <a:pt x="8466" y="541867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31067" y="2260600"/>
            <a:ext cx="262467" cy="228601"/>
          </a:xfrm>
          <a:custGeom>
            <a:avLst/>
            <a:gdLst/>
            <a:ahLst/>
            <a:cxnLst/>
            <a:rect l="0" t="0" r="0" b="0"/>
            <a:pathLst>
              <a:path w="262467" h="228601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3" y="42333"/>
                </a:lnTo>
                <a:lnTo>
                  <a:pt x="143933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27000" y="110067"/>
                </a:lnTo>
                <a:lnTo>
                  <a:pt x="110066" y="127000"/>
                </a:lnTo>
                <a:lnTo>
                  <a:pt x="101600" y="143933"/>
                </a:lnTo>
                <a:lnTo>
                  <a:pt x="93133" y="152400"/>
                </a:lnTo>
                <a:lnTo>
                  <a:pt x="84666" y="169333"/>
                </a:lnTo>
                <a:lnTo>
                  <a:pt x="76200" y="177800"/>
                </a:lnTo>
                <a:lnTo>
                  <a:pt x="67733" y="186267"/>
                </a:lnTo>
                <a:lnTo>
                  <a:pt x="59266" y="186267"/>
                </a:lnTo>
                <a:lnTo>
                  <a:pt x="59266" y="194733"/>
                </a:lnTo>
                <a:lnTo>
                  <a:pt x="59266" y="194733"/>
                </a:lnTo>
                <a:lnTo>
                  <a:pt x="67733" y="194733"/>
                </a:lnTo>
                <a:lnTo>
                  <a:pt x="67733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18533" y="194733"/>
                </a:lnTo>
                <a:lnTo>
                  <a:pt x="135466" y="186267"/>
                </a:lnTo>
                <a:lnTo>
                  <a:pt x="160866" y="186267"/>
                </a:lnTo>
                <a:lnTo>
                  <a:pt x="177800" y="186267"/>
                </a:lnTo>
                <a:lnTo>
                  <a:pt x="194733" y="186267"/>
                </a:lnTo>
                <a:lnTo>
                  <a:pt x="211666" y="194733"/>
                </a:lnTo>
                <a:lnTo>
                  <a:pt x="220133" y="194733"/>
                </a:lnTo>
                <a:lnTo>
                  <a:pt x="237066" y="203200"/>
                </a:lnTo>
                <a:lnTo>
                  <a:pt x="245533" y="211667"/>
                </a:lnTo>
                <a:lnTo>
                  <a:pt x="254000" y="220133"/>
                </a:lnTo>
                <a:lnTo>
                  <a:pt x="262466" y="220133"/>
                </a:lnTo>
                <a:lnTo>
                  <a:pt x="262466" y="220133"/>
                </a:lnTo>
                <a:lnTo>
                  <a:pt x="262466" y="228600"/>
                </a:lnTo>
                <a:lnTo>
                  <a:pt x="2624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9733" y="3361267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59267" y="8466"/>
                </a:moveTo>
                <a:lnTo>
                  <a:pt x="59267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6"/>
                </a:lnTo>
                <a:lnTo>
                  <a:pt x="42334" y="50800"/>
                </a:lnTo>
                <a:lnTo>
                  <a:pt x="33867" y="67733"/>
                </a:lnTo>
                <a:lnTo>
                  <a:pt x="25400" y="93133"/>
                </a:lnTo>
                <a:lnTo>
                  <a:pt x="16934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16934" y="287866"/>
                </a:lnTo>
                <a:lnTo>
                  <a:pt x="25400" y="304800"/>
                </a:lnTo>
                <a:lnTo>
                  <a:pt x="42334" y="313266"/>
                </a:lnTo>
                <a:lnTo>
                  <a:pt x="59267" y="321733"/>
                </a:lnTo>
                <a:lnTo>
                  <a:pt x="76200" y="321733"/>
                </a:lnTo>
                <a:lnTo>
                  <a:pt x="101600" y="321733"/>
                </a:lnTo>
                <a:lnTo>
                  <a:pt x="118534" y="313266"/>
                </a:lnTo>
                <a:lnTo>
                  <a:pt x="135467" y="304800"/>
                </a:lnTo>
                <a:lnTo>
                  <a:pt x="152400" y="296333"/>
                </a:lnTo>
                <a:lnTo>
                  <a:pt x="169334" y="279400"/>
                </a:lnTo>
                <a:lnTo>
                  <a:pt x="177800" y="262466"/>
                </a:lnTo>
                <a:lnTo>
                  <a:pt x="186267" y="245533"/>
                </a:lnTo>
                <a:lnTo>
                  <a:pt x="194734" y="220133"/>
                </a:lnTo>
                <a:lnTo>
                  <a:pt x="194734" y="203200"/>
                </a:lnTo>
                <a:lnTo>
                  <a:pt x="186267" y="186266"/>
                </a:lnTo>
                <a:lnTo>
                  <a:pt x="186267" y="177800"/>
                </a:lnTo>
                <a:lnTo>
                  <a:pt x="177800" y="169333"/>
                </a:lnTo>
                <a:lnTo>
                  <a:pt x="160867" y="169333"/>
                </a:lnTo>
                <a:lnTo>
                  <a:pt x="152400" y="177800"/>
                </a:lnTo>
                <a:lnTo>
                  <a:pt x="135467" y="186266"/>
                </a:lnTo>
                <a:lnTo>
                  <a:pt x="118534" y="203200"/>
                </a:lnTo>
                <a:lnTo>
                  <a:pt x="101600" y="220133"/>
                </a:lnTo>
                <a:lnTo>
                  <a:pt x="84667" y="245533"/>
                </a:lnTo>
                <a:lnTo>
                  <a:pt x="67734" y="270933"/>
                </a:lnTo>
                <a:lnTo>
                  <a:pt x="67734" y="287866"/>
                </a:lnTo>
                <a:lnTo>
                  <a:pt x="59267" y="313266"/>
                </a:lnTo>
                <a:lnTo>
                  <a:pt x="67734" y="321733"/>
                </a:lnTo>
                <a:lnTo>
                  <a:pt x="76200" y="330200"/>
                </a:lnTo>
                <a:lnTo>
                  <a:pt x="76200" y="330200"/>
                </a:lnTo>
                <a:lnTo>
                  <a:pt x="93134" y="330200"/>
                </a:lnTo>
                <a:lnTo>
                  <a:pt x="93134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26067" y="3462867"/>
            <a:ext cx="101601" cy="254001"/>
          </a:xfrm>
          <a:custGeom>
            <a:avLst/>
            <a:gdLst/>
            <a:ahLst/>
            <a:cxnLst/>
            <a:rect l="0" t="0" r="0" b="0"/>
            <a:pathLst>
              <a:path w="101601" h="254001">
                <a:moveTo>
                  <a:pt x="101600" y="0"/>
                </a:move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3" y="50800"/>
                </a:lnTo>
                <a:lnTo>
                  <a:pt x="84666" y="67733"/>
                </a:lnTo>
                <a:lnTo>
                  <a:pt x="76200" y="93133"/>
                </a:lnTo>
                <a:lnTo>
                  <a:pt x="59266" y="127000"/>
                </a:lnTo>
                <a:lnTo>
                  <a:pt x="42333" y="152400"/>
                </a:lnTo>
                <a:lnTo>
                  <a:pt x="25400" y="177800"/>
                </a:lnTo>
                <a:lnTo>
                  <a:pt x="16933" y="211666"/>
                </a:lnTo>
                <a:lnTo>
                  <a:pt x="8466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26067" y="3462867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42333" y="135466"/>
                </a:lnTo>
                <a:lnTo>
                  <a:pt x="59266" y="160866"/>
                </a:lnTo>
                <a:lnTo>
                  <a:pt x="67733" y="177800"/>
                </a:lnTo>
                <a:lnTo>
                  <a:pt x="76200" y="194733"/>
                </a:lnTo>
                <a:lnTo>
                  <a:pt x="93133" y="211666"/>
                </a:lnTo>
                <a:lnTo>
                  <a:pt x="101600" y="228600"/>
                </a:lnTo>
                <a:lnTo>
                  <a:pt x="110066" y="237066"/>
                </a:lnTo>
                <a:lnTo>
                  <a:pt x="118533" y="245533"/>
                </a:lnTo>
                <a:lnTo>
                  <a:pt x="127000" y="254000"/>
                </a:lnTo>
                <a:lnTo>
                  <a:pt x="135466" y="245533"/>
                </a:lnTo>
                <a:lnTo>
                  <a:pt x="135466" y="237066"/>
                </a:lnTo>
                <a:lnTo>
                  <a:pt x="135466" y="237066"/>
                </a:lnTo>
                <a:lnTo>
                  <a:pt x="143933" y="220133"/>
                </a:lnTo>
                <a:lnTo>
                  <a:pt x="1439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95400" y="3302000"/>
            <a:ext cx="220134" cy="127001"/>
          </a:xfrm>
          <a:custGeom>
            <a:avLst/>
            <a:gdLst/>
            <a:ahLst/>
            <a:cxnLst/>
            <a:rect l="0" t="0" r="0" b="0"/>
            <a:pathLst>
              <a:path w="220134" h="127001">
                <a:moveTo>
                  <a:pt x="0" y="33867"/>
                </a:moveTo>
                <a:lnTo>
                  <a:pt x="0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7"/>
                </a:lnTo>
                <a:lnTo>
                  <a:pt x="84667" y="42333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7" y="84667"/>
                </a:lnTo>
                <a:lnTo>
                  <a:pt x="50800" y="93133"/>
                </a:lnTo>
                <a:lnTo>
                  <a:pt x="50800" y="101600"/>
                </a:lnTo>
                <a:lnTo>
                  <a:pt x="59267" y="110067"/>
                </a:lnTo>
                <a:lnTo>
                  <a:pt x="67733" y="110067"/>
                </a:lnTo>
                <a:lnTo>
                  <a:pt x="76200" y="118533"/>
                </a:lnTo>
                <a:lnTo>
                  <a:pt x="84667" y="118533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52400" y="127000"/>
                </a:lnTo>
                <a:lnTo>
                  <a:pt x="169333" y="118533"/>
                </a:lnTo>
                <a:lnTo>
                  <a:pt x="186267" y="118533"/>
                </a:lnTo>
                <a:lnTo>
                  <a:pt x="194733" y="118533"/>
                </a:lnTo>
                <a:lnTo>
                  <a:pt x="211667" y="118533"/>
                </a:lnTo>
                <a:lnTo>
                  <a:pt x="211667" y="118533"/>
                </a:lnTo>
                <a:lnTo>
                  <a:pt x="220133" y="118533"/>
                </a:lnTo>
                <a:lnTo>
                  <a:pt x="220133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15533" y="3556000"/>
            <a:ext cx="67735" cy="8468"/>
          </a:xfrm>
          <a:custGeom>
            <a:avLst/>
            <a:gdLst/>
            <a:ahLst/>
            <a:cxnLst/>
            <a:rect l="0" t="0" r="0" b="0"/>
            <a:pathLst>
              <a:path w="677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49400" y="36491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048933" y="3378200"/>
            <a:ext cx="194735" cy="347134"/>
          </a:xfrm>
          <a:custGeom>
            <a:avLst/>
            <a:gdLst/>
            <a:ahLst/>
            <a:cxnLst/>
            <a:rect l="0" t="0" r="0" b="0"/>
            <a:pathLst>
              <a:path w="194735" h="347134">
                <a:moveTo>
                  <a:pt x="25400" y="33867"/>
                </a:moveTo>
                <a:lnTo>
                  <a:pt x="25400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16933"/>
                </a:lnTo>
                <a:lnTo>
                  <a:pt x="42334" y="33867"/>
                </a:lnTo>
                <a:lnTo>
                  <a:pt x="42334" y="42333"/>
                </a:lnTo>
                <a:lnTo>
                  <a:pt x="33867" y="59267"/>
                </a:lnTo>
                <a:lnTo>
                  <a:pt x="33867" y="84667"/>
                </a:lnTo>
                <a:lnTo>
                  <a:pt x="25400" y="110067"/>
                </a:lnTo>
                <a:lnTo>
                  <a:pt x="16934" y="135467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7" y="270933"/>
                </a:lnTo>
                <a:lnTo>
                  <a:pt x="16934" y="287867"/>
                </a:lnTo>
                <a:lnTo>
                  <a:pt x="25400" y="296333"/>
                </a:lnTo>
                <a:lnTo>
                  <a:pt x="42334" y="304800"/>
                </a:lnTo>
                <a:lnTo>
                  <a:pt x="59267" y="304800"/>
                </a:lnTo>
                <a:lnTo>
                  <a:pt x="84667" y="304800"/>
                </a:lnTo>
                <a:lnTo>
                  <a:pt x="101600" y="304800"/>
                </a:lnTo>
                <a:lnTo>
                  <a:pt x="118534" y="304800"/>
                </a:lnTo>
                <a:lnTo>
                  <a:pt x="135467" y="296333"/>
                </a:lnTo>
                <a:lnTo>
                  <a:pt x="152400" y="287867"/>
                </a:lnTo>
                <a:lnTo>
                  <a:pt x="160867" y="279400"/>
                </a:lnTo>
                <a:lnTo>
                  <a:pt x="177800" y="262467"/>
                </a:lnTo>
                <a:lnTo>
                  <a:pt x="186267" y="245533"/>
                </a:lnTo>
                <a:lnTo>
                  <a:pt x="186267" y="228600"/>
                </a:lnTo>
                <a:lnTo>
                  <a:pt x="194734" y="220133"/>
                </a:lnTo>
                <a:lnTo>
                  <a:pt x="186267" y="203200"/>
                </a:lnTo>
                <a:lnTo>
                  <a:pt x="186267" y="194733"/>
                </a:lnTo>
                <a:lnTo>
                  <a:pt x="177800" y="186267"/>
                </a:lnTo>
                <a:lnTo>
                  <a:pt x="169334" y="186267"/>
                </a:lnTo>
                <a:lnTo>
                  <a:pt x="160867" y="186267"/>
                </a:lnTo>
                <a:lnTo>
                  <a:pt x="152400" y="186267"/>
                </a:lnTo>
                <a:lnTo>
                  <a:pt x="143934" y="194733"/>
                </a:lnTo>
                <a:lnTo>
                  <a:pt x="127000" y="203200"/>
                </a:lnTo>
                <a:lnTo>
                  <a:pt x="118534" y="220133"/>
                </a:lnTo>
                <a:lnTo>
                  <a:pt x="101600" y="245533"/>
                </a:lnTo>
                <a:lnTo>
                  <a:pt x="93134" y="262467"/>
                </a:lnTo>
                <a:lnTo>
                  <a:pt x="93134" y="279400"/>
                </a:lnTo>
                <a:lnTo>
                  <a:pt x="84667" y="304800"/>
                </a:lnTo>
                <a:lnTo>
                  <a:pt x="93134" y="321733"/>
                </a:lnTo>
                <a:lnTo>
                  <a:pt x="93134" y="330200"/>
                </a:lnTo>
                <a:lnTo>
                  <a:pt x="101600" y="338667"/>
                </a:lnTo>
                <a:lnTo>
                  <a:pt x="110067" y="347133"/>
                </a:lnTo>
                <a:lnTo>
                  <a:pt x="127000" y="338667"/>
                </a:lnTo>
                <a:lnTo>
                  <a:pt x="135467" y="330200"/>
                </a:lnTo>
                <a:lnTo>
                  <a:pt x="135467" y="330200"/>
                </a:lnTo>
                <a:lnTo>
                  <a:pt x="152400" y="321733"/>
                </a:lnTo>
                <a:lnTo>
                  <a:pt x="1524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62200" y="3462867"/>
            <a:ext cx="152401" cy="237067"/>
          </a:xfrm>
          <a:custGeom>
            <a:avLst/>
            <a:gdLst/>
            <a:ahLst/>
            <a:cxnLst/>
            <a:rect l="0" t="0" r="0" b="0"/>
            <a:pathLst>
              <a:path w="152401" h="237067">
                <a:moveTo>
                  <a:pt x="152400" y="0"/>
                </a:moveTo>
                <a:lnTo>
                  <a:pt x="152400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43933" y="25400"/>
                </a:lnTo>
                <a:lnTo>
                  <a:pt x="127000" y="42333"/>
                </a:lnTo>
                <a:lnTo>
                  <a:pt x="118533" y="67733"/>
                </a:lnTo>
                <a:lnTo>
                  <a:pt x="101600" y="84666"/>
                </a:lnTo>
                <a:lnTo>
                  <a:pt x="84667" y="118533"/>
                </a:lnTo>
                <a:lnTo>
                  <a:pt x="67733" y="143933"/>
                </a:lnTo>
                <a:lnTo>
                  <a:pt x="50800" y="169333"/>
                </a:lnTo>
                <a:lnTo>
                  <a:pt x="33867" y="194733"/>
                </a:lnTo>
                <a:lnTo>
                  <a:pt x="25400" y="211666"/>
                </a:lnTo>
                <a:lnTo>
                  <a:pt x="16933" y="228600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79133" y="34798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33867" y="50800"/>
                </a:lnTo>
                <a:lnTo>
                  <a:pt x="42334" y="67733"/>
                </a:lnTo>
                <a:lnTo>
                  <a:pt x="50800" y="101600"/>
                </a:lnTo>
                <a:lnTo>
                  <a:pt x="59267" y="118533"/>
                </a:lnTo>
                <a:lnTo>
                  <a:pt x="76200" y="143933"/>
                </a:lnTo>
                <a:lnTo>
                  <a:pt x="93134" y="169333"/>
                </a:lnTo>
                <a:lnTo>
                  <a:pt x="101600" y="186267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43934" y="203200"/>
                </a:lnTo>
                <a:lnTo>
                  <a:pt x="152400" y="194733"/>
                </a:lnTo>
                <a:lnTo>
                  <a:pt x="1524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0067" y="3310467"/>
            <a:ext cx="254001" cy="177801"/>
          </a:xfrm>
          <a:custGeom>
            <a:avLst/>
            <a:gdLst/>
            <a:ahLst/>
            <a:cxnLst/>
            <a:rect l="0" t="0" r="0" b="0"/>
            <a:pathLst>
              <a:path w="254001" h="177801">
                <a:moveTo>
                  <a:pt x="0" y="25400"/>
                </a:moveTo>
                <a:lnTo>
                  <a:pt x="0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27000" y="42333"/>
                </a:lnTo>
                <a:lnTo>
                  <a:pt x="127000" y="59266"/>
                </a:lnTo>
                <a:lnTo>
                  <a:pt x="127000" y="76200"/>
                </a:lnTo>
                <a:lnTo>
                  <a:pt x="110066" y="93133"/>
                </a:lnTo>
                <a:lnTo>
                  <a:pt x="101600" y="110066"/>
                </a:lnTo>
                <a:lnTo>
                  <a:pt x="84666" y="127000"/>
                </a:lnTo>
                <a:lnTo>
                  <a:pt x="76200" y="135466"/>
                </a:lnTo>
                <a:lnTo>
                  <a:pt x="59266" y="143933"/>
                </a:lnTo>
                <a:lnTo>
                  <a:pt x="59266" y="160866"/>
                </a:lnTo>
                <a:lnTo>
                  <a:pt x="50800" y="160866"/>
                </a:lnTo>
                <a:lnTo>
                  <a:pt x="50800" y="169333"/>
                </a:lnTo>
                <a:lnTo>
                  <a:pt x="50800" y="177800"/>
                </a:lnTo>
                <a:lnTo>
                  <a:pt x="59266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6" y="177800"/>
                </a:lnTo>
                <a:lnTo>
                  <a:pt x="135466" y="177800"/>
                </a:lnTo>
                <a:lnTo>
                  <a:pt x="160866" y="177800"/>
                </a:lnTo>
                <a:lnTo>
                  <a:pt x="186266" y="177800"/>
                </a:lnTo>
                <a:lnTo>
                  <a:pt x="203200" y="177800"/>
                </a:lnTo>
                <a:lnTo>
                  <a:pt x="220133" y="177800"/>
                </a:lnTo>
                <a:lnTo>
                  <a:pt x="237066" y="177800"/>
                </a:lnTo>
                <a:lnTo>
                  <a:pt x="245533" y="177800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54000" y="169333"/>
                </a:lnTo>
                <a:lnTo>
                  <a:pt x="254000" y="169333"/>
                </a:lnTo>
                <a:lnTo>
                  <a:pt x="245533" y="169333"/>
                </a:lnTo>
                <a:lnTo>
                  <a:pt x="245533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617133" y="4495800"/>
            <a:ext cx="262468" cy="474134"/>
          </a:xfrm>
          <a:custGeom>
            <a:avLst/>
            <a:gdLst/>
            <a:ahLst/>
            <a:cxnLst/>
            <a:rect l="0" t="0" r="0" b="0"/>
            <a:pathLst>
              <a:path w="262468" h="474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13267"/>
                </a:lnTo>
                <a:lnTo>
                  <a:pt x="16934" y="330200"/>
                </a:lnTo>
                <a:lnTo>
                  <a:pt x="25400" y="355600"/>
                </a:lnTo>
                <a:lnTo>
                  <a:pt x="33867" y="372533"/>
                </a:lnTo>
                <a:lnTo>
                  <a:pt x="50800" y="389467"/>
                </a:lnTo>
                <a:lnTo>
                  <a:pt x="67734" y="406400"/>
                </a:lnTo>
                <a:lnTo>
                  <a:pt x="93134" y="423333"/>
                </a:lnTo>
                <a:lnTo>
                  <a:pt x="110067" y="431800"/>
                </a:lnTo>
                <a:lnTo>
                  <a:pt x="135467" y="431800"/>
                </a:lnTo>
                <a:lnTo>
                  <a:pt x="152400" y="440267"/>
                </a:lnTo>
                <a:lnTo>
                  <a:pt x="169334" y="440267"/>
                </a:lnTo>
                <a:lnTo>
                  <a:pt x="194734" y="440267"/>
                </a:lnTo>
                <a:lnTo>
                  <a:pt x="203200" y="431800"/>
                </a:lnTo>
                <a:lnTo>
                  <a:pt x="220134" y="423333"/>
                </a:lnTo>
                <a:lnTo>
                  <a:pt x="237067" y="414867"/>
                </a:lnTo>
                <a:lnTo>
                  <a:pt x="245534" y="406400"/>
                </a:lnTo>
                <a:lnTo>
                  <a:pt x="254000" y="389467"/>
                </a:lnTo>
                <a:lnTo>
                  <a:pt x="254000" y="381000"/>
                </a:lnTo>
                <a:lnTo>
                  <a:pt x="254000" y="364067"/>
                </a:lnTo>
                <a:lnTo>
                  <a:pt x="262467" y="355600"/>
                </a:lnTo>
                <a:lnTo>
                  <a:pt x="254000" y="338667"/>
                </a:lnTo>
                <a:lnTo>
                  <a:pt x="254000" y="330200"/>
                </a:lnTo>
                <a:lnTo>
                  <a:pt x="245534" y="313267"/>
                </a:lnTo>
                <a:lnTo>
                  <a:pt x="245534" y="313267"/>
                </a:lnTo>
                <a:lnTo>
                  <a:pt x="237067" y="304800"/>
                </a:lnTo>
                <a:lnTo>
                  <a:pt x="228600" y="296333"/>
                </a:lnTo>
                <a:lnTo>
                  <a:pt x="220134" y="296333"/>
                </a:lnTo>
                <a:lnTo>
                  <a:pt x="211667" y="296333"/>
                </a:lnTo>
                <a:lnTo>
                  <a:pt x="203200" y="296333"/>
                </a:lnTo>
                <a:lnTo>
                  <a:pt x="194734" y="304800"/>
                </a:lnTo>
                <a:lnTo>
                  <a:pt x="186267" y="313267"/>
                </a:lnTo>
                <a:lnTo>
                  <a:pt x="169334" y="321733"/>
                </a:lnTo>
                <a:lnTo>
                  <a:pt x="169334" y="330200"/>
                </a:lnTo>
                <a:lnTo>
                  <a:pt x="160867" y="347133"/>
                </a:lnTo>
                <a:lnTo>
                  <a:pt x="152400" y="355600"/>
                </a:lnTo>
                <a:lnTo>
                  <a:pt x="143934" y="372533"/>
                </a:lnTo>
                <a:lnTo>
                  <a:pt x="143934" y="389467"/>
                </a:lnTo>
                <a:lnTo>
                  <a:pt x="135467" y="406400"/>
                </a:lnTo>
                <a:lnTo>
                  <a:pt x="135467" y="414867"/>
                </a:lnTo>
                <a:lnTo>
                  <a:pt x="135467" y="431800"/>
                </a:lnTo>
                <a:lnTo>
                  <a:pt x="135467" y="440267"/>
                </a:lnTo>
                <a:lnTo>
                  <a:pt x="127000" y="448733"/>
                </a:lnTo>
                <a:lnTo>
                  <a:pt x="135467" y="457200"/>
                </a:lnTo>
                <a:lnTo>
                  <a:pt x="135467" y="465667"/>
                </a:lnTo>
                <a:lnTo>
                  <a:pt x="135467" y="474133"/>
                </a:lnTo>
                <a:lnTo>
                  <a:pt x="135467" y="474133"/>
                </a:lnTo>
                <a:lnTo>
                  <a:pt x="143934" y="474133"/>
                </a:lnTo>
                <a:lnTo>
                  <a:pt x="143934" y="474133"/>
                </a:lnTo>
                <a:lnTo>
                  <a:pt x="143934" y="465667"/>
                </a:lnTo>
                <a:lnTo>
                  <a:pt x="143934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989667" y="47667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175933" y="4614333"/>
            <a:ext cx="237068" cy="406401"/>
          </a:xfrm>
          <a:custGeom>
            <a:avLst/>
            <a:gdLst/>
            <a:ahLst/>
            <a:cxnLst/>
            <a:rect l="0" t="0" r="0" b="0"/>
            <a:pathLst>
              <a:path w="237068" h="406401">
                <a:moveTo>
                  <a:pt x="59267" y="143934"/>
                </a:moveTo>
                <a:lnTo>
                  <a:pt x="59267" y="143934"/>
                </a:lnTo>
                <a:lnTo>
                  <a:pt x="59267" y="135467"/>
                </a:lnTo>
                <a:lnTo>
                  <a:pt x="59267" y="135467"/>
                </a:lnTo>
                <a:lnTo>
                  <a:pt x="50800" y="127000"/>
                </a:lnTo>
                <a:lnTo>
                  <a:pt x="42334" y="118534"/>
                </a:lnTo>
                <a:lnTo>
                  <a:pt x="42334" y="110067"/>
                </a:lnTo>
                <a:lnTo>
                  <a:pt x="42334" y="101600"/>
                </a:lnTo>
                <a:lnTo>
                  <a:pt x="42334" y="93134"/>
                </a:lnTo>
                <a:lnTo>
                  <a:pt x="42334" y="84667"/>
                </a:lnTo>
                <a:lnTo>
                  <a:pt x="42334" y="84667"/>
                </a:lnTo>
                <a:lnTo>
                  <a:pt x="42334" y="76200"/>
                </a:lnTo>
                <a:lnTo>
                  <a:pt x="42334" y="67734"/>
                </a:lnTo>
                <a:lnTo>
                  <a:pt x="42334" y="67734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42334"/>
                </a:lnTo>
                <a:lnTo>
                  <a:pt x="59267" y="42334"/>
                </a:lnTo>
                <a:lnTo>
                  <a:pt x="59267" y="33867"/>
                </a:lnTo>
                <a:lnTo>
                  <a:pt x="67734" y="25400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8467"/>
                </a:lnTo>
                <a:lnTo>
                  <a:pt x="177800" y="8467"/>
                </a:lnTo>
                <a:lnTo>
                  <a:pt x="194734" y="25400"/>
                </a:lnTo>
                <a:lnTo>
                  <a:pt x="203200" y="33867"/>
                </a:lnTo>
                <a:lnTo>
                  <a:pt x="220134" y="42334"/>
                </a:lnTo>
                <a:lnTo>
                  <a:pt x="220134" y="67734"/>
                </a:lnTo>
                <a:lnTo>
                  <a:pt x="228600" y="84667"/>
                </a:lnTo>
                <a:lnTo>
                  <a:pt x="237067" y="101600"/>
                </a:lnTo>
                <a:lnTo>
                  <a:pt x="237067" y="127000"/>
                </a:lnTo>
                <a:lnTo>
                  <a:pt x="237067" y="143934"/>
                </a:lnTo>
                <a:lnTo>
                  <a:pt x="228600" y="169334"/>
                </a:lnTo>
                <a:lnTo>
                  <a:pt x="228600" y="194734"/>
                </a:lnTo>
                <a:lnTo>
                  <a:pt x="220134" y="211667"/>
                </a:lnTo>
                <a:lnTo>
                  <a:pt x="211667" y="237067"/>
                </a:lnTo>
                <a:lnTo>
                  <a:pt x="203200" y="254000"/>
                </a:lnTo>
                <a:lnTo>
                  <a:pt x="186267" y="279400"/>
                </a:lnTo>
                <a:lnTo>
                  <a:pt x="177800" y="296334"/>
                </a:lnTo>
                <a:lnTo>
                  <a:pt x="160867" y="313267"/>
                </a:lnTo>
                <a:lnTo>
                  <a:pt x="143934" y="330200"/>
                </a:lnTo>
                <a:lnTo>
                  <a:pt x="127000" y="338667"/>
                </a:lnTo>
                <a:lnTo>
                  <a:pt x="110067" y="347134"/>
                </a:lnTo>
                <a:lnTo>
                  <a:pt x="84667" y="355600"/>
                </a:lnTo>
                <a:lnTo>
                  <a:pt x="67734" y="355600"/>
                </a:lnTo>
                <a:lnTo>
                  <a:pt x="59267" y="355600"/>
                </a:lnTo>
                <a:lnTo>
                  <a:pt x="42334" y="355600"/>
                </a:lnTo>
                <a:lnTo>
                  <a:pt x="25400" y="347134"/>
                </a:lnTo>
                <a:lnTo>
                  <a:pt x="16934" y="338667"/>
                </a:lnTo>
                <a:lnTo>
                  <a:pt x="16934" y="330200"/>
                </a:lnTo>
                <a:lnTo>
                  <a:pt x="8467" y="313267"/>
                </a:lnTo>
                <a:lnTo>
                  <a:pt x="8467" y="304800"/>
                </a:lnTo>
                <a:lnTo>
                  <a:pt x="0" y="287867"/>
                </a:lnTo>
                <a:lnTo>
                  <a:pt x="0" y="270934"/>
                </a:lnTo>
                <a:lnTo>
                  <a:pt x="8467" y="262467"/>
                </a:lnTo>
                <a:lnTo>
                  <a:pt x="8467" y="254000"/>
                </a:lnTo>
                <a:lnTo>
                  <a:pt x="16934" y="237067"/>
                </a:lnTo>
                <a:lnTo>
                  <a:pt x="25400" y="228600"/>
                </a:lnTo>
                <a:lnTo>
                  <a:pt x="33867" y="220134"/>
                </a:lnTo>
                <a:lnTo>
                  <a:pt x="42334" y="220134"/>
                </a:lnTo>
                <a:lnTo>
                  <a:pt x="59267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220134"/>
                </a:lnTo>
                <a:lnTo>
                  <a:pt x="118534" y="220134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52400" y="245534"/>
                </a:lnTo>
                <a:lnTo>
                  <a:pt x="160867" y="254000"/>
                </a:lnTo>
                <a:lnTo>
                  <a:pt x="169334" y="270934"/>
                </a:lnTo>
                <a:lnTo>
                  <a:pt x="186267" y="287867"/>
                </a:lnTo>
                <a:lnTo>
                  <a:pt x="194734" y="304800"/>
                </a:lnTo>
                <a:lnTo>
                  <a:pt x="203200" y="313267"/>
                </a:lnTo>
                <a:lnTo>
                  <a:pt x="211667" y="330200"/>
                </a:lnTo>
                <a:lnTo>
                  <a:pt x="220134" y="338667"/>
                </a:lnTo>
                <a:lnTo>
                  <a:pt x="220134" y="355600"/>
                </a:lnTo>
                <a:lnTo>
                  <a:pt x="228600" y="364067"/>
                </a:lnTo>
                <a:lnTo>
                  <a:pt x="228600" y="372534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37067" y="389467"/>
                </a:lnTo>
                <a:lnTo>
                  <a:pt x="237067" y="389467"/>
                </a:lnTo>
                <a:lnTo>
                  <a:pt x="237067" y="389467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406400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  <a:lnTo>
                  <a:pt x="237067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616200" y="4656667"/>
            <a:ext cx="143934" cy="296334"/>
          </a:xfrm>
          <a:custGeom>
            <a:avLst/>
            <a:gdLst/>
            <a:ahLst/>
            <a:cxnLst/>
            <a:rect l="0" t="0" r="0" b="0"/>
            <a:pathLst>
              <a:path w="143934" h="296334">
                <a:moveTo>
                  <a:pt x="143933" y="0"/>
                </a:moveTo>
                <a:lnTo>
                  <a:pt x="143933" y="0"/>
                </a:lnTo>
                <a:lnTo>
                  <a:pt x="143933" y="8466"/>
                </a:lnTo>
                <a:lnTo>
                  <a:pt x="135467" y="8466"/>
                </a:lnTo>
                <a:lnTo>
                  <a:pt x="127000" y="25400"/>
                </a:lnTo>
                <a:lnTo>
                  <a:pt x="118533" y="33866"/>
                </a:lnTo>
                <a:lnTo>
                  <a:pt x="110067" y="59266"/>
                </a:lnTo>
                <a:lnTo>
                  <a:pt x="101600" y="76200"/>
                </a:lnTo>
                <a:lnTo>
                  <a:pt x="84667" y="101600"/>
                </a:lnTo>
                <a:lnTo>
                  <a:pt x="76200" y="118533"/>
                </a:lnTo>
                <a:lnTo>
                  <a:pt x="59267" y="152400"/>
                </a:lnTo>
                <a:lnTo>
                  <a:pt x="50800" y="177800"/>
                </a:lnTo>
                <a:lnTo>
                  <a:pt x="33867" y="203200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590800" y="4699000"/>
            <a:ext cx="186268" cy="220134"/>
          </a:xfrm>
          <a:custGeom>
            <a:avLst/>
            <a:gdLst/>
            <a:ahLst/>
            <a:cxnLst/>
            <a:rect l="0" t="0" r="0" b="0"/>
            <a:pathLst>
              <a:path w="1862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9267" y="59267"/>
                </a:lnTo>
                <a:lnTo>
                  <a:pt x="76200" y="76200"/>
                </a:lnTo>
                <a:lnTo>
                  <a:pt x="93133" y="93133"/>
                </a:lnTo>
                <a:lnTo>
                  <a:pt x="101600" y="118533"/>
                </a:lnTo>
                <a:lnTo>
                  <a:pt x="118533" y="135467"/>
                </a:lnTo>
                <a:lnTo>
                  <a:pt x="135467" y="160867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3" y="211667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86267" y="220133"/>
                </a:lnTo>
                <a:lnTo>
                  <a:pt x="1862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878667" y="4411133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0" y="25400"/>
                </a:moveTo>
                <a:lnTo>
                  <a:pt x="0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25400"/>
                </a:lnTo>
                <a:lnTo>
                  <a:pt x="93133" y="42334"/>
                </a:lnTo>
                <a:lnTo>
                  <a:pt x="93133" y="59267"/>
                </a:lnTo>
                <a:lnTo>
                  <a:pt x="93133" y="76200"/>
                </a:lnTo>
                <a:lnTo>
                  <a:pt x="84666" y="93134"/>
                </a:lnTo>
                <a:lnTo>
                  <a:pt x="76200" y="110067"/>
                </a:lnTo>
                <a:lnTo>
                  <a:pt x="76200" y="118534"/>
                </a:lnTo>
                <a:lnTo>
                  <a:pt x="59266" y="135467"/>
                </a:lnTo>
                <a:lnTo>
                  <a:pt x="50800" y="135467"/>
                </a:lnTo>
                <a:lnTo>
                  <a:pt x="42333" y="143934"/>
                </a:lnTo>
                <a:lnTo>
                  <a:pt x="33866" y="143934"/>
                </a:lnTo>
                <a:lnTo>
                  <a:pt x="25400" y="143934"/>
                </a:lnTo>
                <a:lnTo>
                  <a:pt x="16933" y="143934"/>
                </a:lnTo>
                <a:lnTo>
                  <a:pt x="8466" y="143934"/>
                </a:lnTo>
                <a:lnTo>
                  <a:pt x="8466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8466" y="118534"/>
                </a:lnTo>
                <a:lnTo>
                  <a:pt x="8466" y="110067"/>
                </a:lnTo>
                <a:lnTo>
                  <a:pt x="8466" y="101600"/>
                </a:lnTo>
                <a:lnTo>
                  <a:pt x="16933" y="101600"/>
                </a:lnTo>
                <a:lnTo>
                  <a:pt x="25400" y="93134"/>
                </a:lnTo>
                <a:lnTo>
                  <a:pt x="33866" y="93134"/>
                </a:lnTo>
                <a:lnTo>
                  <a:pt x="50800" y="93134"/>
                </a:lnTo>
                <a:lnTo>
                  <a:pt x="67733" y="93134"/>
                </a:lnTo>
                <a:lnTo>
                  <a:pt x="76200" y="101600"/>
                </a:lnTo>
                <a:lnTo>
                  <a:pt x="93133" y="101600"/>
                </a:lnTo>
                <a:lnTo>
                  <a:pt x="101600" y="118534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35466" y="169334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073400" y="4605867"/>
            <a:ext cx="93134" cy="203201"/>
          </a:xfrm>
          <a:custGeom>
            <a:avLst/>
            <a:gdLst/>
            <a:ahLst/>
            <a:cxnLst/>
            <a:rect l="0" t="0" r="0" b="0"/>
            <a:pathLst>
              <a:path w="93134" h="203201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50800" y="194733"/>
                </a:lnTo>
                <a:lnTo>
                  <a:pt x="59267" y="203200"/>
                </a:lnTo>
                <a:lnTo>
                  <a:pt x="67733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93133" y="203200"/>
                </a:lnTo>
                <a:lnTo>
                  <a:pt x="931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107267" y="4622800"/>
            <a:ext cx="135467" cy="440268"/>
          </a:xfrm>
          <a:custGeom>
            <a:avLst/>
            <a:gdLst/>
            <a:ahLst/>
            <a:cxnLst/>
            <a:rect l="0" t="0" r="0" b="0"/>
            <a:pathLst>
              <a:path w="135467" h="440268">
                <a:moveTo>
                  <a:pt x="118533" y="16933"/>
                </a:moveTo>
                <a:lnTo>
                  <a:pt x="118533" y="16933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33867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93133"/>
                </a:lnTo>
                <a:lnTo>
                  <a:pt x="135466" y="110067"/>
                </a:lnTo>
                <a:lnTo>
                  <a:pt x="135466" y="135467"/>
                </a:lnTo>
                <a:lnTo>
                  <a:pt x="135466" y="160867"/>
                </a:lnTo>
                <a:lnTo>
                  <a:pt x="135466" y="186267"/>
                </a:lnTo>
                <a:lnTo>
                  <a:pt x="135466" y="211667"/>
                </a:lnTo>
                <a:lnTo>
                  <a:pt x="135466" y="245533"/>
                </a:lnTo>
                <a:lnTo>
                  <a:pt x="127000" y="270933"/>
                </a:lnTo>
                <a:lnTo>
                  <a:pt x="127000" y="296333"/>
                </a:lnTo>
                <a:lnTo>
                  <a:pt x="118533" y="321733"/>
                </a:lnTo>
                <a:lnTo>
                  <a:pt x="110066" y="347133"/>
                </a:lnTo>
                <a:lnTo>
                  <a:pt x="101600" y="372533"/>
                </a:lnTo>
                <a:lnTo>
                  <a:pt x="84666" y="397933"/>
                </a:lnTo>
                <a:lnTo>
                  <a:pt x="76200" y="414867"/>
                </a:lnTo>
                <a:lnTo>
                  <a:pt x="59266" y="431800"/>
                </a:lnTo>
                <a:lnTo>
                  <a:pt x="42333" y="431800"/>
                </a:lnTo>
                <a:lnTo>
                  <a:pt x="33866" y="440267"/>
                </a:lnTo>
                <a:lnTo>
                  <a:pt x="16933" y="431800"/>
                </a:lnTo>
                <a:lnTo>
                  <a:pt x="8466" y="423333"/>
                </a:lnTo>
                <a:lnTo>
                  <a:pt x="8466" y="406400"/>
                </a:lnTo>
                <a:lnTo>
                  <a:pt x="8466" y="406400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327400" y="4411133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4"/>
                </a:lnTo>
                <a:lnTo>
                  <a:pt x="93133" y="59267"/>
                </a:lnTo>
                <a:lnTo>
                  <a:pt x="93133" y="67734"/>
                </a:lnTo>
                <a:lnTo>
                  <a:pt x="93133" y="76200"/>
                </a:lnTo>
                <a:lnTo>
                  <a:pt x="84667" y="84667"/>
                </a:lnTo>
                <a:lnTo>
                  <a:pt x="84667" y="93134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7" y="118534"/>
                </a:lnTo>
                <a:lnTo>
                  <a:pt x="59267" y="127000"/>
                </a:lnTo>
                <a:lnTo>
                  <a:pt x="50800" y="127000"/>
                </a:lnTo>
                <a:lnTo>
                  <a:pt x="50800" y="135467"/>
                </a:lnTo>
                <a:lnTo>
                  <a:pt x="50800" y="135467"/>
                </a:lnTo>
                <a:lnTo>
                  <a:pt x="50800" y="143934"/>
                </a:lnTo>
                <a:lnTo>
                  <a:pt x="50800" y="143934"/>
                </a:lnTo>
                <a:lnTo>
                  <a:pt x="59267" y="152400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35467" y="143934"/>
                </a:lnTo>
                <a:lnTo>
                  <a:pt x="143933" y="143934"/>
                </a:lnTo>
                <a:lnTo>
                  <a:pt x="160867" y="143934"/>
                </a:lnTo>
                <a:lnTo>
                  <a:pt x="177800" y="143934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531533" y="5613400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25400" y="0"/>
                </a:moveTo>
                <a:lnTo>
                  <a:pt x="25400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54000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21733"/>
                </a:lnTo>
                <a:lnTo>
                  <a:pt x="16934" y="347133"/>
                </a:lnTo>
                <a:lnTo>
                  <a:pt x="16934" y="364067"/>
                </a:lnTo>
                <a:lnTo>
                  <a:pt x="16934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82333" y="5638800"/>
            <a:ext cx="279401" cy="381001"/>
          </a:xfrm>
          <a:custGeom>
            <a:avLst/>
            <a:gdLst/>
            <a:ahLst/>
            <a:cxnLst/>
            <a:rect l="0" t="0" r="0" b="0"/>
            <a:pathLst>
              <a:path w="279401" h="381001">
                <a:moveTo>
                  <a:pt x="0" y="33867"/>
                </a:move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8534" y="16933"/>
                </a:lnTo>
                <a:lnTo>
                  <a:pt x="135467" y="25400"/>
                </a:lnTo>
                <a:lnTo>
                  <a:pt x="143934" y="42333"/>
                </a:lnTo>
                <a:lnTo>
                  <a:pt x="160867" y="59267"/>
                </a:lnTo>
                <a:lnTo>
                  <a:pt x="169334" y="67733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27000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69334" y="220133"/>
                </a:lnTo>
                <a:lnTo>
                  <a:pt x="160867" y="237067"/>
                </a:lnTo>
                <a:lnTo>
                  <a:pt x="152400" y="245533"/>
                </a:lnTo>
                <a:lnTo>
                  <a:pt x="135467" y="262467"/>
                </a:lnTo>
                <a:lnTo>
                  <a:pt x="118534" y="270933"/>
                </a:lnTo>
                <a:lnTo>
                  <a:pt x="110067" y="270933"/>
                </a:lnTo>
                <a:lnTo>
                  <a:pt x="101600" y="270933"/>
                </a:lnTo>
                <a:lnTo>
                  <a:pt x="93134" y="270933"/>
                </a:lnTo>
                <a:lnTo>
                  <a:pt x="76200" y="270933"/>
                </a:lnTo>
                <a:lnTo>
                  <a:pt x="67734" y="270933"/>
                </a:lnTo>
                <a:lnTo>
                  <a:pt x="59267" y="262467"/>
                </a:lnTo>
                <a:lnTo>
                  <a:pt x="50800" y="254000"/>
                </a:lnTo>
                <a:lnTo>
                  <a:pt x="50800" y="245533"/>
                </a:lnTo>
                <a:lnTo>
                  <a:pt x="42334" y="228600"/>
                </a:lnTo>
                <a:lnTo>
                  <a:pt x="42334" y="220133"/>
                </a:lnTo>
                <a:lnTo>
                  <a:pt x="50800" y="203200"/>
                </a:lnTo>
                <a:lnTo>
                  <a:pt x="50800" y="194733"/>
                </a:lnTo>
                <a:lnTo>
                  <a:pt x="59267" y="186267"/>
                </a:lnTo>
                <a:lnTo>
                  <a:pt x="67734" y="177800"/>
                </a:lnTo>
                <a:lnTo>
                  <a:pt x="84667" y="177800"/>
                </a:lnTo>
                <a:lnTo>
                  <a:pt x="93134" y="169333"/>
                </a:lnTo>
                <a:lnTo>
                  <a:pt x="110067" y="169333"/>
                </a:lnTo>
                <a:lnTo>
                  <a:pt x="127000" y="177800"/>
                </a:lnTo>
                <a:lnTo>
                  <a:pt x="143934" y="186267"/>
                </a:lnTo>
                <a:lnTo>
                  <a:pt x="160867" y="194733"/>
                </a:lnTo>
                <a:lnTo>
                  <a:pt x="177800" y="203200"/>
                </a:lnTo>
                <a:lnTo>
                  <a:pt x="194734" y="211667"/>
                </a:lnTo>
                <a:lnTo>
                  <a:pt x="211667" y="228600"/>
                </a:lnTo>
                <a:lnTo>
                  <a:pt x="220134" y="245533"/>
                </a:lnTo>
                <a:lnTo>
                  <a:pt x="228600" y="262467"/>
                </a:lnTo>
                <a:lnTo>
                  <a:pt x="237067" y="279400"/>
                </a:lnTo>
                <a:lnTo>
                  <a:pt x="254000" y="296333"/>
                </a:lnTo>
                <a:lnTo>
                  <a:pt x="254000" y="313267"/>
                </a:lnTo>
                <a:lnTo>
                  <a:pt x="262467" y="330200"/>
                </a:lnTo>
                <a:lnTo>
                  <a:pt x="270934" y="347133"/>
                </a:lnTo>
                <a:lnTo>
                  <a:pt x="270934" y="355600"/>
                </a:lnTo>
                <a:lnTo>
                  <a:pt x="270934" y="364067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971800" y="5791200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177800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7" y="8467"/>
                </a:lnTo>
                <a:lnTo>
                  <a:pt x="152400" y="16933"/>
                </a:lnTo>
                <a:lnTo>
                  <a:pt x="143933" y="33867"/>
                </a:lnTo>
                <a:lnTo>
                  <a:pt x="135467" y="42333"/>
                </a:lnTo>
                <a:lnTo>
                  <a:pt x="127000" y="50800"/>
                </a:lnTo>
                <a:lnTo>
                  <a:pt x="110067" y="67733"/>
                </a:lnTo>
                <a:lnTo>
                  <a:pt x="101600" y="84667"/>
                </a:lnTo>
                <a:lnTo>
                  <a:pt x="93133" y="101600"/>
                </a:lnTo>
                <a:lnTo>
                  <a:pt x="76200" y="118533"/>
                </a:lnTo>
                <a:lnTo>
                  <a:pt x="59267" y="135467"/>
                </a:lnTo>
                <a:lnTo>
                  <a:pt x="42333" y="152400"/>
                </a:lnTo>
                <a:lnTo>
                  <a:pt x="33867" y="169333"/>
                </a:lnTo>
                <a:lnTo>
                  <a:pt x="25400" y="186267"/>
                </a:lnTo>
                <a:lnTo>
                  <a:pt x="16933" y="194733"/>
                </a:lnTo>
                <a:lnTo>
                  <a:pt x="8467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988733" y="5765800"/>
            <a:ext cx="169335" cy="245534"/>
          </a:xfrm>
          <a:custGeom>
            <a:avLst/>
            <a:gdLst/>
            <a:ahLst/>
            <a:cxnLst/>
            <a:rect l="0" t="0" r="0" b="0"/>
            <a:pathLst>
              <a:path w="169335" h="2455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33867" y="42333"/>
                </a:lnTo>
                <a:lnTo>
                  <a:pt x="42334" y="50800"/>
                </a:lnTo>
                <a:lnTo>
                  <a:pt x="59267" y="76200"/>
                </a:lnTo>
                <a:lnTo>
                  <a:pt x="76200" y="93133"/>
                </a:lnTo>
                <a:lnTo>
                  <a:pt x="84667" y="118533"/>
                </a:lnTo>
                <a:lnTo>
                  <a:pt x="101600" y="143933"/>
                </a:lnTo>
                <a:lnTo>
                  <a:pt x="118534" y="160867"/>
                </a:lnTo>
                <a:lnTo>
                  <a:pt x="135467" y="194733"/>
                </a:lnTo>
                <a:lnTo>
                  <a:pt x="143934" y="211667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9334" y="245533"/>
                </a:lnTo>
                <a:lnTo>
                  <a:pt x="169334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217333" y="55202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16934" y="8466"/>
                </a:moveTo>
                <a:lnTo>
                  <a:pt x="16934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42333"/>
                </a:lnTo>
                <a:lnTo>
                  <a:pt x="110067" y="59266"/>
                </a:lnTo>
                <a:lnTo>
                  <a:pt x="118534" y="67733"/>
                </a:lnTo>
                <a:lnTo>
                  <a:pt x="118534" y="84666"/>
                </a:lnTo>
                <a:lnTo>
                  <a:pt x="118534" y="110066"/>
                </a:lnTo>
                <a:lnTo>
                  <a:pt x="127000" y="127000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10067" y="169333"/>
                </a:lnTo>
                <a:lnTo>
                  <a:pt x="101600" y="177800"/>
                </a:lnTo>
                <a:lnTo>
                  <a:pt x="84667" y="186266"/>
                </a:lnTo>
                <a:lnTo>
                  <a:pt x="76200" y="194733"/>
                </a:lnTo>
                <a:lnTo>
                  <a:pt x="67734" y="194733"/>
                </a:lnTo>
                <a:lnTo>
                  <a:pt x="59267" y="194733"/>
                </a:lnTo>
                <a:lnTo>
                  <a:pt x="42334" y="194733"/>
                </a:lnTo>
                <a:lnTo>
                  <a:pt x="33867" y="186266"/>
                </a:lnTo>
                <a:lnTo>
                  <a:pt x="25400" y="177800"/>
                </a:lnTo>
                <a:lnTo>
                  <a:pt x="16934" y="169333"/>
                </a:lnTo>
                <a:lnTo>
                  <a:pt x="8467" y="160866"/>
                </a:lnTo>
                <a:lnTo>
                  <a:pt x="8467" y="143933"/>
                </a:lnTo>
                <a:lnTo>
                  <a:pt x="8467" y="135466"/>
                </a:lnTo>
                <a:lnTo>
                  <a:pt x="0" y="127000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4" y="110066"/>
                </a:lnTo>
                <a:lnTo>
                  <a:pt x="25400" y="110066"/>
                </a:lnTo>
                <a:lnTo>
                  <a:pt x="42334" y="110066"/>
                </a:lnTo>
                <a:lnTo>
                  <a:pt x="59267" y="110066"/>
                </a:lnTo>
                <a:lnTo>
                  <a:pt x="67734" y="118533"/>
                </a:lnTo>
                <a:lnTo>
                  <a:pt x="84667" y="127000"/>
                </a:lnTo>
                <a:lnTo>
                  <a:pt x="110067" y="135466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43934" y="160866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369733" y="5799667"/>
            <a:ext cx="237068" cy="575734"/>
          </a:xfrm>
          <a:custGeom>
            <a:avLst/>
            <a:gdLst/>
            <a:ahLst/>
            <a:cxnLst/>
            <a:rect l="0" t="0" r="0" b="0"/>
            <a:pathLst>
              <a:path w="237068" h="575734">
                <a:moveTo>
                  <a:pt x="16934" y="16933"/>
                </a:moveTo>
                <a:lnTo>
                  <a:pt x="16934" y="25400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35466"/>
                </a:lnTo>
                <a:lnTo>
                  <a:pt x="16934" y="152400"/>
                </a:lnTo>
                <a:lnTo>
                  <a:pt x="25400" y="169333"/>
                </a:lnTo>
                <a:lnTo>
                  <a:pt x="42334" y="186266"/>
                </a:lnTo>
                <a:lnTo>
                  <a:pt x="59267" y="194733"/>
                </a:lnTo>
                <a:lnTo>
                  <a:pt x="67734" y="203200"/>
                </a:lnTo>
                <a:lnTo>
                  <a:pt x="84667" y="211666"/>
                </a:lnTo>
                <a:lnTo>
                  <a:pt x="93134" y="211666"/>
                </a:lnTo>
                <a:lnTo>
                  <a:pt x="110067" y="211666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43934" y="186266"/>
                </a:lnTo>
                <a:lnTo>
                  <a:pt x="152400" y="169333"/>
                </a:lnTo>
                <a:lnTo>
                  <a:pt x="160867" y="152400"/>
                </a:lnTo>
                <a:lnTo>
                  <a:pt x="169334" y="135466"/>
                </a:lnTo>
                <a:lnTo>
                  <a:pt x="169334" y="110066"/>
                </a:lnTo>
                <a:lnTo>
                  <a:pt x="169334" y="93133"/>
                </a:lnTo>
                <a:lnTo>
                  <a:pt x="177800" y="67733"/>
                </a:lnTo>
                <a:lnTo>
                  <a:pt x="177800" y="50800"/>
                </a:lnTo>
                <a:lnTo>
                  <a:pt x="177800" y="33866"/>
                </a:lnTo>
                <a:lnTo>
                  <a:pt x="186267" y="25400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6"/>
                </a:lnTo>
                <a:lnTo>
                  <a:pt x="186267" y="25400"/>
                </a:lnTo>
                <a:lnTo>
                  <a:pt x="186267" y="33866"/>
                </a:lnTo>
                <a:lnTo>
                  <a:pt x="186267" y="59266"/>
                </a:lnTo>
                <a:lnTo>
                  <a:pt x="194734" y="76200"/>
                </a:lnTo>
                <a:lnTo>
                  <a:pt x="194734" y="101600"/>
                </a:lnTo>
                <a:lnTo>
                  <a:pt x="203200" y="127000"/>
                </a:lnTo>
                <a:lnTo>
                  <a:pt x="203200" y="160866"/>
                </a:lnTo>
                <a:lnTo>
                  <a:pt x="203200" y="186266"/>
                </a:lnTo>
                <a:lnTo>
                  <a:pt x="211667" y="220133"/>
                </a:lnTo>
                <a:lnTo>
                  <a:pt x="211667" y="254000"/>
                </a:lnTo>
                <a:lnTo>
                  <a:pt x="220134" y="287866"/>
                </a:lnTo>
                <a:lnTo>
                  <a:pt x="228600" y="330200"/>
                </a:lnTo>
                <a:lnTo>
                  <a:pt x="228600" y="364066"/>
                </a:lnTo>
                <a:lnTo>
                  <a:pt x="228600" y="397933"/>
                </a:lnTo>
                <a:lnTo>
                  <a:pt x="237067" y="431800"/>
                </a:lnTo>
                <a:lnTo>
                  <a:pt x="228600" y="457200"/>
                </a:lnTo>
                <a:lnTo>
                  <a:pt x="228600" y="491066"/>
                </a:lnTo>
                <a:lnTo>
                  <a:pt x="220134" y="508000"/>
                </a:lnTo>
                <a:lnTo>
                  <a:pt x="211667" y="533400"/>
                </a:lnTo>
                <a:lnTo>
                  <a:pt x="203200" y="550333"/>
                </a:lnTo>
                <a:lnTo>
                  <a:pt x="186267" y="558800"/>
                </a:lnTo>
                <a:lnTo>
                  <a:pt x="169334" y="567266"/>
                </a:lnTo>
                <a:lnTo>
                  <a:pt x="152400" y="575733"/>
                </a:lnTo>
                <a:lnTo>
                  <a:pt x="135467" y="575733"/>
                </a:lnTo>
                <a:lnTo>
                  <a:pt x="118534" y="575733"/>
                </a:lnTo>
                <a:lnTo>
                  <a:pt x="101600" y="575733"/>
                </a:lnTo>
                <a:lnTo>
                  <a:pt x="76200" y="575733"/>
                </a:lnTo>
                <a:lnTo>
                  <a:pt x="67734" y="575733"/>
                </a:lnTo>
                <a:lnTo>
                  <a:pt x="50800" y="558800"/>
                </a:lnTo>
                <a:lnTo>
                  <a:pt x="33867" y="541866"/>
                </a:lnTo>
                <a:lnTo>
                  <a:pt x="33867" y="541866"/>
                </a:lnTo>
                <a:lnTo>
                  <a:pt x="33867" y="524933"/>
                </a:lnTo>
                <a:lnTo>
                  <a:pt x="33867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32200" y="5545667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93133" y="50800"/>
                </a:lnTo>
                <a:lnTo>
                  <a:pt x="101600" y="59266"/>
                </a:lnTo>
                <a:lnTo>
                  <a:pt x="110067" y="76200"/>
                </a:lnTo>
                <a:lnTo>
                  <a:pt x="118533" y="93133"/>
                </a:lnTo>
                <a:lnTo>
                  <a:pt x="118533" y="110066"/>
                </a:lnTo>
                <a:lnTo>
                  <a:pt x="118533" y="127000"/>
                </a:lnTo>
                <a:lnTo>
                  <a:pt x="110067" y="135466"/>
                </a:lnTo>
                <a:lnTo>
                  <a:pt x="110067" y="152400"/>
                </a:lnTo>
                <a:lnTo>
                  <a:pt x="101600" y="169333"/>
                </a:lnTo>
                <a:lnTo>
                  <a:pt x="93133" y="186266"/>
                </a:lnTo>
                <a:lnTo>
                  <a:pt x="84667" y="194733"/>
                </a:lnTo>
                <a:lnTo>
                  <a:pt x="76200" y="203200"/>
                </a:lnTo>
                <a:lnTo>
                  <a:pt x="59267" y="211666"/>
                </a:lnTo>
                <a:lnTo>
                  <a:pt x="50800" y="220133"/>
                </a:lnTo>
                <a:lnTo>
                  <a:pt x="42333" y="220133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3" y="220133"/>
                </a:lnTo>
                <a:lnTo>
                  <a:pt x="16933" y="211666"/>
                </a:lnTo>
                <a:lnTo>
                  <a:pt x="8467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69333"/>
                </a:lnTo>
                <a:lnTo>
                  <a:pt x="0" y="160866"/>
                </a:lnTo>
                <a:lnTo>
                  <a:pt x="0" y="152400"/>
                </a:lnTo>
                <a:lnTo>
                  <a:pt x="8467" y="135466"/>
                </a:lnTo>
                <a:lnTo>
                  <a:pt x="16933" y="127000"/>
                </a:lnTo>
                <a:lnTo>
                  <a:pt x="16933" y="118533"/>
                </a:lnTo>
                <a:lnTo>
                  <a:pt x="25400" y="110066"/>
                </a:lnTo>
                <a:lnTo>
                  <a:pt x="33867" y="110066"/>
                </a:lnTo>
                <a:lnTo>
                  <a:pt x="42333" y="118533"/>
                </a:lnTo>
                <a:lnTo>
                  <a:pt x="59267" y="118533"/>
                </a:lnTo>
                <a:lnTo>
                  <a:pt x="76200" y="127000"/>
                </a:lnTo>
                <a:lnTo>
                  <a:pt x="84667" y="135466"/>
                </a:lnTo>
                <a:lnTo>
                  <a:pt x="101600" y="152400"/>
                </a:lnTo>
                <a:lnTo>
                  <a:pt x="110067" y="160866"/>
                </a:lnTo>
                <a:lnTo>
                  <a:pt x="127000" y="177800"/>
                </a:lnTo>
                <a:lnTo>
                  <a:pt x="135467" y="186266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913467" y="3810000"/>
            <a:ext cx="389467" cy="50801"/>
          </a:xfrm>
          <a:custGeom>
            <a:avLst/>
            <a:gdLst/>
            <a:ahLst/>
            <a:cxnLst/>
            <a:rect l="0" t="0" r="0" b="0"/>
            <a:pathLst>
              <a:path w="389467" h="50801">
                <a:moveTo>
                  <a:pt x="59266" y="33867"/>
                </a:moveTo>
                <a:lnTo>
                  <a:pt x="59266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50800" y="33867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35466" y="25400"/>
                </a:lnTo>
                <a:lnTo>
                  <a:pt x="160866" y="25400"/>
                </a:lnTo>
                <a:lnTo>
                  <a:pt x="186266" y="25400"/>
                </a:lnTo>
                <a:lnTo>
                  <a:pt x="220133" y="25400"/>
                </a:lnTo>
                <a:lnTo>
                  <a:pt x="245533" y="25400"/>
                </a:lnTo>
                <a:lnTo>
                  <a:pt x="270933" y="25400"/>
                </a:lnTo>
                <a:lnTo>
                  <a:pt x="296333" y="25400"/>
                </a:lnTo>
                <a:lnTo>
                  <a:pt x="321733" y="25400"/>
                </a:lnTo>
                <a:lnTo>
                  <a:pt x="338666" y="25400"/>
                </a:lnTo>
                <a:lnTo>
                  <a:pt x="355600" y="25400"/>
                </a:lnTo>
                <a:lnTo>
                  <a:pt x="372533" y="25400"/>
                </a:lnTo>
                <a:lnTo>
                  <a:pt x="381000" y="25400"/>
                </a:lnTo>
                <a:lnTo>
                  <a:pt x="389466" y="25400"/>
                </a:lnTo>
                <a:lnTo>
                  <a:pt x="389466" y="25400"/>
                </a:lnTo>
                <a:lnTo>
                  <a:pt x="381000" y="25400"/>
                </a:lnTo>
                <a:lnTo>
                  <a:pt x="381000" y="25400"/>
                </a:lnTo>
                <a:lnTo>
                  <a:pt x="364066" y="25400"/>
                </a:lnTo>
                <a:lnTo>
                  <a:pt x="347133" y="25400"/>
                </a:lnTo>
                <a:lnTo>
                  <a:pt x="330200" y="33867"/>
                </a:lnTo>
                <a:lnTo>
                  <a:pt x="313266" y="33867"/>
                </a:lnTo>
                <a:lnTo>
                  <a:pt x="287866" y="42333"/>
                </a:lnTo>
                <a:lnTo>
                  <a:pt x="262466" y="42333"/>
                </a:lnTo>
                <a:lnTo>
                  <a:pt x="237066" y="42333"/>
                </a:lnTo>
                <a:lnTo>
                  <a:pt x="203200" y="50800"/>
                </a:lnTo>
                <a:lnTo>
                  <a:pt x="177800" y="50800"/>
                </a:lnTo>
                <a:lnTo>
                  <a:pt x="143933" y="50800"/>
                </a:lnTo>
                <a:lnTo>
                  <a:pt x="118533" y="50800"/>
                </a:lnTo>
                <a:lnTo>
                  <a:pt x="84666" y="50800"/>
                </a:lnTo>
                <a:lnTo>
                  <a:pt x="67733" y="50800"/>
                </a:lnTo>
                <a:lnTo>
                  <a:pt x="42333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16933"/>
                </a:lnTo>
                <a:lnTo>
                  <a:pt x="93133" y="16933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203200" y="0"/>
                </a:lnTo>
                <a:lnTo>
                  <a:pt x="220133" y="0"/>
                </a:lnTo>
                <a:lnTo>
                  <a:pt x="237066" y="0"/>
                </a:lnTo>
                <a:lnTo>
                  <a:pt x="254000" y="0"/>
                </a:lnTo>
                <a:lnTo>
                  <a:pt x="270933" y="0"/>
                </a:lnTo>
                <a:lnTo>
                  <a:pt x="279400" y="0"/>
                </a:lnTo>
                <a:lnTo>
                  <a:pt x="287866" y="0"/>
                </a:lnTo>
                <a:lnTo>
                  <a:pt x="287866" y="0"/>
                </a:lnTo>
                <a:lnTo>
                  <a:pt x="287866" y="0"/>
                </a:lnTo>
                <a:lnTo>
                  <a:pt x="287866" y="0"/>
                </a:lnTo>
                <a:lnTo>
                  <a:pt x="287866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693333" y="2912533"/>
            <a:ext cx="364068" cy="16935"/>
          </a:xfrm>
          <a:custGeom>
            <a:avLst/>
            <a:gdLst/>
            <a:ahLst/>
            <a:cxnLst/>
            <a:rect l="0" t="0" r="0" b="0"/>
            <a:pathLst>
              <a:path w="364068" h="16935">
                <a:moveTo>
                  <a:pt x="296334" y="16934"/>
                </a:moveTo>
                <a:lnTo>
                  <a:pt x="287867" y="16934"/>
                </a:lnTo>
                <a:lnTo>
                  <a:pt x="279400" y="16934"/>
                </a:lnTo>
                <a:lnTo>
                  <a:pt x="270934" y="16934"/>
                </a:lnTo>
                <a:lnTo>
                  <a:pt x="254000" y="16934"/>
                </a:lnTo>
                <a:lnTo>
                  <a:pt x="245534" y="16934"/>
                </a:lnTo>
                <a:lnTo>
                  <a:pt x="228600" y="8467"/>
                </a:lnTo>
                <a:lnTo>
                  <a:pt x="203200" y="8467"/>
                </a:lnTo>
                <a:lnTo>
                  <a:pt x="177800" y="8467"/>
                </a:lnTo>
                <a:lnTo>
                  <a:pt x="160867" y="8467"/>
                </a:lnTo>
                <a:lnTo>
                  <a:pt x="135467" y="8467"/>
                </a:lnTo>
                <a:lnTo>
                  <a:pt x="110067" y="8467"/>
                </a:lnTo>
                <a:lnTo>
                  <a:pt x="84667" y="16934"/>
                </a:lnTo>
                <a:lnTo>
                  <a:pt x="67734" y="16934"/>
                </a:lnTo>
                <a:lnTo>
                  <a:pt x="50800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50800" y="16934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77800" y="8467"/>
                </a:lnTo>
                <a:lnTo>
                  <a:pt x="203200" y="0"/>
                </a:lnTo>
                <a:lnTo>
                  <a:pt x="228600" y="0"/>
                </a:lnTo>
                <a:lnTo>
                  <a:pt x="254000" y="0"/>
                </a:lnTo>
                <a:lnTo>
                  <a:pt x="287867" y="0"/>
                </a:lnTo>
                <a:lnTo>
                  <a:pt x="304800" y="0"/>
                </a:lnTo>
                <a:lnTo>
                  <a:pt x="321734" y="0"/>
                </a:lnTo>
                <a:lnTo>
                  <a:pt x="338667" y="0"/>
                </a:lnTo>
                <a:lnTo>
                  <a:pt x="347134" y="0"/>
                </a:lnTo>
                <a:lnTo>
                  <a:pt x="355600" y="0"/>
                </a:lnTo>
                <a:lnTo>
                  <a:pt x="364067" y="0"/>
                </a:lnTo>
                <a:lnTo>
                  <a:pt x="364067" y="0"/>
                </a:lnTo>
                <a:lnTo>
                  <a:pt x="355600" y="0"/>
                </a:lnTo>
                <a:lnTo>
                  <a:pt x="355600" y="0"/>
                </a:lnTo>
                <a:lnTo>
                  <a:pt x="338667" y="0"/>
                </a:lnTo>
                <a:lnTo>
                  <a:pt x="321734" y="0"/>
                </a:lnTo>
                <a:lnTo>
                  <a:pt x="304800" y="0"/>
                </a:lnTo>
                <a:lnTo>
                  <a:pt x="279400" y="0"/>
                </a:lnTo>
                <a:lnTo>
                  <a:pt x="254000" y="0"/>
                </a:lnTo>
                <a:lnTo>
                  <a:pt x="228600" y="0"/>
                </a:lnTo>
                <a:lnTo>
                  <a:pt x="203200" y="0"/>
                </a:lnTo>
                <a:lnTo>
                  <a:pt x="177800" y="0"/>
                </a:lnTo>
                <a:lnTo>
                  <a:pt x="143934" y="0"/>
                </a:lnTo>
                <a:lnTo>
                  <a:pt x="127000" y="0"/>
                </a:lnTo>
                <a:lnTo>
                  <a:pt x="101600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019800" y="2345267"/>
            <a:ext cx="42334" cy="482601"/>
          </a:xfrm>
          <a:custGeom>
            <a:avLst/>
            <a:gdLst/>
            <a:ahLst/>
            <a:cxnLst/>
            <a:rect l="0" t="0" r="0" b="0"/>
            <a:pathLst>
              <a:path w="42334" h="482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43933"/>
                </a:lnTo>
                <a:lnTo>
                  <a:pt x="16933" y="186266"/>
                </a:lnTo>
                <a:lnTo>
                  <a:pt x="16933" y="220133"/>
                </a:lnTo>
                <a:lnTo>
                  <a:pt x="16933" y="262466"/>
                </a:lnTo>
                <a:lnTo>
                  <a:pt x="16933" y="304800"/>
                </a:lnTo>
                <a:lnTo>
                  <a:pt x="16933" y="347133"/>
                </a:lnTo>
                <a:lnTo>
                  <a:pt x="16933" y="389466"/>
                </a:lnTo>
                <a:lnTo>
                  <a:pt x="16933" y="423333"/>
                </a:lnTo>
                <a:lnTo>
                  <a:pt x="16933" y="448733"/>
                </a:lnTo>
                <a:lnTo>
                  <a:pt x="25400" y="465666"/>
                </a:lnTo>
                <a:lnTo>
                  <a:pt x="25400" y="474133"/>
                </a:lnTo>
                <a:lnTo>
                  <a:pt x="33867" y="482600"/>
                </a:lnTo>
                <a:lnTo>
                  <a:pt x="33867" y="482600"/>
                </a:lnTo>
                <a:lnTo>
                  <a:pt x="42333" y="474133"/>
                </a:lnTo>
                <a:lnTo>
                  <a:pt x="42333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273800" y="2429933"/>
            <a:ext cx="203201" cy="397935"/>
          </a:xfrm>
          <a:custGeom>
            <a:avLst/>
            <a:gdLst/>
            <a:ahLst/>
            <a:cxnLst/>
            <a:rect l="0" t="0" r="0" b="0"/>
            <a:pathLst>
              <a:path w="203201" h="397935">
                <a:moveTo>
                  <a:pt x="42333" y="0"/>
                </a:moveTo>
                <a:lnTo>
                  <a:pt x="42333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18534"/>
                </a:lnTo>
                <a:lnTo>
                  <a:pt x="0" y="152400"/>
                </a:lnTo>
                <a:lnTo>
                  <a:pt x="0" y="194734"/>
                </a:lnTo>
                <a:lnTo>
                  <a:pt x="0" y="228600"/>
                </a:lnTo>
                <a:lnTo>
                  <a:pt x="0" y="262467"/>
                </a:lnTo>
                <a:lnTo>
                  <a:pt x="8467" y="296334"/>
                </a:lnTo>
                <a:lnTo>
                  <a:pt x="8467" y="330200"/>
                </a:lnTo>
                <a:lnTo>
                  <a:pt x="16933" y="355600"/>
                </a:lnTo>
                <a:lnTo>
                  <a:pt x="25400" y="372534"/>
                </a:lnTo>
                <a:lnTo>
                  <a:pt x="50800" y="389467"/>
                </a:lnTo>
                <a:lnTo>
                  <a:pt x="59267" y="389467"/>
                </a:lnTo>
                <a:lnTo>
                  <a:pt x="84667" y="397934"/>
                </a:lnTo>
                <a:lnTo>
                  <a:pt x="101600" y="389467"/>
                </a:lnTo>
                <a:lnTo>
                  <a:pt x="127000" y="381000"/>
                </a:lnTo>
                <a:lnTo>
                  <a:pt x="143933" y="364067"/>
                </a:lnTo>
                <a:lnTo>
                  <a:pt x="160867" y="347134"/>
                </a:lnTo>
                <a:lnTo>
                  <a:pt x="177800" y="321734"/>
                </a:lnTo>
                <a:lnTo>
                  <a:pt x="186267" y="296334"/>
                </a:lnTo>
                <a:lnTo>
                  <a:pt x="194733" y="262467"/>
                </a:lnTo>
                <a:lnTo>
                  <a:pt x="203200" y="237067"/>
                </a:lnTo>
                <a:lnTo>
                  <a:pt x="203200" y="211667"/>
                </a:lnTo>
                <a:lnTo>
                  <a:pt x="194733" y="186267"/>
                </a:lnTo>
                <a:lnTo>
                  <a:pt x="186267" y="177800"/>
                </a:lnTo>
                <a:lnTo>
                  <a:pt x="169333" y="169334"/>
                </a:lnTo>
                <a:lnTo>
                  <a:pt x="152400" y="169334"/>
                </a:lnTo>
                <a:lnTo>
                  <a:pt x="135467" y="169334"/>
                </a:lnTo>
                <a:lnTo>
                  <a:pt x="127000" y="169334"/>
                </a:lnTo>
                <a:lnTo>
                  <a:pt x="110067" y="186267"/>
                </a:lnTo>
                <a:lnTo>
                  <a:pt x="93133" y="203200"/>
                </a:lnTo>
                <a:lnTo>
                  <a:pt x="76200" y="220134"/>
                </a:lnTo>
                <a:lnTo>
                  <a:pt x="67733" y="245534"/>
                </a:lnTo>
                <a:lnTo>
                  <a:pt x="59267" y="279400"/>
                </a:lnTo>
                <a:lnTo>
                  <a:pt x="59267" y="304800"/>
                </a:lnTo>
                <a:lnTo>
                  <a:pt x="59267" y="321734"/>
                </a:lnTo>
                <a:lnTo>
                  <a:pt x="76200" y="330200"/>
                </a:lnTo>
                <a:lnTo>
                  <a:pt x="84667" y="338667"/>
                </a:lnTo>
                <a:lnTo>
                  <a:pt x="110067" y="330200"/>
                </a:lnTo>
                <a:lnTo>
                  <a:pt x="110067" y="330200"/>
                </a:lnTo>
                <a:lnTo>
                  <a:pt x="127000" y="330200"/>
                </a:lnTo>
                <a:lnTo>
                  <a:pt x="1270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578600" y="2540000"/>
            <a:ext cx="313267" cy="270934"/>
          </a:xfrm>
          <a:custGeom>
            <a:avLst/>
            <a:gdLst/>
            <a:ahLst/>
            <a:cxnLst/>
            <a:rect l="0" t="0" r="0" b="0"/>
            <a:pathLst>
              <a:path w="313267" h="270934">
                <a:moveTo>
                  <a:pt x="118533" y="42333"/>
                </a:moveTo>
                <a:lnTo>
                  <a:pt x="118533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3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8466" y="84667"/>
                </a:lnTo>
                <a:lnTo>
                  <a:pt x="8466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8466" y="203200"/>
                </a:lnTo>
                <a:lnTo>
                  <a:pt x="16934" y="220133"/>
                </a:lnTo>
                <a:lnTo>
                  <a:pt x="25400" y="237067"/>
                </a:lnTo>
                <a:lnTo>
                  <a:pt x="33867" y="245533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37067"/>
                </a:lnTo>
                <a:lnTo>
                  <a:pt x="101600" y="228600"/>
                </a:lnTo>
                <a:lnTo>
                  <a:pt x="118533" y="211667"/>
                </a:lnTo>
                <a:lnTo>
                  <a:pt x="135467" y="194733"/>
                </a:lnTo>
                <a:lnTo>
                  <a:pt x="143933" y="169333"/>
                </a:lnTo>
                <a:lnTo>
                  <a:pt x="152400" y="143933"/>
                </a:lnTo>
                <a:lnTo>
                  <a:pt x="160866" y="118533"/>
                </a:lnTo>
                <a:lnTo>
                  <a:pt x="160866" y="93133"/>
                </a:lnTo>
                <a:lnTo>
                  <a:pt x="169334" y="76200"/>
                </a:lnTo>
                <a:lnTo>
                  <a:pt x="160866" y="59267"/>
                </a:lnTo>
                <a:lnTo>
                  <a:pt x="160866" y="50800"/>
                </a:lnTo>
                <a:lnTo>
                  <a:pt x="160866" y="50800"/>
                </a:lnTo>
                <a:lnTo>
                  <a:pt x="160866" y="50800"/>
                </a:lnTo>
                <a:lnTo>
                  <a:pt x="160866" y="59267"/>
                </a:lnTo>
                <a:lnTo>
                  <a:pt x="160866" y="67733"/>
                </a:lnTo>
                <a:lnTo>
                  <a:pt x="160866" y="93133"/>
                </a:lnTo>
                <a:lnTo>
                  <a:pt x="152400" y="118533"/>
                </a:lnTo>
                <a:lnTo>
                  <a:pt x="152400" y="152400"/>
                </a:lnTo>
                <a:lnTo>
                  <a:pt x="160866" y="177800"/>
                </a:lnTo>
                <a:lnTo>
                  <a:pt x="169334" y="211667"/>
                </a:lnTo>
                <a:lnTo>
                  <a:pt x="186267" y="237067"/>
                </a:lnTo>
                <a:lnTo>
                  <a:pt x="194733" y="254000"/>
                </a:lnTo>
                <a:lnTo>
                  <a:pt x="211667" y="270933"/>
                </a:lnTo>
                <a:lnTo>
                  <a:pt x="237066" y="270933"/>
                </a:lnTo>
                <a:lnTo>
                  <a:pt x="254000" y="270933"/>
                </a:lnTo>
                <a:lnTo>
                  <a:pt x="270933" y="254000"/>
                </a:lnTo>
                <a:lnTo>
                  <a:pt x="296333" y="245533"/>
                </a:lnTo>
                <a:lnTo>
                  <a:pt x="296333" y="245533"/>
                </a:lnTo>
                <a:lnTo>
                  <a:pt x="313266" y="228600"/>
                </a:lnTo>
                <a:lnTo>
                  <a:pt x="3132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93467" y="2404533"/>
            <a:ext cx="177801" cy="423335"/>
          </a:xfrm>
          <a:custGeom>
            <a:avLst/>
            <a:gdLst/>
            <a:ahLst/>
            <a:cxnLst/>
            <a:rect l="0" t="0" r="0" b="0"/>
            <a:pathLst>
              <a:path w="177801" h="423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27000"/>
                </a:lnTo>
                <a:lnTo>
                  <a:pt x="0" y="169334"/>
                </a:lnTo>
                <a:lnTo>
                  <a:pt x="0" y="203200"/>
                </a:lnTo>
                <a:lnTo>
                  <a:pt x="0" y="245534"/>
                </a:lnTo>
                <a:lnTo>
                  <a:pt x="0" y="279400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47134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47134"/>
                </a:lnTo>
                <a:lnTo>
                  <a:pt x="8466" y="330200"/>
                </a:lnTo>
                <a:lnTo>
                  <a:pt x="8466" y="304800"/>
                </a:lnTo>
                <a:lnTo>
                  <a:pt x="16933" y="270934"/>
                </a:lnTo>
                <a:lnTo>
                  <a:pt x="16933" y="237067"/>
                </a:lnTo>
                <a:lnTo>
                  <a:pt x="25400" y="211667"/>
                </a:lnTo>
                <a:lnTo>
                  <a:pt x="42333" y="186267"/>
                </a:lnTo>
                <a:lnTo>
                  <a:pt x="50799" y="169334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600" y="160867"/>
                </a:lnTo>
                <a:lnTo>
                  <a:pt x="118533" y="177800"/>
                </a:lnTo>
                <a:lnTo>
                  <a:pt x="143933" y="194734"/>
                </a:lnTo>
                <a:lnTo>
                  <a:pt x="152400" y="211667"/>
                </a:lnTo>
                <a:lnTo>
                  <a:pt x="169333" y="237067"/>
                </a:lnTo>
                <a:lnTo>
                  <a:pt x="177800" y="262467"/>
                </a:lnTo>
                <a:lnTo>
                  <a:pt x="177800" y="287867"/>
                </a:lnTo>
                <a:lnTo>
                  <a:pt x="169333" y="321734"/>
                </a:lnTo>
                <a:lnTo>
                  <a:pt x="160866" y="347134"/>
                </a:lnTo>
                <a:lnTo>
                  <a:pt x="152400" y="372534"/>
                </a:lnTo>
                <a:lnTo>
                  <a:pt x="135467" y="389467"/>
                </a:lnTo>
                <a:lnTo>
                  <a:pt x="118533" y="406400"/>
                </a:lnTo>
                <a:lnTo>
                  <a:pt x="101600" y="414867"/>
                </a:lnTo>
                <a:lnTo>
                  <a:pt x="76200" y="423334"/>
                </a:lnTo>
                <a:lnTo>
                  <a:pt x="59267" y="423334"/>
                </a:lnTo>
                <a:lnTo>
                  <a:pt x="42333" y="423334"/>
                </a:lnTo>
                <a:lnTo>
                  <a:pt x="33866" y="414867"/>
                </a:lnTo>
                <a:lnTo>
                  <a:pt x="25400" y="397934"/>
                </a:lnTo>
                <a:lnTo>
                  <a:pt x="16933" y="381000"/>
                </a:lnTo>
                <a:lnTo>
                  <a:pt x="16933" y="381000"/>
                </a:lnTo>
                <a:lnTo>
                  <a:pt x="16933" y="355600"/>
                </a:lnTo>
                <a:lnTo>
                  <a:pt x="16933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196666" y="2302933"/>
            <a:ext cx="152401" cy="194735"/>
          </a:xfrm>
          <a:custGeom>
            <a:avLst/>
            <a:gdLst/>
            <a:ahLst/>
            <a:cxnLst/>
            <a:rect l="0" t="0" r="0" b="0"/>
            <a:pathLst>
              <a:path w="152401" h="194735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8" y="8467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42334"/>
                </a:lnTo>
                <a:lnTo>
                  <a:pt x="67734" y="50800"/>
                </a:lnTo>
                <a:lnTo>
                  <a:pt x="59267" y="67734"/>
                </a:lnTo>
                <a:lnTo>
                  <a:pt x="50801" y="76200"/>
                </a:lnTo>
                <a:lnTo>
                  <a:pt x="42334" y="93134"/>
                </a:lnTo>
                <a:lnTo>
                  <a:pt x="33867" y="93134"/>
                </a:lnTo>
                <a:lnTo>
                  <a:pt x="25401" y="101600"/>
                </a:lnTo>
                <a:lnTo>
                  <a:pt x="16934" y="101600"/>
                </a:lnTo>
                <a:lnTo>
                  <a:pt x="16934" y="101600"/>
                </a:lnTo>
                <a:lnTo>
                  <a:pt x="16934" y="101600"/>
                </a:lnTo>
                <a:lnTo>
                  <a:pt x="16934" y="93134"/>
                </a:lnTo>
                <a:lnTo>
                  <a:pt x="25401" y="84667"/>
                </a:lnTo>
                <a:lnTo>
                  <a:pt x="33867" y="76200"/>
                </a:lnTo>
                <a:lnTo>
                  <a:pt x="42334" y="59267"/>
                </a:lnTo>
                <a:lnTo>
                  <a:pt x="59267" y="50800"/>
                </a:lnTo>
                <a:lnTo>
                  <a:pt x="76200" y="50800"/>
                </a:lnTo>
                <a:lnTo>
                  <a:pt x="84668" y="50800"/>
                </a:lnTo>
                <a:lnTo>
                  <a:pt x="110067" y="59267"/>
                </a:lnTo>
                <a:lnTo>
                  <a:pt x="127001" y="67734"/>
                </a:lnTo>
                <a:lnTo>
                  <a:pt x="135467" y="84667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35467" y="160867"/>
                </a:lnTo>
                <a:lnTo>
                  <a:pt x="127001" y="169334"/>
                </a:lnTo>
                <a:lnTo>
                  <a:pt x="118534" y="186267"/>
                </a:lnTo>
                <a:lnTo>
                  <a:pt x="101601" y="186267"/>
                </a:lnTo>
                <a:lnTo>
                  <a:pt x="93134" y="194734"/>
                </a:lnTo>
                <a:lnTo>
                  <a:pt x="76200" y="194734"/>
                </a:lnTo>
                <a:lnTo>
                  <a:pt x="67734" y="194734"/>
                </a:lnTo>
                <a:lnTo>
                  <a:pt x="59267" y="186267"/>
                </a:lnTo>
                <a:lnTo>
                  <a:pt x="59267" y="186267"/>
                </a:lnTo>
                <a:lnTo>
                  <a:pt x="59267" y="186267"/>
                </a:lnTo>
                <a:lnTo>
                  <a:pt x="59267" y="177800"/>
                </a:lnTo>
                <a:lnTo>
                  <a:pt x="59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484533" y="2607733"/>
            <a:ext cx="101602" cy="16935"/>
          </a:xfrm>
          <a:custGeom>
            <a:avLst/>
            <a:gdLst/>
            <a:ahLst/>
            <a:cxnLst/>
            <a:rect l="0" t="0" r="0" b="0"/>
            <a:pathLst>
              <a:path w="101602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16934"/>
                </a:lnTo>
                <a:lnTo>
                  <a:pt x="101601" y="16934"/>
                </a:lnTo>
                <a:lnTo>
                  <a:pt x="101601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493000" y="26924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060267" y="2404533"/>
            <a:ext cx="186267" cy="372535"/>
          </a:xfrm>
          <a:custGeom>
            <a:avLst/>
            <a:gdLst/>
            <a:ahLst/>
            <a:cxnLst/>
            <a:rect l="0" t="0" r="0" b="0"/>
            <a:pathLst>
              <a:path w="186267" h="372535">
                <a:moveTo>
                  <a:pt x="50799" y="8467"/>
                </a:moveTo>
                <a:lnTo>
                  <a:pt x="50799" y="16934"/>
                </a:lnTo>
                <a:lnTo>
                  <a:pt x="50799" y="16934"/>
                </a:lnTo>
                <a:lnTo>
                  <a:pt x="50799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42334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59267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76200"/>
                </a:lnTo>
                <a:lnTo>
                  <a:pt x="16933" y="76200"/>
                </a:lnTo>
                <a:lnTo>
                  <a:pt x="25400" y="67734"/>
                </a:lnTo>
                <a:lnTo>
                  <a:pt x="25400" y="59267"/>
                </a:lnTo>
                <a:lnTo>
                  <a:pt x="33866" y="42334"/>
                </a:lnTo>
                <a:lnTo>
                  <a:pt x="50799" y="25400"/>
                </a:lnTo>
                <a:lnTo>
                  <a:pt x="59267" y="16934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16934"/>
                </a:lnTo>
                <a:lnTo>
                  <a:pt x="126999" y="33867"/>
                </a:lnTo>
                <a:lnTo>
                  <a:pt x="135467" y="50800"/>
                </a:lnTo>
                <a:lnTo>
                  <a:pt x="143933" y="76200"/>
                </a:lnTo>
                <a:lnTo>
                  <a:pt x="143933" y="101600"/>
                </a:lnTo>
                <a:lnTo>
                  <a:pt x="143933" y="135467"/>
                </a:lnTo>
                <a:lnTo>
                  <a:pt x="135467" y="169334"/>
                </a:lnTo>
                <a:lnTo>
                  <a:pt x="126999" y="203200"/>
                </a:lnTo>
                <a:lnTo>
                  <a:pt x="118533" y="237067"/>
                </a:lnTo>
                <a:lnTo>
                  <a:pt x="101600" y="270934"/>
                </a:lnTo>
                <a:lnTo>
                  <a:pt x="84666" y="296334"/>
                </a:lnTo>
                <a:lnTo>
                  <a:pt x="76200" y="313267"/>
                </a:lnTo>
                <a:lnTo>
                  <a:pt x="59267" y="330200"/>
                </a:lnTo>
                <a:lnTo>
                  <a:pt x="42333" y="347134"/>
                </a:lnTo>
                <a:lnTo>
                  <a:pt x="25400" y="355600"/>
                </a:lnTo>
                <a:lnTo>
                  <a:pt x="8466" y="355600"/>
                </a:lnTo>
                <a:lnTo>
                  <a:pt x="8466" y="355600"/>
                </a:lnTo>
                <a:lnTo>
                  <a:pt x="0" y="347134"/>
                </a:lnTo>
                <a:lnTo>
                  <a:pt x="0" y="338667"/>
                </a:lnTo>
                <a:lnTo>
                  <a:pt x="0" y="321734"/>
                </a:lnTo>
                <a:lnTo>
                  <a:pt x="0" y="296334"/>
                </a:lnTo>
                <a:lnTo>
                  <a:pt x="8466" y="279400"/>
                </a:lnTo>
                <a:lnTo>
                  <a:pt x="16933" y="254000"/>
                </a:lnTo>
                <a:lnTo>
                  <a:pt x="33866" y="228600"/>
                </a:lnTo>
                <a:lnTo>
                  <a:pt x="50799" y="211667"/>
                </a:lnTo>
                <a:lnTo>
                  <a:pt x="67733" y="203200"/>
                </a:lnTo>
                <a:lnTo>
                  <a:pt x="93133" y="203200"/>
                </a:lnTo>
                <a:lnTo>
                  <a:pt x="118533" y="203200"/>
                </a:lnTo>
                <a:lnTo>
                  <a:pt x="135467" y="220134"/>
                </a:lnTo>
                <a:lnTo>
                  <a:pt x="143933" y="237067"/>
                </a:lnTo>
                <a:lnTo>
                  <a:pt x="160866" y="262467"/>
                </a:lnTo>
                <a:lnTo>
                  <a:pt x="169333" y="279400"/>
                </a:lnTo>
                <a:lnTo>
                  <a:pt x="177800" y="304800"/>
                </a:lnTo>
                <a:lnTo>
                  <a:pt x="177800" y="330200"/>
                </a:lnTo>
                <a:lnTo>
                  <a:pt x="177800" y="347134"/>
                </a:lnTo>
                <a:lnTo>
                  <a:pt x="177800" y="364067"/>
                </a:lnTo>
                <a:lnTo>
                  <a:pt x="177800" y="372534"/>
                </a:lnTo>
                <a:lnTo>
                  <a:pt x="177800" y="372534"/>
                </a:lnTo>
                <a:lnTo>
                  <a:pt x="177800" y="372534"/>
                </a:lnTo>
                <a:lnTo>
                  <a:pt x="177800" y="364067"/>
                </a:lnTo>
                <a:lnTo>
                  <a:pt x="177800" y="364067"/>
                </a:lnTo>
                <a:lnTo>
                  <a:pt x="186266" y="355600"/>
                </a:lnTo>
                <a:lnTo>
                  <a:pt x="186266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365067" y="26162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475133" y="2404533"/>
            <a:ext cx="220135" cy="381001"/>
          </a:xfrm>
          <a:custGeom>
            <a:avLst/>
            <a:gdLst/>
            <a:ahLst/>
            <a:cxnLst/>
            <a:rect l="0" t="0" r="0" b="0"/>
            <a:pathLst>
              <a:path w="220135" h="381001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0800"/>
                </a:lnTo>
                <a:lnTo>
                  <a:pt x="25401" y="50800"/>
                </a:lnTo>
                <a:lnTo>
                  <a:pt x="33867" y="42334"/>
                </a:lnTo>
                <a:lnTo>
                  <a:pt x="33867" y="25400"/>
                </a:lnTo>
                <a:lnTo>
                  <a:pt x="50800" y="25400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1" y="8467"/>
                </a:lnTo>
                <a:lnTo>
                  <a:pt x="110067" y="25400"/>
                </a:lnTo>
                <a:lnTo>
                  <a:pt x="110067" y="42334"/>
                </a:lnTo>
                <a:lnTo>
                  <a:pt x="118534" y="67734"/>
                </a:lnTo>
                <a:lnTo>
                  <a:pt x="118534" y="93134"/>
                </a:lnTo>
                <a:lnTo>
                  <a:pt x="118534" y="127000"/>
                </a:lnTo>
                <a:lnTo>
                  <a:pt x="110067" y="152400"/>
                </a:lnTo>
                <a:lnTo>
                  <a:pt x="110067" y="186267"/>
                </a:lnTo>
                <a:lnTo>
                  <a:pt x="101601" y="211667"/>
                </a:lnTo>
                <a:lnTo>
                  <a:pt x="93133" y="237067"/>
                </a:lnTo>
                <a:lnTo>
                  <a:pt x="76200" y="262467"/>
                </a:lnTo>
                <a:lnTo>
                  <a:pt x="59267" y="279400"/>
                </a:lnTo>
                <a:lnTo>
                  <a:pt x="50800" y="304800"/>
                </a:lnTo>
                <a:lnTo>
                  <a:pt x="42334" y="313267"/>
                </a:lnTo>
                <a:lnTo>
                  <a:pt x="25401" y="330200"/>
                </a:lnTo>
                <a:lnTo>
                  <a:pt x="16933" y="330200"/>
                </a:lnTo>
                <a:lnTo>
                  <a:pt x="8467" y="338667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4"/>
                </a:lnTo>
                <a:lnTo>
                  <a:pt x="8467" y="304800"/>
                </a:lnTo>
                <a:lnTo>
                  <a:pt x="16933" y="287867"/>
                </a:lnTo>
                <a:lnTo>
                  <a:pt x="33867" y="270934"/>
                </a:lnTo>
                <a:lnTo>
                  <a:pt x="42334" y="245534"/>
                </a:lnTo>
                <a:lnTo>
                  <a:pt x="59267" y="228600"/>
                </a:lnTo>
                <a:lnTo>
                  <a:pt x="84667" y="220134"/>
                </a:lnTo>
                <a:lnTo>
                  <a:pt x="101601" y="211667"/>
                </a:lnTo>
                <a:lnTo>
                  <a:pt x="127000" y="211667"/>
                </a:lnTo>
                <a:lnTo>
                  <a:pt x="143934" y="220134"/>
                </a:lnTo>
                <a:lnTo>
                  <a:pt x="160867" y="237067"/>
                </a:lnTo>
                <a:lnTo>
                  <a:pt x="177801" y="254000"/>
                </a:lnTo>
                <a:lnTo>
                  <a:pt x="186267" y="270934"/>
                </a:lnTo>
                <a:lnTo>
                  <a:pt x="194734" y="296334"/>
                </a:lnTo>
                <a:lnTo>
                  <a:pt x="203200" y="313267"/>
                </a:lnTo>
                <a:lnTo>
                  <a:pt x="211667" y="330200"/>
                </a:lnTo>
                <a:lnTo>
                  <a:pt x="211667" y="347134"/>
                </a:lnTo>
                <a:lnTo>
                  <a:pt x="211667" y="355600"/>
                </a:lnTo>
                <a:lnTo>
                  <a:pt x="211667" y="372534"/>
                </a:lnTo>
                <a:lnTo>
                  <a:pt x="211667" y="372534"/>
                </a:lnTo>
                <a:lnTo>
                  <a:pt x="211667" y="381000"/>
                </a:lnTo>
                <a:lnTo>
                  <a:pt x="220134" y="372534"/>
                </a:lnTo>
                <a:lnTo>
                  <a:pt x="220134" y="372534"/>
                </a:lnTo>
                <a:lnTo>
                  <a:pt x="220134" y="372534"/>
                </a:lnTo>
                <a:lnTo>
                  <a:pt x="220134" y="364067"/>
                </a:lnTo>
                <a:lnTo>
                  <a:pt x="220134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788400" y="25908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940800" y="2396067"/>
            <a:ext cx="194734" cy="364067"/>
          </a:xfrm>
          <a:custGeom>
            <a:avLst/>
            <a:gdLst/>
            <a:ahLst/>
            <a:cxnLst/>
            <a:rect l="0" t="0" r="0" b="0"/>
            <a:pathLst>
              <a:path w="194734" h="364067">
                <a:moveTo>
                  <a:pt x="0" y="59266"/>
                </a:move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6" y="50800"/>
                </a:lnTo>
                <a:lnTo>
                  <a:pt x="16934" y="42333"/>
                </a:lnTo>
                <a:lnTo>
                  <a:pt x="25400" y="33866"/>
                </a:lnTo>
                <a:lnTo>
                  <a:pt x="42333" y="25400"/>
                </a:lnTo>
                <a:lnTo>
                  <a:pt x="59267" y="16933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35467" y="16933"/>
                </a:lnTo>
                <a:lnTo>
                  <a:pt x="135467" y="25400"/>
                </a:lnTo>
                <a:lnTo>
                  <a:pt x="143933" y="42333"/>
                </a:lnTo>
                <a:lnTo>
                  <a:pt x="143933" y="67733"/>
                </a:lnTo>
                <a:lnTo>
                  <a:pt x="143933" y="93133"/>
                </a:lnTo>
                <a:lnTo>
                  <a:pt x="135467" y="118533"/>
                </a:lnTo>
                <a:lnTo>
                  <a:pt x="127000" y="152400"/>
                </a:lnTo>
                <a:lnTo>
                  <a:pt x="118533" y="177800"/>
                </a:lnTo>
                <a:lnTo>
                  <a:pt x="110067" y="203200"/>
                </a:lnTo>
                <a:lnTo>
                  <a:pt x="101600" y="228600"/>
                </a:lnTo>
                <a:lnTo>
                  <a:pt x="84666" y="254000"/>
                </a:lnTo>
                <a:lnTo>
                  <a:pt x="67733" y="270933"/>
                </a:lnTo>
                <a:lnTo>
                  <a:pt x="50800" y="287866"/>
                </a:lnTo>
                <a:lnTo>
                  <a:pt x="42333" y="304800"/>
                </a:lnTo>
                <a:lnTo>
                  <a:pt x="25400" y="313266"/>
                </a:lnTo>
                <a:lnTo>
                  <a:pt x="16934" y="321733"/>
                </a:lnTo>
                <a:lnTo>
                  <a:pt x="8466" y="321733"/>
                </a:lnTo>
                <a:lnTo>
                  <a:pt x="0" y="313266"/>
                </a:lnTo>
                <a:lnTo>
                  <a:pt x="0" y="313266"/>
                </a:lnTo>
                <a:lnTo>
                  <a:pt x="0" y="304800"/>
                </a:lnTo>
                <a:lnTo>
                  <a:pt x="8466" y="296333"/>
                </a:lnTo>
                <a:lnTo>
                  <a:pt x="8466" y="279400"/>
                </a:lnTo>
                <a:lnTo>
                  <a:pt x="25400" y="262466"/>
                </a:lnTo>
                <a:lnTo>
                  <a:pt x="33867" y="237066"/>
                </a:lnTo>
                <a:lnTo>
                  <a:pt x="50800" y="211666"/>
                </a:lnTo>
                <a:lnTo>
                  <a:pt x="67733" y="194733"/>
                </a:lnTo>
                <a:lnTo>
                  <a:pt x="93134" y="186266"/>
                </a:lnTo>
                <a:lnTo>
                  <a:pt x="110067" y="169333"/>
                </a:lnTo>
                <a:lnTo>
                  <a:pt x="127000" y="177800"/>
                </a:lnTo>
                <a:lnTo>
                  <a:pt x="143933" y="177800"/>
                </a:lnTo>
                <a:lnTo>
                  <a:pt x="160866" y="194733"/>
                </a:lnTo>
                <a:lnTo>
                  <a:pt x="169334" y="203200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94733" y="270933"/>
                </a:lnTo>
                <a:lnTo>
                  <a:pt x="194733" y="296333"/>
                </a:lnTo>
                <a:lnTo>
                  <a:pt x="194733" y="313266"/>
                </a:lnTo>
                <a:lnTo>
                  <a:pt x="194733" y="338666"/>
                </a:lnTo>
                <a:lnTo>
                  <a:pt x="186267" y="355600"/>
                </a:lnTo>
                <a:lnTo>
                  <a:pt x="186267" y="364066"/>
                </a:lnTo>
                <a:lnTo>
                  <a:pt x="186267" y="364066"/>
                </a:lnTo>
                <a:lnTo>
                  <a:pt x="186267" y="364066"/>
                </a:lnTo>
                <a:lnTo>
                  <a:pt x="186267" y="364066"/>
                </a:lnTo>
                <a:lnTo>
                  <a:pt x="186267" y="355600"/>
                </a:lnTo>
                <a:lnTo>
                  <a:pt x="186267" y="355600"/>
                </a:lnTo>
                <a:lnTo>
                  <a:pt x="186267" y="338666"/>
                </a:lnTo>
                <a:lnTo>
                  <a:pt x="186267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9330266" y="25654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9465733" y="2387600"/>
            <a:ext cx="279401" cy="381001"/>
          </a:xfrm>
          <a:custGeom>
            <a:avLst/>
            <a:gdLst/>
            <a:ahLst/>
            <a:cxnLst/>
            <a:rect l="0" t="0" r="0" b="0"/>
            <a:pathLst>
              <a:path w="279401" h="381001">
                <a:moveTo>
                  <a:pt x="42334" y="42333"/>
                </a:moveTo>
                <a:lnTo>
                  <a:pt x="42334" y="42333"/>
                </a:lnTo>
                <a:lnTo>
                  <a:pt x="42334" y="33867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4" y="8467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60867" y="25400"/>
                </a:lnTo>
                <a:lnTo>
                  <a:pt x="169333" y="42333"/>
                </a:lnTo>
                <a:lnTo>
                  <a:pt x="177801" y="59267"/>
                </a:lnTo>
                <a:lnTo>
                  <a:pt x="177801" y="76200"/>
                </a:lnTo>
                <a:lnTo>
                  <a:pt x="177801" y="101600"/>
                </a:lnTo>
                <a:lnTo>
                  <a:pt x="169333" y="118533"/>
                </a:lnTo>
                <a:lnTo>
                  <a:pt x="160867" y="143933"/>
                </a:lnTo>
                <a:lnTo>
                  <a:pt x="152400" y="169333"/>
                </a:lnTo>
                <a:lnTo>
                  <a:pt x="135467" y="194733"/>
                </a:lnTo>
                <a:lnTo>
                  <a:pt x="118534" y="211667"/>
                </a:lnTo>
                <a:lnTo>
                  <a:pt x="93133" y="228600"/>
                </a:lnTo>
                <a:lnTo>
                  <a:pt x="76200" y="254000"/>
                </a:lnTo>
                <a:lnTo>
                  <a:pt x="59267" y="262467"/>
                </a:lnTo>
                <a:lnTo>
                  <a:pt x="33867" y="279400"/>
                </a:lnTo>
                <a:lnTo>
                  <a:pt x="25401" y="287867"/>
                </a:lnTo>
                <a:lnTo>
                  <a:pt x="8467" y="287867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8467" y="270933"/>
                </a:lnTo>
                <a:lnTo>
                  <a:pt x="16933" y="254000"/>
                </a:lnTo>
                <a:lnTo>
                  <a:pt x="25401" y="237067"/>
                </a:lnTo>
                <a:lnTo>
                  <a:pt x="42334" y="220133"/>
                </a:lnTo>
                <a:lnTo>
                  <a:pt x="59267" y="203200"/>
                </a:lnTo>
                <a:lnTo>
                  <a:pt x="84667" y="177800"/>
                </a:lnTo>
                <a:lnTo>
                  <a:pt x="101601" y="160867"/>
                </a:lnTo>
                <a:lnTo>
                  <a:pt x="127000" y="152400"/>
                </a:lnTo>
                <a:lnTo>
                  <a:pt x="152400" y="143933"/>
                </a:lnTo>
                <a:lnTo>
                  <a:pt x="169333" y="143933"/>
                </a:lnTo>
                <a:lnTo>
                  <a:pt x="186267" y="152400"/>
                </a:lnTo>
                <a:lnTo>
                  <a:pt x="211667" y="169333"/>
                </a:lnTo>
                <a:lnTo>
                  <a:pt x="228600" y="186267"/>
                </a:lnTo>
                <a:lnTo>
                  <a:pt x="237067" y="211667"/>
                </a:lnTo>
                <a:lnTo>
                  <a:pt x="245533" y="237067"/>
                </a:lnTo>
                <a:lnTo>
                  <a:pt x="254001" y="262467"/>
                </a:lnTo>
                <a:lnTo>
                  <a:pt x="262467" y="287867"/>
                </a:lnTo>
                <a:lnTo>
                  <a:pt x="262467" y="304800"/>
                </a:lnTo>
                <a:lnTo>
                  <a:pt x="262467" y="321733"/>
                </a:lnTo>
                <a:lnTo>
                  <a:pt x="262467" y="338667"/>
                </a:lnTo>
                <a:lnTo>
                  <a:pt x="262467" y="347133"/>
                </a:lnTo>
                <a:lnTo>
                  <a:pt x="262467" y="364067"/>
                </a:lnTo>
                <a:lnTo>
                  <a:pt x="262467" y="372533"/>
                </a:lnTo>
                <a:lnTo>
                  <a:pt x="262467" y="372533"/>
                </a:lnTo>
                <a:lnTo>
                  <a:pt x="262467" y="381000"/>
                </a:lnTo>
                <a:lnTo>
                  <a:pt x="262467" y="381000"/>
                </a:lnTo>
                <a:lnTo>
                  <a:pt x="262467" y="381000"/>
                </a:lnTo>
                <a:lnTo>
                  <a:pt x="262467" y="381000"/>
                </a:lnTo>
                <a:lnTo>
                  <a:pt x="262467" y="381000"/>
                </a:lnTo>
                <a:lnTo>
                  <a:pt x="270934" y="372533"/>
                </a:lnTo>
                <a:lnTo>
                  <a:pt x="270934" y="372533"/>
                </a:lnTo>
                <a:lnTo>
                  <a:pt x="279400" y="364067"/>
                </a:lnTo>
                <a:lnTo>
                  <a:pt x="27940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0066867" y="2497667"/>
            <a:ext cx="347134" cy="245534"/>
          </a:xfrm>
          <a:custGeom>
            <a:avLst/>
            <a:gdLst/>
            <a:ahLst/>
            <a:cxnLst/>
            <a:rect l="0" t="0" r="0" b="0"/>
            <a:pathLst>
              <a:path w="347134" h="245534">
                <a:moveTo>
                  <a:pt x="203199" y="76200"/>
                </a:moveTo>
                <a:lnTo>
                  <a:pt x="203199" y="76200"/>
                </a:lnTo>
                <a:lnTo>
                  <a:pt x="194733" y="76200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59266"/>
                </a:lnTo>
                <a:lnTo>
                  <a:pt x="194733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77799" y="42333"/>
                </a:lnTo>
                <a:lnTo>
                  <a:pt x="177799" y="33866"/>
                </a:lnTo>
                <a:lnTo>
                  <a:pt x="177799" y="33866"/>
                </a:lnTo>
                <a:lnTo>
                  <a:pt x="177799" y="25400"/>
                </a:lnTo>
                <a:lnTo>
                  <a:pt x="177799" y="25400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3" y="0"/>
                </a:lnTo>
                <a:lnTo>
                  <a:pt x="135466" y="0"/>
                </a:lnTo>
                <a:lnTo>
                  <a:pt x="126999" y="8466"/>
                </a:lnTo>
                <a:lnTo>
                  <a:pt x="110067" y="8466"/>
                </a:lnTo>
                <a:lnTo>
                  <a:pt x="93133" y="16933"/>
                </a:lnTo>
                <a:lnTo>
                  <a:pt x="76200" y="33866"/>
                </a:lnTo>
                <a:lnTo>
                  <a:pt x="59266" y="59266"/>
                </a:lnTo>
                <a:lnTo>
                  <a:pt x="33867" y="84666"/>
                </a:lnTo>
                <a:lnTo>
                  <a:pt x="16933" y="118533"/>
                </a:lnTo>
                <a:lnTo>
                  <a:pt x="8467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16933" y="237066"/>
                </a:lnTo>
                <a:lnTo>
                  <a:pt x="33867" y="245533"/>
                </a:lnTo>
                <a:lnTo>
                  <a:pt x="50799" y="245533"/>
                </a:lnTo>
                <a:lnTo>
                  <a:pt x="67733" y="237066"/>
                </a:lnTo>
                <a:lnTo>
                  <a:pt x="84667" y="228600"/>
                </a:lnTo>
                <a:lnTo>
                  <a:pt x="101599" y="211666"/>
                </a:lnTo>
                <a:lnTo>
                  <a:pt x="126999" y="194733"/>
                </a:lnTo>
                <a:lnTo>
                  <a:pt x="143933" y="177800"/>
                </a:lnTo>
                <a:lnTo>
                  <a:pt x="160867" y="152400"/>
                </a:lnTo>
                <a:lnTo>
                  <a:pt x="177799" y="127000"/>
                </a:lnTo>
                <a:lnTo>
                  <a:pt x="194733" y="110066"/>
                </a:lnTo>
                <a:lnTo>
                  <a:pt x="203199" y="84666"/>
                </a:lnTo>
                <a:lnTo>
                  <a:pt x="211666" y="67733"/>
                </a:lnTo>
                <a:lnTo>
                  <a:pt x="220133" y="59266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0133" y="59266"/>
                </a:lnTo>
                <a:lnTo>
                  <a:pt x="220133" y="67733"/>
                </a:lnTo>
                <a:lnTo>
                  <a:pt x="211666" y="84666"/>
                </a:lnTo>
                <a:lnTo>
                  <a:pt x="203199" y="110066"/>
                </a:lnTo>
                <a:lnTo>
                  <a:pt x="194733" y="135466"/>
                </a:lnTo>
                <a:lnTo>
                  <a:pt x="194733" y="160866"/>
                </a:lnTo>
                <a:lnTo>
                  <a:pt x="203199" y="186266"/>
                </a:lnTo>
                <a:lnTo>
                  <a:pt x="211666" y="211666"/>
                </a:lnTo>
                <a:lnTo>
                  <a:pt x="220133" y="228600"/>
                </a:lnTo>
                <a:lnTo>
                  <a:pt x="237067" y="237066"/>
                </a:lnTo>
                <a:lnTo>
                  <a:pt x="262467" y="245533"/>
                </a:lnTo>
                <a:lnTo>
                  <a:pt x="287866" y="245533"/>
                </a:lnTo>
                <a:lnTo>
                  <a:pt x="304800" y="237066"/>
                </a:lnTo>
                <a:lnTo>
                  <a:pt x="330199" y="228600"/>
                </a:lnTo>
                <a:lnTo>
                  <a:pt x="330199" y="228600"/>
                </a:lnTo>
                <a:lnTo>
                  <a:pt x="347133" y="211666"/>
                </a:lnTo>
                <a:lnTo>
                  <a:pt x="347133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0498666" y="2396067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33866"/>
                </a:lnTo>
                <a:lnTo>
                  <a:pt x="16934" y="59266"/>
                </a:lnTo>
                <a:lnTo>
                  <a:pt x="16934" y="93133"/>
                </a:lnTo>
                <a:lnTo>
                  <a:pt x="16934" y="127000"/>
                </a:lnTo>
                <a:lnTo>
                  <a:pt x="25401" y="169333"/>
                </a:lnTo>
                <a:lnTo>
                  <a:pt x="16934" y="203200"/>
                </a:lnTo>
                <a:lnTo>
                  <a:pt x="16934" y="237066"/>
                </a:lnTo>
                <a:lnTo>
                  <a:pt x="16934" y="270933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8467" y="287866"/>
                </a:lnTo>
                <a:lnTo>
                  <a:pt x="16934" y="270933"/>
                </a:lnTo>
                <a:lnTo>
                  <a:pt x="33868" y="245533"/>
                </a:lnTo>
                <a:lnTo>
                  <a:pt x="50800" y="220133"/>
                </a:lnTo>
                <a:lnTo>
                  <a:pt x="76200" y="194733"/>
                </a:lnTo>
                <a:lnTo>
                  <a:pt x="101601" y="169333"/>
                </a:lnTo>
                <a:lnTo>
                  <a:pt x="127000" y="152400"/>
                </a:lnTo>
                <a:lnTo>
                  <a:pt x="143934" y="152400"/>
                </a:lnTo>
                <a:lnTo>
                  <a:pt x="169334" y="152400"/>
                </a:lnTo>
                <a:lnTo>
                  <a:pt x="186268" y="169333"/>
                </a:lnTo>
                <a:lnTo>
                  <a:pt x="194734" y="186266"/>
                </a:lnTo>
                <a:lnTo>
                  <a:pt x="203200" y="211666"/>
                </a:lnTo>
                <a:lnTo>
                  <a:pt x="203200" y="237066"/>
                </a:lnTo>
                <a:lnTo>
                  <a:pt x="194734" y="270933"/>
                </a:lnTo>
                <a:lnTo>
                  <a:pt x="186268" y="287866"/>
                </a:lnTo>
                <a:lnTo>
                  <a:pt x="169334" y="313266"/>
                </a:lnTo>
                <a:lnTo>
                  <a:pt x="143934" y="330200"/>
                </a:lnTo>
                <a:lnTo>
                  <a:pt x="118534" y="338666"/>
                </a:lnTo>
                <a:lnTo>
                  <a:pt x="93134" y="355600"/>
                </a:lnTo>
                <a:lnTo>
                  <a:pt x="67734" y="355600"/>
                </a:lnTo>
                <a:lnTo>
                  <a:pt x="42334" y="355600"/>
                </a:lnTo>
                <a:lnTo>
                  <a:pt x="25401" y="355600"/>
                </a:lnTo>
                <a:lnTo>
                  <a:pt x="16934" y="347133"/>
                </a:lnTo>
                <a:lnTo>
                  <a:pt x="16934" y="330200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296333"/>
                </a:lnTo>
                <a:lnTo>
                  <a:pt x="169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795000" y="2277533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354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16934"/>
                </a:lnTo>
                <a:lnTo>
                  <a:pt x="186267" y="25400"/>
                </a:lnTo>
                <a:lnTo>
                  <a:pt x="186267" y="25400"/>
                </a:lnTo>
                <a:lnTo>
                  <a:pt x="177800" y="33867"/>
                </a:lnTo>
                <a:lnTo>
                  <a:pt x="177800" y="42334"/>
                </a:lnTo>
                <a:lnTo>
                  <a:pt x="169333" y="50800"/>
                </a:lnTo>
                <a:lnTo>
                  <a:pt x="160866" y="59267"/>
                </a:lnTo>
                <a:lnTo>
                  <a:pt x="152400" y="67734"/>
                </a:lnTo>
                <a:lnTo>
                  <a:pt x="135466" y="76200"/>
                </a:lnTo>
                <a:lnTo>
                  <a:pt x="127000" y="84667"/>
                </a:lnTo>
                <a:lnTo>
                  <a:pt x="127000" y="84667"/>
                </a:lnTo>
                <a:lnTo>
                  <a:pt x="118534" y="93134"/>
                </a:lnTo>
                <a:lnTo>
                  <a:pt x="118534" y="101600"/>
                </a:lnTo>
                <a:lnTo>
                  <a:pt x="127000" y="110067"/>
                </a:lnTo>
                <a:lnTo>
                  <a:pt x="135466" y="118534"/>
                </a:lnTo>
                <a:lnTo>
                  <a:pt x="143934" y="118534"/>
                </a:lnTo>
                <a:lnTo>
                  <a:pt x="152400" y="135467"/>
                </a:lnTo>
                <a:lnTo>
                  <a:pt x="169333" y="143934"/>
                </a:lnTo>
                <a:lnTo>
                  <a:pt x="177800" y="152400"/>
                </a:lnTo>
                <a:lnTo>
                  <a:pt x="186267" y="160867"/>
                </a:lnTo>
                <a:lnTo>
                  <a:pt x="194734" y="169334"/>
                </a:lnTo>
                <a:lnTo>
                  <a:pt x="203200" y="177800"/>
                </a:lnTo>
                <a:lnTo>
                  <a:pt x="203200" y="194734"/>
                </a:lnTo>
                <a:lnTo>
                  <a:pt x="186267" y="203200"/>
                </a:lnTo>
                <a:lnTo>
                  <a:pt x="177800" y="211667"/>
                </a:lnTo>
                <a:lnTo>
                  <a:pt x="160866" y="220134"/>
                </a:lnTo>
                <a:lnTo>
                  <a:pt x="152400" y="228600"/>
                </a:lnTo>
                <a:lnTo>
                  <a:pt x="127000" y="237067"/>
                </a:lnTo>
                <a:lnTo>
                  <a:pt x="118534" y="237067"/>
                </a:lnTo>
                <a:lnTo>
                  <a:pt x="101600" y="237067"/>
                </a:lnTo>
                <a:lnTo>
                  <a:pt x="84666" y="237067"/>
                </a:lnTo>
                <a:lnTo>
                  <a:pt x="76200" y="237067"/>
                </a:lnTo>
                <a:lnTo>
                  <a:pt x="59266" y="228600"/>
                </a:lnTo>
                <a:lnTo>
                  <a:pt x="59266" y="228600"/>
                </a:lnTo>
                <a:lnTo>
                  <a:pt x="50800" y="211667"/>
                </a:lnTo>
                <a:lnTo>
                  <a:pt x="508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002867" y="3073400"/>
            <a:ext cx="330201" cy="524934"/>
          </a:xfrm>
          <a:custGeom>
            <a:avLst/>
            <a:gdLst/>
            <a:ahLst/>
            <a:cxnLst/>
            <a:rect l="0" t="0" r="0" b="0"/>
            <a:pathLst>
              <a:path w="330201" h="524934">
                <a:moveTo>
                  <a:pt x="254000" y="0"/>
                </a:moveTo>
                <a:lnTo>
                  <a:pt x="254000" y="0"/>
                </a:lnTo>
                <a:lnTo>
                  <a:pt x="262466" y="0"/>
                </a:lnTo>
                <a:lnTo>
                  <a:pt x="254000" y="0"/>
                </a:lnTo>
                <a:lnTo>
                  <a:pt x="254000" y="0"/>
                </a:lnTo>
                <a:lnTo>
                  <a:pt x="245533" y="0"/>
                </a:lnTo>
                <a:lnTo>
                  <a:pt x="237066" y="0"/>
                </a:lnTo>
                <a:lnTo>
                  <a:pt x="228600" y="0"/>
                </a:lnTo>
                <a:lnTo>
                  <a:pt x="211666" y="8467"/>
                </a:lnTo>
                <a:lnTo>
                  <a:pt x="194733" y="8467"/>
                </a:lnTo>
                <a:lnTo>
                  <a:pt x="169333" y="8467"/>
                </a:lnTo>
                <a:lnTo>
                  <a:pt x="152400" y="16933"/>
                </a:lnTo>
                <a:lnTo>
                  <a:pt x="127000" y="16933"/>
                </a:lnTo>
                <a:lnTo>
                  <a:pt x="101600" y="16933"/>
                </a:lnTo>
                <a:lnTo>
                  <a:pt x="84666" y="25400"/>
                </a:lnTo>
                <a:lnTo>
                  <a:pt x="67733" y="25400"/>
                </a:lnTo>
                <a:lnTo>
                  <a:pt x="59266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9267"/>
                </a:lnTo>
                <a:lnTo>
                  <a:pt x="42333" y="67733"/>
                </a:lnTo>
                <a:lnTo>
                  <a:pt x="42333" y="76200"/>
                </a:lnTo>
                <a:lnTo>
                  <a:pt x="42333" y="84667"/>
                </a:lnTo>
                <a:lnTo>
                  <a:pt x="42333" y="101600"/>
                </a:lnTo>
                <a:lnTo>
                  <a:pt x="42333" y="118533"/>
                </a:lnTo>
                <a:lnTo>
                  <a:pt x="42333" y="135467"/>
                </a:lnTo>
                <a:lnTo>
                  <a:pt x="42333" y="152400"/>
                </a:lnTo>
                <a:lnTo>
                  <a:pt x="33866" y="169333"/>
                </a:lnTo>
                <a:lnTo>
                  <a:pt x="25400" y="186267"/>
                </a:lnTo>
                <a:lnTo>
                  <a:pt x="16933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6" y="228600"/>
                </a:lnTo>
                <a:lnTo>
                  <a:pt x="16933" y="220133"/>
                </a:lnTo>
                <a:lnTo>
                  <a:pt x="25400" y="211667"/>
                </a:lnTo>
                <a:lnTo>
                  <a:pt x="42333" y="194733"/>
                </a:lnTo>
                <a:lnTo>
                  <a:pt x="59266" y="186267"/>
                </a:lnTo>
                <a:lnTo>
                  <a:pt x="84666" y="177800"/>
                </a:lnTo>
                <a:lnTo>
                  <a:pt x="110066" y="169333"/>
                </a:lnTo>
                <a:lnTo>
                  <a:pt x="135466" y="169333"/>
                </a:lnTo>
                <a:lnTo>
                  <a:pt x="160866" y="169333"/>
                </a:lnTo>
                <a:lnTo>
                  <a:pt x="186266" y="169333"/>
                </a:lnTo>
                <a:lnTo>
                  <a:pt x="211666" y="177800"/>
                </a:lnTo>
                <a:lnTo>
                  <a:pt x="237066" y="186267"/>
                </a:lnTo>
                <a:lnTo>
                  <a:pt x="254000" y="203200"/>
                </a:lnTo>
                <a:lnTo>
                  <a:pt x="270933" y="220133"/>
                </a:lnTo>
                <a:lnTo>
                  <a:pt x="287866" y="245533"/>
                </a:lnTo>
                <a:lnTo>
                  <a:pt x="304800" y="270933"/>
                </a:lnTo>
                <a:lnTo>
                  <a:pt x="313266" y="304800"/>
                </a:lnTo>
                <a:lnTo>
                  <a:pt x="330200" y="330200"/>
                </a:lnTo>
                <a:lnTo>
                  <a:pt x="330200" y="355600"/>
                </a:lnTo>
                <a:lnTo>
                  <a:pt x="330200" y="389467"/>
                </a:lnTo>
                <a:lnTo>
                  <a:pt x="321733" y="406400"/>
                </a:lnTo>
                <a:lnTo>
                  <a:pt x="304800" y="431800"/>
                </a:lnTo>
                <a:lnTo>
                  <a:pt x="287866" y="448733"/>
                </a:lnTo>
                <a:lnTo>
                  <a:pt x="270933" y="474133"/>
                </a:lnTo>
                <a:lnTo>
                  <a:pt x="245533" y="491067"/>
                </a:lnTo>
                <a:lnTo>
                  <a:pt x="228600" y="508000"/>
                </a:lnTo>
                <a:lnTo>
                  <a:pt x="211666" y="516467"/>
                </a:lnTo>
                <a:lnTo>
                  <a:pt x="186266" y="524933"/>
                </a:lnTo>
                <a:lnTo>
                  <a:pt x="169333" y="524933"/>
                </a:lnTo>
                <a:lnTo>
                  <a:pt x="152400" y="524933"/>
                </a:lnTo>
                <a:lnTo>
                  <a:pt x="127000" y="516467"/>
                </a:lnTo>
                <a:lnTo>
                  <a:pt x="118533" y="499533"/>
                </a:lnTo>
                <a:lnTo>
                  <a:pt x="110066" y="482600"/>
                </a:lnTo>
                <a:lnTo>
                  <a:pt x="110066" y="482600"/>
                </a:lnTo>
                <a:lnTo>
                  <a:pt x="110066" y="465667"/>
                </a:lnTo>
                <a:lnTo>
                  <a:pt x="110066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502400" y="3149600"/>
            <a:ext cx="262468" cy="474134"/>
          </a:xfrm>
          <a:custGeom>
            <a:avLst/>
            <a:gdLst/>
            <a:ahLst/>
            <a:cxnLst/>
            <a:rect l="0" t="0" r="0" b="0"/>
            <a:pathLst>
              <a:path w="262468" h="474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37067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72533"/>
                </a:lnTo>
                <a:lnTo>
                  <a:pt x="8466" y="381000"/>
                </a:lnTo>
                <a:lnTo>
                  <a:pt x="8466" y="389467"/>
                </a:lnTo>
                <a:lnTo>
                  <a:pt x="8466" y="389467"/>
                </a:lnTo>
                <a:lnTo>
                  <a:pt x="16934" y="389467"/>
                </a:lnTo>
                <a:lnTo>
                  <a:pt x="16934" y="381000"/>
                </a:lnTo>
                <a:lnTo>
                  <a:pt x="16934" y="372533"/>
                </a:lnTo>
                <a:lnTo>
                  <a:pt x="16934" y="355600"/>
                </a:lnTo>
                <a:lnTo>
                  <a:pt x="25400" y="338667"/>
                </a:lnTo>
                <a:lnTo>
                  <a:pt x="33867" y="313267"/>
                </a:lnTo>
                <a:lnTo>
                  <a:pt x="42333" y="287867"/>
                </a:lnTo>
                <a:lnTo>
                  <a:pt x="50800" y="254000"/>
                </a:lnTo>
                <a:lnTo>
                  <a:pt x="67733" y="228600"/>
                </a:lnTo>
                <a:lnTo>
                  <a:pt x="84666" y="211667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52400" y="194733"/>
                </a:lnTo>
                <a:lnTo>
                  <a:pt x="177800" y="194733"/>
                </a:lnTo>
                <a:lnTo>
                  <a:pt x="203200" y="211667"/>
                </a:lnTo>
                <a:lnTo>
                  <a:pt x="228600" y="220133"/>
                </a:lnTo>
                <a:lnTo>
                  <a:pt x="237066" y="245533"/>
                </a:lnTo>
                <a:lnTo>
                  <a:pt x="254000" y="270933"/>
                </a:lnTo>
                <a:lnTo>
                  <a:pt x="254000" y="296333"/>
                </a:lnTo>
                <a:lnTo>
                  <a:pt x="262467" y="321733"/>
                </a:lnTo>
                <a:lnTo>
                  <a:pt x="254000" y="347133"/>
                </a:lnTo>
                <a:lnTo>
                  <a:pt x="237066" y="372533"/>
                </a:lnTo>
                <a:lnTo>
                  <a:pt x="228600" y="397933"/>
                </a:lnTo>
                <a:lnTo>
                  <a:pt x="211667" y="414867"/>
                </a:lnTo>
                <a:lnTo>
                  <a:pt x="186267" y="431800"/>
                </a:lnTo>
                <a:lnTo>
                  <a:pt x="160866" y="448733"/>
                </a:lnTo>
                <a:lnTo>
                  <a:pt x="135467" y="465667"/>
                </a:lnTo>
                <a:lnTo>
                  <a:pt x="110067" y="474133"/>
                </a:lnTo>
                <a:lnTo>
                  <a:pt x="93134" y="474133"/>
                </a:lnTo>
                <a:lnTo>
                  <a:pt x="76200" y="457200"/>
                </a:lnTo>
                <a:lnTo>
                  <a:pt x="67733" y="440267"/>
                </a:lnTo>
                <a:lnTo>
                  <a:pt x="67733" y="440267"/>
                </a:lnTo>
                <a:lnTo>
                  <a:pt x="59267" y="423333"/>
                </a:lnTo>
                <a:lnTo>
                  <a:pt x="59267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764867" y="3039533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799" y="8467"/>
                </a:lnTo>
                <a:lnTo>
                  <a:pt x="67733" y="16934"/>
                </a:lnTo>
                <a:lnTo>
                  <a:pt x="76200" y="33867"/>
                </a:lnTo>
                <a:lnTo>
                  <a:pt x="93133" y="59267"/>
                </a:lnTo>
                <a:lnTo>
                  <a:pt x="93133" y="7620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93133" y="143934"/>
                </a:lnTo>
                <a:lnTo>
                  <a:pt x="84666" y="160867"/>
                </a:lnTo>
                <a:lnTo>
                  <a:pt x="76200" y="177800"/>
                </a:lnTo>
                <a:lnTo>
                  <a:pt x="59267" y="194734"/>
                </a:lnTo>
                <a:lnTo>
                  <a:pt x="50799" y="203200"/>
                </a:lnTo>
                <a:lnTo>
                  <a:pt x="33866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194734"/>
                </a:lnTo>
                <a:lnTo>
                  <a:pt x="8466" y="177800"/>
                </a:lnTo>
                <a:lnTo>
                  <a:pt x="8466" y="169334"/>
                </a:lnTo>
                <a:lnTo>
                  <a:pt x="16933" y="152400"/>
                </a:lnTo>
                <a:lnTo>
                  <a:pt x="25400" y="143934"/>
                </a:lnTo>
                <a:lnTo>
                  <a:pt x="42333" y="135467"/>
                </a:lnTo>
                <a:lnTo>
                  <a:pt x="59267" y="135467"/>
                </a:lnTo>
                <a:lnTo>
                  <a:pt x="76200" y="135467"/>
                </a:lnTo>
                <a:lnTo>
                  <a:pt x="93133" y="143934"/>
                </a:lnTo>
                <a:lnTo>
                  <a:pt x="118533" y="152400"/>
                </a:lnTo>
                <a:lnTo>
                  <a:pt x="135467" y="169334"/>
                </a:lnTo>
                <a:lnTo>
                  <a:pt x="152400" y="186267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934200" y="3335867"/>
            <a:ext cx="220134" cy="270934"/>
          </a:xfrm>
          <a:custGeom>
            <a:avLst/>
            <a:gdLst/>
            <a:ahLst/>
            <a:cxnLst/>
            <a:rect l="0" t="0" r="0" b="0"/>
            <a:pathLst>
              <a:path w="220134" h="270934">
                <a:moveTo>
                  <a:pt x="143933" y="59266"/>
                </a:move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6"/>
                </a:lnTo>
                <a:lnTo>
                  <a:pt x="67733" y="25400"/>
                </a:lnTo>
                <a:lnTo>
                  <a:pt x="50800" y="42333"/>
                </a:lnTo>
                <a:lnTo>
                  <a:pt x="33866" y="67733"/>
                </a:lnTo>
                <a:lnTo>
                  <a:pt x="16933" y="93133"/>
                </a:lnTo>
                <a:lnTo>
                  <a:pt x="8467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45533"/>
                </a:lnTo>
                <a:lnTo>
                  <a:pt x="25400" y="254000"/>
                </a:lnTo>
                <a:lnTo>
                  <a:pt x="42334" y="254000"/>
                </a:lnTo>
                <a:lnTo>
                  <a:pt x="59267" y="254000"/>
                </a:lnTo>
                <a:lnTo>
                  <a:pt x="76200" y="254000"/>
                </a:lnTo>
                <a:lnTo>
                  <a:pt x="93133" y="245533"/>
                </a:lnTo>
                <a:lnTo>
                  <a:pt x="110066" y="237066"/>
                </a:lnTo>
                <a:lnTo>
                  <a:pt x="118534" y="220133"/>
                </a:lnTo>
                <a:lnTo>
                  <a:pt x="127000" y="211666"/>
                </a:lnTo>
                <a:lnTo>
                  <a:pt x="135467" y="194733"/>
                </a:lnTo>
                <a:lnTo>
                  <a:pt x="143933" y="177800"/>
                </a:lnTo>
                <a:lnTo>
                  <a:pt x="152400" y="160866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43933"/>
                </a:lnTo>
                <a:lnTo>
                  <a:pt x="169333" y="169333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77800" y="245533"/>
                </a:lnTo>
                <a:lnTo>
                  <a:pt x="186266" y="254000"/>
                </a:lnTo>
                <a:lnTo>
                  <a:pt x="194734" y="262466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11667" y="262466"/>
                </a:lnTo>
                <a:lnTo>
                  <a:pt x="211667" y="262466"/>
                </a:lnTo>
                <a:lnTo>
                  <a:pt x="220133" y="254000"/>
                </a:lnTo>
                <a:lnTo>
                  <a:pt x="2201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205134" y="3132667"/>
            <a:ext cx="186267" cy="194734"/>
          </a:xfrm>
          <a:custGeom>
            <a:avLst/>
            <a:gdLst/>
            <a:ahLst/>
            <a:cxnLst/>
            <a:rect l="0" t="0" r="0" b="0"/>
            <a:pathLst>
              <a:path w="186267" h="194734">
                <a:moveTo>
                  <a:pt x="0" y="33866"/>
                </a:move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42333"/>
                </a:lnTo>
                <a:lnTo>
                  <a:pt x="93133" y="59266"/>
                </a:lnTo>
                <a:lnTo>
                  <a:pt x="93133" y="84666"/>
                </a:lnTo>
                <a:lnTo>
                  <a:pt x="93133" y="110066"/>
                </a:lnTo>
                <a:lnTo>
                  <a:pt x="76200" y="135466"/>
                </a:lnTo>
                <a:lnTo>
                  <a:pt x="67732" y="152400"/>
                </a:lnTo>
                <a:lnTo>
                  <a:pt x="59266" y="169333"/>
                </a:lnTo>
                <a:lnTo>
                  <a:pt x="42333" y="169333"/>
                </a:lnTo>
                <a:lnTo>
                  <a:pt x="33866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60866"/>
                </a:lnTo>
                <a:lnTo>
                  <a:pt x="8466" y="143933"/>
                </a:lnTo>
                <a:lnTo>
                  <a:pt x="16933" y="135466"/>
                </a:lnTo>
                <a:lnTo>
                  <a:pt x="25399" y="127000"/>
                </a:lnTo>
                <a:lnTo>
                  <a:pt x="42333" y="118533"/>
                </a:lnTo>
                <a:lnTo>
                  <a:pt x="50799" y="110066"/>
                </a:lnTo>
                <a:lnTo>
                  <a:pt x="67732" y="110066"/>
                </a:lnTo>
                <a:lnTo>
                  <a:pt x="84666" y="118533"/>
                </a:lnTo>
                <a:lnTo>
                  <a:pt x="101599" y="127000"/>
                </a:lnTo>
                <a:lnTo>
                  <a:pt x="118533" y="135466"/>
                </a:lnTo>
                <a:lnTo>
                  <a:pt x="135466" y="152400"/>
                </a:lnTo>
                <a:lnTo>
                  <a:pt x="143932" y="160866"/>
                </a:lnTo>
                <a:lnTo>
                  <a:pt x="160866" y="169333"/>
                </a:lnTo>
                <a:lnTo>
                  <a:pt x="169333" y="186266"/>
                </a:lnTo>
                <a:lnTo>
                  <a:pt x="177799" y="194733"/>
                </a:lnTo>
                <a:lnTo>
                  <a:pt x="177799" y="194733"/>
                </a:lnTo>
                <a:lnTo>
                  <a:pt x="186266" y="194733"/>
                </a:lnTo>
                <a:lnTo>
                  <a:pt x="186266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425266" y="3437467"/>
            <a:ext cx="127002" cy="25401"/>
          </a:xfrm>
          <a:custGeom>
            <a:avLst/>
            <a:gdLst/>
            <a:ahLst/>
            <a:cxnLst/>
            <a:rect l="0" t="0" r="0" b="0"/>
            <a:pathLst>
              <a:path w="127002" h="254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25401" y="0"/>
                </a:lnTo>
                <a:lnTo>
                  <a:pt x="33867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93134" y="16933"/>
                </a:lnTo>
                <a:lnTo>
                  <a:pt x="101601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27001" y="25400"/>
                </a:lnTo>
                <a:lnTo>
                  <a:pt x="127001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416800" y="35306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84666" y="16933"/>
                </a:lnTo>
                <a:lnTo>
                  <a:pt x="84666" y="16933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958666" y="3191933"/>
            <a:ext cx="389469" cy="414868"/>
          </a:xfrm>
          <a:custGeom>
            <a:avLst/>
            <a:gdLst/>
            <a:ahLst/>
            <a:cxnLst/>
            <a:rect l="0" t="0" r="0" b="0"/>
            <a:pathLst>
              <a:path w="389469" h="414868">
                <a:moveTo>
                  <a:pt x="220134" y="16934"/>
                </a:moveTo>
                <a:lnTo>
                  <a:pt x="220134" y="16934"/>
                </a:lnTo>
                <a:lnTo>
                  <a:pt x="228600" y="8467"/>
                </a:lnTo>
                <a:lnTo>
                  <a:pt x="237068" y="0"/>
                </a:lnTo>
                <a:lnTo>
                  <a:pt x="245534" y="0"/>
                </a:lnTo>
                <a:lnTo>
                  <a:pt x="245534" y="0"/>
                </a:lnTo>
                <a:lnTo>
                  <a:pt x="245534" y="0"/>
                </a:lnTo>
                <a:lnTo>
                  <a:pt x="245534" y="0"/>
                </a:lnTo>
                <a:lnTo>
                  <a:pt x="237068" y="8467"/>
                </a:lnTo>
                <a:lnTo>
                  <a:pt x="220134" y="8467"/>
                </a:lnTo>
                <a:lnTo>
                  <a:pt x="203201" y="16934"/>
                </a:lnTo>
                <a:lnTo>
                  <a:pt x="177801" y="25400"/>
                </a:lnTo>
                <a:lnTo>
                  <a:pt x="152400" y="25400"/>
                </a:lnTo>
                <a:lnTo>
                  <a:pt x="127001" y="25400"/>
                </a:lnTo>
                <a:lnTo>
                  <a:pt x="110067" y="33867"/>
                </a:lnTo>
                <a:lnTo>
                  <a:pt x="84668" y="33867"/>
                </a:lnTo>
                <a:lnTo>
                  <a:pt x="67734" y="33867"/>
                </a:lnTo>
                <a:lnTo>
                  <a:pt x="59267" y="33867"/>
                </a:lnTo>
                <a:lnTo>
                  <a:pt x="50801" y="33867"/>
                </a:lnTo>
                <a:lnTo>
                  <a:pt x="42334" y="42334"/>
                </a:lnTo>
                <a:lnTo>
                  <a:pt x="33867" y="42334"/>
                </a:lnTo>
                <a:lnTo>
                  <a:pt x="33867" y="50800"/>
                </a:lnTo>
                <a:lnTo>
                  <a:pt x="25401" y="59267"/>
                </a:lnTo>
                <a:lnTo>
                  <a:pt x="25401" y="67734"/>
                </a:lnTo>
                <a:lnTo>
                  <a:pt x="33867" y="76200"/>
                </a:lnTo>
                <a:lnTo>
                  <a:pt x="25401" y="101600"/>
                </a:lnTo>
                <a:lnTo>
                  <a:pt x="25401" y="118534"/>
                </a:lnTo>
                <a:lnTo>
                  <a:pt x="16934" y="143934"/>
                </a:lnTo>
                <a:lnTo>
                  <a:pt x="16934" y="160867"/>
                </a:lnTo>
                <a:lnTo>
                  <a:pt x="8468" y="177800"/>
                </a:lnTo>
                <a:lnTo>
                  <a:pt x="8468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8468" y="203200"/>
                </a:lnTo>
                <a:lnTo>
                  <a:pt x="25401" y="203200"/>
                </a:lnTo>
                <a:lnTo>
                  <a:pt x="42334" y="194734"/>
                </a:lnTo>
                <a:lnTo>
                  <a:pt x="67734" y="186267"/>
                </a:lnTo>
                <a:lnTo>
                  <a:pt x="93134" y="169334"/>
                </a:lnTo>
                <a:lnTo>
                  <a:pt x="127001" y="160867"/>
                </a:lnTo>
                <a:lnTo>
                  <a:pt x="160868" y="152400"/>
                </a:lnTo>
                <a:lnTo>
                  <a:pt x="194734" y="152400"/>
                </a:lnTo>
                <a:lnTo>
                  <a:pt x="228600" y="152400"/>
                </a:lnTo>
                <a:lnTo>
                  <a:pt x="262467" y="152400"/>
                </a:lnTo>
                <a:lnTo>
                  <a:pt x="296334" y="169334"/>
                </a:lnTo>
                <a:lnTo>
                  <a:pt x="321734" y="186267"/>
                </a:lnTo>
                <a:lnTo>
                  <a:pt x="347134" y="203200"/>
                </a:lnTo>
                <a:lnTo>
                  <a:pt x="372534" y="228600"/>
                </a:lnTo>
                <a:lnTo>
                  <a:pt x="381000" y="254000"/>
                </a:lnTo>
                <a:lnTo>
                  <a:pt x="389468" y="279400"/>
                </a:lnTo>
                <a:lnTo>
                  <a:pt x="389468" y="313267"/>
                </a:lnTo>
                <a:lnTo>
                  <a:pt x="381000" y="330200"/>
                </a:lnTo>
                <a:lnTo>
                  <a:pt x="372534" y="355600"/>
                </a:lnTo>
                <a:lnTo>
                  <a:pt x="355601" y="372534"/>
                </a:lnTo>
                <a:lnTo>
                  <a:pt x="330201" y="389467"/>
                </a:lnTo>
                <a:lnTo>
                  <a:pt x="313268" y="397934"/>
                </a:lnTo>
                <a:lnTo>
                  <a:pt x="287867" y="406400"/>
                </a:lnTo>
                <a:lnTo>
                  <a:pt x="270934" y="414867"/>
                </a:lnTo>
                <a:lnTo>
                  <a:pt x="245534" y="414867"/>
                </a:lnTo>
                <a:lnTo>
                  <a:pt x="228600" y="414867"/>
                </a:lnTo>
                <a:lnTo>
                  <a:pt x="211667" y="414867"/>
                </a:lnTo>
                <a:lnTo>
                  <a:pt x="194734" y="397934"/>
                </a:lnTo>
                <a:lnTo>
                  <a:pt x="194734" y="389467"/>
                </a:lnTo>
                <a:lnTo>
                  <a:pt x="194734" y="389467"/>
                </a:lnTo>
                <a:lnTo>
                  <a:pt x="194734" y="364067"/>
                </a:lnTo>
                <a:lnTo>
                  <a:pt x="194734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500534" y="3225800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16933" y="0"/>
                </a:moveTo>
                <a:lnTo>
                  <a:pt x="25399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3" y="16933"/>
                </a:lnTo>
                <a:lnTo>
                  <a:pt x="42333" y="42333"/>
                </a:lnTo>
                <a:lnTo>
                  <a:pt x="33866" y="59267"/>
                </a:lnTo>
                <a:lnTo>
                  <a:pt x="33866" y="93133"/>
                </a:lnTo>
                <a:lnTo>
                  <a:pt x="25399" y="127000"/>
                </a:lnTo>
                <a:lnTo>
                  <a:pt x="25399" y="169333"/>
                </a:lnTo>
                <a:lnTo>
                  <a:pt x="16933" y="203200"/>
                </a:lnTo>
                <a:lnTo>
                  <a:pt x="16933" y="245533"/>
                </a:lnTo>
                <a:lnTo>
                  <a:pt x="8466" y="270933"/>
                </a:lnTo>
                <a:lnTo>
                  <a:pt x="8466" y="287867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8466" y="313267"/>
                </a:lnTo>
                <a:lnTo>
                  <a:pt x="8466" y="304800"/>
                </a:lnTo>
                <a:lnTo>
                  <a:pt x="8466" y="287867"/>
                </a:lnTo>
                <a:lnTo>
                  <a:pt x="16933" y="270933"/>
                </a:lnTo>
                <a:lnTo>
                  <a:pt x="25399" y="254000"/>
                </a:lnTo>
                <a:lnTo>
                  <a:pt x="33866" y="228600"/>
                </a:lnTo>
                <a:lnTo>
                  <a:pt x="50799" y="203200"/>
                </a:lnTo>
                <a:lnTo>
                  <a:pt x="67732" y="177800"/>
                </a:lnTo>
                <a:lnTo>
                  <a:pt x="84666" y="152400"/>
                </a:lnTo>
                <a:lnTo>
                  <a:pt x="110066" y="143933"/>
                </a:lnTo>
                <a:lnTo>
                  <a:pt x="126999" y="135467"/>
                </a:lnTo>
                <a:lnTo>
                  <a:pt x="143932" y="135467"/>
                </a:lnTo>
                <a:lnTo>
                  <a:pt x="169333" y="152400"/>
                </a:lnTo>
                <a:lnTo>
                  <a:pt x="194733" y="160867"/>
                </a:lnTo>
                <a:lnTo>
                  <a:pt x="211666" y="186267"/>
                </a:lnTo>
                <a:lnTo>
                  <a:pt x="220132" y="203200"/>
                </a:lnTo>
                <a:lnTo>
                  <a:pt x="228600" y="228600"/>
                </a:lnTo>
                <a:lnTo>
                  <a:pt x="220132" y="262467"/>
                </a:lnTo>
                <a:lnTo>
                  <a:pt x="211666" y="279400"/>
                </a:lnTo>
                <a:lnTo>
                  <a:pt x="194733" y="304800"/>
                </a:lnTo>
                <a:lnTo>
                  <a:pt x="177799" y="321733"/>
                </a:lnTo>
                <a:lnTo>
                  <a:pt x="160866" y="330200"/>
                </a:lnTo>
                <a:lnTo>
                  <a:pt x="135466" y="338667"/>
                </a:lnTo>
                <a:lnTo>
                  <a:pt x="118533" y="347133"/>
                </a:lnTo>
                <a:lnTo>
                  <a:pt x="93133" y="347133"/>
                </a:lnTo>
                <a:lnTo>
                  <a:pt x="76200" y="347133"/>
                </a:lnTo>
                <a:lnTo>
                  <a:pt x="67732" y="338667"/>
                </a:lnTo>
                <a:lnTo>
                  <a:pt x="59266" y="330200"/>
                </a:lnTo>
                <a:lnTo>
                  <a:pt x="59266" y="330200"/>
                </a:lnTo>
                <a:lnTo>
                  <a:pt x="50799" y="321733"/>
                </a:lnTo>
                <a:lnTo>
                  <a:pt x="50799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763000" y="3081867"/>
            <a:ext cx="203201" cy="160867"/>
          </a:xfrm>
          <a:custGeom>
            <a:avLst/>
            <a:gdLst/>
            <a:ahLst/>
            <a:cxnLst/>
            <a:rect l="0" t="0" r="0" b="0"/>
            <a:pathLst>
              <a:path w="203201" h="160867">
                <a:moveTo>
                  <a:pt x="0" y="33866"/>
                </a:moveTo>
                <a:lnTo>
                  <a:pt x="8467" y="33866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110066" y="25400"/>
                </a:lnTo>
                <a:lnTo>
                  <a:pt x="118534" y="42333"/>
                </a:lnTo>
                <a:lnTo>
                  <a:pt x="118534" y="67733"/>
                </a:lnTo>
                <a:lnTo>
                  <a:pt x="118534" y="84666"/>
                </a:lnTo>
                <a:lnTo>
                  <a:pt x="118534" y="110066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84667" y="152400"/>
                </a:lnTo>
                <a:lnTo>
                  <a:pt x="76200" y="160866"/>
                </a:lnTo>
                <a:lnTo>
                  <a:pt x="59267" y="160866"/>
                </a:lnTo>
                <a:lnTo>
                  <a:pt x="42334" y="160866"/>
                </a:lnTo>
                <a:lnTo>
                  <a:pt x="33866" y="160866"/>
                </a:lnTo>
                <a:lnTo>
                  <a:pt x="33866" y="160866"/>
                </a:lnTo>
                <a:lnTo>
                  <a:pt x="25400" y="160866"/>
                </a:lnTo>
                <a:lnTo>
                  <a:pt x="33866" y="143933"/>
                </a:lnTo>
                <a:lnTo>
                  <a:pt x="33866" y="135466"/>
                </a:lnTo>
                <a:lnTo>
                  <a:pt x="42334" y="127000"/>
                </a:lnTo>
                <a:lnTo>
                  <a:pt x="59267" y="118533"/>
                </a:lnTo>
                <a:lnTo>
                  <a:pt x="76200" y="110066"/>
                </a:lnTo>
                <a:lnTo>
                  <a:pt x="101600" y="110066"/>
                </a:lnTo>
                <a:lnTo>
                  <a:pt x="118534" y="110066"/>
                </a:lnTo>
                <a:lnTo>
                  <a:pt x="143933" y="118533"/>
                </a:lnTo>
                <a:lnTo>
                  <a:pt x="169333" y="135466"/>
                </a:lnTo>
                <a:lnTo>
                  <a:pt x="186266" y="152400"/>
                </a:lnTo>
                <a:lnTo>
                  <a:pt x="186266" y="152400"/>
                </a:lnTo>
                <a:lnTo>
                  <a:pt x="203200" y="160866"/>
                </a:lnTo>
                <a:lnTo>
                  <a:pt x="203200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940800" y="3293533"/>
            <a:ext cx="262468" cy="254001"/>
          </a:xfrm>
          <a:custGeom>
            <a:avLst/>
            <a:gdLst/>
            <a:ahLst/>
            <a:cxnLst/>
            <a:rect l="0" t="0" r="0" b="0"/>
            <a:pathLst>
              <a:path w="262468" h="254001">
                <a:moveTo>
                  <a:pt x="169334" y="42334"/>
                </a:moveTo>
                <a:lnTo>
                  <a:pt x="169334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60866" y="0"/>
                </a:lnTo>
                <a:lnTo>
                  <a:pt x="152400" y="8467"/>
                </a:lnTo>
                <a:lnTo>
                  <a:pt x="135467" y="16934"/>
                </a:lnTo>
                <a:lnTo>
                  <a:pt x="118533" y="25400"/>
                </a:lnTo>
                <a:lnTo>
                  <a:pt x="101600" y="50800"/>
                </a:lnTo>
                <a:lnTo>
                  <a:pt x="84666" y="76200"/>
                </a:lnTo>
                <a:lnTo>
                  <a:pt x="67733" y="101600"/>
                </a:lnTo>
                <a:lnTo>
                  <a:pt x="50800" y="127000"/>
                </a:lnTo>
                <a:lnTo>
                  <a:pt x="25400" y="160867"/>
                </a:lnTo>
                <a:lnTo>
                  <a:pt x="16934" y="186267"/>
                </a:lnTo>
                <a:lnTo>
                  <a:pt x="8466" y="211667"/>
                </a:lnTo>
                <a:lnTo>
                  <a:pt x="0" y="220134"/>
                </a:lnTo>
                <a:lnTo>
                  <a:pt x="0" y="237067"/>
                </a:lnTo>
                <a:lnTo>
                  <a:pt x="8466" y="237067"/>
                </a:lnTo>
                <a:lnTo>
                  <a:pt x="8466" y="245534"/>
                </a:lnTo>
                <a:lnTo>
                  <a:pt x="25400" y="245534"/>
                </a:lnTo>
                <a:lnTo>
                  <a:pt x="33867" y="237067"/>
                </a:lnTo>
                <a:lnTo>
                  <a:pt x="50800" y="237067"/>
                </a:lnTo>
                <a:lnTo>
                  <a:pt x="67733" y="220134"/>
                </a:lnTo>
                <a:lnTo>
                  <a:pt x="84666" y="211667"/>
                </a:lnTo>
                <a:lnTo>
                  <a:pt x="93134" y="186267"/>
                </a:lnTo>
                <a:lnTo>
                  <a:pt x="101600" y="169334"/>
                </a:lnTo>
                <a:lnTo>
                  <a:pt x="110067" y="143934"/>
                </a:lnTo>
                <a:lnTo>
                  <a:pt x="118533" y="127000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67734"/>
                </a:lnTo>
                <a:lnTo>
                  <a:pt x="135467" y="84667"/>
                </a:lnTo>
                <a:lnTo>
                  <a:pt x="127000" y="101600"/>
                </a:lnTo>
                <a:lnTo>
                  <a:pt x="135467" y="127000"/>
                </a:lnTo>
                <a:lnTo>
                  <a:pt x="135467" y="160867"/>
                </a:lnTo>
                <a:lnTo>
                  <a:pt x="135467" y="186267"/>
                </a:lnTo>
                <a:lnTo>
                  <a:pt x="143933" y="211667"/>
                </a:lnTo>
                <a:lnTo>
                  <a:pt x="160866" y="228600"/>
                </a:lnTo>
                <a:lnTo>
                  <a:pt x="169334" y="245534"/>
                </a:lnTo>
                <a:lnTo>
                  <a:pt x="177800" y="254000"/>
                </a:lnTo>
                <a:lnTo>
                  <a:pt x="194733" y="254000"/>
                </a:lnTo>
                <a:lnTo>
                  <a:pt x="211667" y="245534"/>
                </a:lnTo>
                <a:lnTo>
                  <a:pt x="228600" y="237067"/>
                </a:lnTo>
                <a:lnTo>
                  <a:pt x="245534" y="220134"/>
                </a:lnTo>
                <a:lnTo>
                  <a:pt x="245534" y="220134"/>
                </a:lnTo>
                <a:lnTo>
                  <a:pt x="262467" y="203200"/>
                </a:lnTo>
                <a:lnTo>
                  <a:pt x="2624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9296400" y="3115733"/>
            <a:ext cx="262467" cy="228601"/>
          </a:xfrm>
          <a:custGeom>
            <a:avLst/>
            <a:gdLst/>
            <a:ahLst/>
            <a:cxnLst/>
            <a:rect l="0" t="0" r="0" b="0"/>
            <a:pathLst>
              <a:path w="262467" h="2286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76200" y="0"/>
                </a:lnTo>
                <a:lnTo>
                  <a:pt x="84667" y="8467"/>
                </a:lnTo>
                <a:lnTo>
                  <a:pt x="110066" y="16934"/>
                </a:lnTo>
                <a:lnTo>
                  <a:pt x="118534" y="33867"/>
                </a:lnTo>
                <a:lnTo>
                  <a:pt x="127000" y="59267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27000" y="135467"/>
                </a:lnTo>
                <a:lnTo>
                  <a:pt x="118534" y="160867"/>
                </a:lnTo>
                <a:lnTo>
                  <a:pt x="101600" y="169334"/>
                </a:lnTo>
                <a:lnTo>
                  <a:pt x="84667" y="186267"/>
                </a:lnTo>
                <a:lnTo>
                  <a:pt x="67733" y="186267"/>
                </a:lnTo>
                <a:lnTo>
                  <a:pt x="50800" y="194734"/>
                </a:lnTo>
                <a:lnTo>
                  <a:pt x="33866" y="194734"/>
                </a:lnTo>
                <a:lnTo>
                  <a:pt x="25400" y="194734"/>
                </a:lnTo>
                <a:lnTo>
                  <a:pt x="16933" y="194734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9334"/>
                </a:lnTo>
                <a:lnTo>
                  <a:pt x="16933" y="160867"/>
                </a:lnTo>
                <a:lnTo>
                  <a:pt x="33866" y="152400"/>
                </a:lnTo>
                <a:lnTo>
                  <a:pt x="50800" y="143934"/>
                </a:lnTo>
                <a:lnTo>
                  <a:pt x="76200" y="135467"/>
                </a:lnTo>
                <a:lnTo>
                  <a:pt x="101600" y="135467"/>
                </a:lnTo>
                <a:lnTo>
                  <a:pt x="135467" y="135467"/>
                </a:lnTo>
                <a:lnTo>
                  <a:pt x="169333" y="152400"/>
                </a:lnTo>
                <a:lnTo>
                  <a:pt x="194734" y="169334"/>
                </a:lnTo>
                <a:lnTo>
                  <a:pt x="220133" y="186267"/>
                </a:lnTo>
                <a:lnTo>
                  <a:pt x="245533" y="203200"/>
                </a:lnTo>
                <a:lnTo>
                  <a:pt x="254000" y="220134"/>
                </a:lnTo>
                <a:lnTo>
                  <a:pt x="254000" y="220134"/>
                </a:lnTo>
                <a:lnTo>
                  <a:pt x="262466" y="228600"/>
                </a:lnTo>
                <a:lnTo>
                  <a:pt x="2624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045200" y="4089400"/>
            <a:ext cx="279401" cy="347134"/>
          </a:xfrm>
          <a:custGeom>
            <a:avLst/>
            <a:gdLst/>
            <a:ahLst/>
            <a:cxnLst/>
            <a:rect l="0" t="0" r="0" b="0"/>
            <a:pathLst>
              <a:path w="279401" h="347134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25400"/>
                </a:lnTo>
                <a:lnTo>
                  <a:pt x="135467" y="42333"/>
                </a:lnTo>
                <a:lnTo>
                  <a:pt x="152400" y="59267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69333" y="135467"/>
                </a:lnTo>
                <a:lnTo>
                  <a:pt x="160867" y="160867"/>
                </a:lnTo>
                <a:lnTo>
                  <a:pt x="152400" y="194733"/>
                </a:lnTo>
                <a:lnTo>
                  <a:pt x="135467" y="228600"/>
                </a:lnTo>
                <a:lnTo>
                  <a:pt x="127000" y="254000"/>
                </a:lnTo>
                <a:lnTo>
                  <a:pt x="101600" y="287867"/>
                </a:lnTo>
                <a:lnTo>
                  <a:pt x="84667" y="304800"/>
                </a:lnTo>
                <a:lnTo>
                  <a:pt x="67733" y="321733"/>
                </a:lnTo>
                <a:lnTo>
                  <a:pt x="50800" y="330200"/>
                </a:lnTo>
                <a:lnTo>
                  <a:pt x="33867" y="338667"/>
                </a:lnTo>
                <a:lnTo>
                  <a:pt x="25400" y="338667"/>
                </a:lnTo>
                <a:lnTo>
                  <a:pt x="16933" y="330200"/>
                </a:lnTo>
                <a:lnTo>
                  <a:pt x="8467" y="321733"/>
                </a:lnTo>
                <a:lnTo>
                  <a:pt x="0" y="296333"/>
                </a:lnTo>
                <a:lnTo>
                  <a:pt x="0" y="270933"/>
                </a:lnTo>
                <a:lnTo>
                  <a:pt x="0" y="245533"/>
                </a:lnTo>
                <a:lnTo>
                  <a:pt x="8467" y="211667"/>
                </a:lnTo>
                <a:lnTo>
                  <a:pt x="25400" y="186267"/>
                </a:lnTo>
                <a:lnTo>
                  <a:pt x="42333" y="169333"/>
                </a:lnTo>
                <a:lnTo>
                  <a:pt x="67733" y="160867"/>
                </a:lnTo>
                <a:lnTo>
                  <a:pt x="84667" y="160867"/>
                </a:lnTo>
                <a:lnTo>
                  <a:pt x="118533" y="169333"/>
                </a:lnTo>
                <a:lnTo>
                  <a:pt x="143933" y="186267"/>
                </a:lnTo>
                <a:lnTo>
                  <a:pt x="169333" y="211667"/>
                </a:lnTo>
                <a:lnTo>
                  <a:pt x="186267" y="237067"/>
                </a:lnTo>
                <a:lnTo>
                  <a:pt x="194733" y="262467"/>
                </a:lnTo>
                <a:lnTo>
                  <a:pt x="203200" y="296333"/>
                </a:lnTo>
                <a:lnTo>
                  <a:pt x="220133" y="321733"/>
                </a:lnTo>
                <a:lnTo>
                  <a:pt x="228600" y="330200"/>
                </a:lnTo>
                <a:lnTo>
                  <a:pt x="228600" y="347133"/>
                </a:lnTo>
                <a:lnTo>
                  <a:pt x="237067" y="347133"/>
                </a:lnTo>
                <a:lnTo>
                  <a:pt x="245533" y="338667"/>
                </a:lnTo>
                <a:lnTo>
                  <a:pt x="262467" y="321733"/>
                </a:lnTo>
                <a:lnTo>
                  <a:pt x="262467" y="321733"/>
                </a:lnTo>
                <a:lnTo>
                  <a:pt x="279400" y="304800"/>
                </a:lnTo>
                <a:lnTo>
                  <a:pt x="279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392333" y="4131733"/>
            <a:ext cx="177801" cy="338668"/>
          </a:xfrm>
          <a:custGeom>
            <a:avLst/>
            <a:gdLst/>
            <a:ahLst/>
            <a:cxnLst/>
            <a:rect l="0" t="0" r="0" b="0"/>
            <a:pathLst>
              <a:path w="177801" h="338668">
                <a:moveTo>
                  <a:pt x="76200" y="0"/>
                </a:moveTo>
                <a:lnTo>
                  <a:pt x="76200" y="8467"/>
                </a:lnTo>
                <a:lnTo>
                  <a:pt x="67734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42334" y="33867"/>
                </a:lnTo>
                <a:lnTo>
                  <a:pt x="33867" y="59267"/>
                </a:lnTo>
                <a:lnTo>
                  <a:pt x="16934" y="84667"/>
                </a:lnTo>
                <a:lnTo>
                  <a:pt x="8467" y="118534"/>
                </a:lnTo>
                <a:lnTo>
                  <a:pt x="0" y="160867"/>
                </a:lnTo>
                <a:lnTo>
                  <a:pt x="0" y="194734"/>
                </a:lnTo>
                <a:lnTo>
                  <a:pt x="0" y="228600"/>
                </a:lnTo>
                <a:lnTo>
                  <a:pt x="8467" y="262467"/>
                </a:lnTo>
                <a:lnTo>
                  <a:pt x="16934" y="287867"/>
                </a:lnTo>
                <a:lnTo>
                  <a:pt x="33867" y="313267"/>
                </a:lnTo>
                <a:lnTo>
                  <a:pt x="50800" y="330200"/>
                </a:lnTo>
                <a:lnTo>
                  <a:pt x="67734" y="338667"/>
                </a:lnTo>
                <a:lnTo>
                  <a:pt x="84667" y="338667"/>
                </a:lnTo>
                <a:lnTo>
                  <a:pt x="101600" y="338667"/>
                </a:lnTo>
                <a:lnTo>
                  <a:pt x="127001" y="321734"/>
                </a:lnTo>
                <a:lnTo>
                  <a:pt x="143934" y="313267"/>
                </a:lnTo>
                <a:lnTo>
                  <a:pt x="160867" y="296334"/>
                </a:lnTo>
                <a:lnTo>
                  <a:pt x="169334" y="279400"/>
                </a:lnTo>
                <a:lnTo>
                  <a:pt x="177800" y="254000"/>
                </a:lnTo>
                <a:lnTo>
                  <a:pt x="177800" y="228600"/>
                </a:lnTo>
                <a:lnTo>
                  <a:pt x="169334" y="203200"/>
                </a:lnTo>
                <a:lnTo>
                  <a:pt x="160867" y="169334"/>
                </a:lnTo>
                <a:lnTo>
                  <a:pt x="152400" y="143934"/>
                </a:lnTo>
                <a:lnTo>
                  <a:pt x="135467" y="110067"/>
                </a:lnTo>
                <a:lnTo>
                  <a:pt x="110067" y="84667"/>
                </a:lnTo>
                <a:lnTo>
                  <a:pt x="93134" y="59267"/>
                </a:lnTo>
                <a:lnTo>
                  <a:pt x="76200" y="50800"/>
                </a:lnTo>
                <a:lnTo>
                  <a:pt x="59267" y="42334"/>
                </a:lnTo>
                <a:lnTo>
                  <a:pt x="42334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4" y="42334"/>
                </a:lnTo>
                <a:lnTo>
                  <a:pt x="42334" y="42334"/>
                </a:lnTo>
                <a:lnTo>
                  <a:pt x="59267" y="42334"/>
                </a:lnTo>
                <a:lnTo>
                  <a:pt x="59267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714067" y="4191000"/>
            <a:ext cx="220134" cy="304801"/>
          </a:xfrm>
          <a:custGeom>
            <a:avLst/>
            <a:gdLst/>
            <a:ahLst/>
            <a:cxnLst/>
            <a:rect l="0" t="0" r="0" b="0"/>
            <a:pathLst>
              <a:path w="220134" h="304801">
                <a:moveTo>
                  <a:pt x="93133" y="16933"/>
                </a:moveTo>
                <a:lnTo>
                  <a:pt x="93133" y="16933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25399" y="16933"/>
                </a:lnTo>
                <a:lnTo>
                  <a:pt x="16933" y="42333"/>
                </a:lnTo>
                <a:lnTo>
                  <a:pt x="8466" y="67733"/>
                </a:lnTo>
                <a:lnTo>
                  <a:pt x="0" y="101600"/>
                </a:lnTo>
                <a:lnTo>
                  <a:pt x="0" y="135467"/>
                </a:lnTo>
                <a:lnTo>
                  <a:pt x="0" y="177800"/>
                </a:lnTo>
                <a:lnTo>
                  <a:pt x="0" y="220133"/>
                </a:lnTo>
                <a:lnTo>
                  <a:pt x="8466" y="245533"/>
                </a:lnTo>
                <a:lnTo>
                  <a:pt x="16933" y="279400"/>
                </a:lnTo>
                <a:lnTo>
                  <a:pt x="25399" y="296333"/>
                </a:lnTo>
                <a:lnTo>
                  <a:pt x="33867" y="304800"/>
                </a:lnTo>
                <a:lnTo>
                  <a:pt x="50800" y="304800"/>
                </a:lnTo>
                <a:lnTo>
                  <a:pt x="59266" y="296333"/>
                </a:lnTo>
                <a:lnTo>
                  <a:pt x="76200" y="287867"/>
                </a:lnTo>
                <a:lnTo>
                  <a:pt x="84666" y="279400"/>
                </a:lnTo>
                <a:lnTo>
                  <a:pt x="93133" y="262467"/>
                </a:lnTo>
                <a:lnTo>
                  <a:pt x="101599" y="237067"/>
                </a:lnTo>
                <a:lnTo>
                  <a:pt x="101599" y="211667"/>
                </a:lnTo>
                <a:lnTo>
                  <a:pt x="101599" y="186267"/>
                </a:lnTo>
                <a:lnTo>
                  <a:pt x="110067" y="152400"/>
                </a:lnTo>
                <a:lnTo>
                  <a:pt x="101599" y="118533"/>
                </a:lnTo>
                <a:lnTo>
                  <a:pt x="101599" y="93133"/>
                </a:lnTo>
                <a:lnTo>
                  <a:pt x="101599" y="67733"/>
                </a:lnTo>
                <a:lnTo>
                  <a:pt x="101599" y="50800"/>
                </a:lnTo>
                <a:lnTo>
                  <a:pt x="101599" y="42333"/>
                </a:lnTo>
                <a:lnTo>
                  <a:pt x="101599" y="42333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8533" y="93133"/>
                </a:lnTo>
                <a:lnTo>
                  <a:pt x="118533" y="118533"/>
                </a:lnTo>
                <a:lnTo>
                  <a:pt x="127000" y="152400"/>
                </a:lnTo>
                <a:lnTo>
                  <a:pt x="127000" y="194733"/>
                </a:lnTo>
                <a:lnTo>
                  <a:pt x="135466" y="228600"/>
                </a:lnTo>
                <a:lnTo>
                  <a:pt x="143933" y="254000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96333"/>
                </a:lnTo>
                <a:lnTo>
                  <a:pt x="177799" y="296333"/>
                </a:lnTo>
                <a:lnTo>
                  <a:pt x="186267" y="296333"/>
                </a:lnTo>
                <a:lnTo>
                  <a:pt x="203200" y="279400"/>
                </a:lnTo>
                <a:lnTo>
                  <a:pt x="203200" y="279400"/>
                </a:lnTo>
                <a:lnTo>
                  <a:pt x="220133" y="262467"/>
                </a:lnTo>
                <a:lnTo>
                  <a:pt x="220133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968066" y="4216400"/>
            <a:ext cx="160869" cy="270934"/>
          </a:xfrm>
          <a:custGeom>
            <a:avLst/>
            <a:gdLst/>
            <a:ahLst/>
            <a:cxnLst/>
            <a:rect l="0" t="0" r="0" b="0"/>
            <a:pathLst>
              <a:path w="160869" h="270934">
                <a:moveTo>
                  <a:pt x="160868" y="8467"/>
                </a:moveTo>
                <a:lnTo>
                  <a:pt x="152400" y="8467"/>
                </a:lnTo>
                <a:lnTo>
                  <a:pt x="152400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27001" y="0"/>
                </a:lnTo>
                <a:lnTo>
                  <a:pt x="110067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59267" y="33867"/>
                </a:lnTo>
                <a:lnTo>
                  <a:pt x="42334" y="50800"/>
                </a:lnTo>
                <a:lnTo>
                  <a:pt x="25401" y="84667"/>
                </a:lnTo>
                <a:lnTo>
                  <a:pt x="8468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8" y="211667"/>
                </a:lnTo>
                <a:lnTo>
                  <a:pt x="25401" y="220133"/>
                </a:lnTo>
                <a:lnTo>
                  <a:pt x="42334" y="237067"/>
                </a:lnTo>
                <a:lnTo>
                  <a:pt x="59267" y="245533"/>
                </a:lnTo>
                <a:lnTo>
                  <a:pt x="84668" y="254000"/>
                </a:lnTo>
                <a:lnTo>
                  <a:pt x="101601" y="254000"/>
                </a:lnTo>
                <a:lnTo>
                  <a:pt x="118534" y="262467"/>
                </a:lnTo>
                <a:lnTo>
                  <a:pt x="127001" y="262467"/>
                </a:lnTo>
                <a:lnTo>
                  <a:pt x="143934" y="262467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8" y="262467"/>
                </a:lnTo>
                <a:lnTo>
                  <a:pt x="160868" y="262467"/>
                </a:lnTo>
                <a:lnTo>
                  <a:pt x="160868" y="262467"/>
                </a:lnTo>
                <a:lnTo>
                  <a:pt x="160868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306733" y="42672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323667" y="4394200"/>
            <a:ext cx="67734" cy="1"/>
          </a:xfrm>
          <a:custGeom>
            <a:avLst/>
            <a:gdLst/>
            <a:ahLst/>
            <a:cxnLst/>
            <a:rect l="0" t="0" r="0" b="0"/>
            <a:pathLst>
              <a:path w="677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399" y="0"/>
                </a:lnTo>
                <a:lnTo>
                  <a:pt x="50800" y="0"/>
                </a:lnTo>
                <a:lnTo>
                  <a:pt x="50800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848600" y="4140200"/>
            <a:ext cx="186267" cy="347134"/>
          </a:xfrm>
          <a:custGeom>
            <a:avLst/>
            <a:gdLst/>
            <a:ahLst/>
            <a:cxnLst/>
            <a:rect l="0" t="0" r="0" b="0"/>
            <a:pathLst>
              <a:path w="186267" h="347134">
                <a:moveTo>
                  <a:pt x="42334" y="76200"/>
                </a:moveTo>
                <a:lnTo>
                  <a:pt x="42334" y="76200"/>
                </a:lnTo>
                <a:lnTo>
                  <a:pt x="42334" y="84667"/>
                </a:lnTo>
                <a:lnTo>
                  <a:pt x="33866" y="84667"/>
                </a:lnTo>
                <a:lnTo>
                  <a:pt x="33866" y="84667"/>
                </a:lnTo>
                <a:lnTo>
                  <a:pt x="33866" y="84667"/>
                </a:lnTo>
                <a:lnTo>
                  <a:pt x="33866" y="76200"/>
                </a:lnTo>
                <a:lnTo>
                  <a:pt x="42334" y="67733"/>
                </a:lnTo>
                <a:lnTo>
                  <a:pt x="50800" y="59267"/>
                </a:lnTo>
                <a:lnTo>
                  <a:pt x="59267" y="42333"/>
                </a:lnTo>
                <a:lnTo>
                  <a:pt x="67733" y="25400"/>
                </a:lnTo>
                <a:lnTo>
                  <a:pt x="84667" y="16933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25400"/>
                </a:lnTo>
                <a:lnTo>
                  <a:pt x="169333" y="42333"/>
                </a:lnTo>
                <a:lnTo>
                  <a:pt x="169333" y="67733"/>
                </a:lnTo>
                <a:lnTo>
                  <a:pt x="160867" y="93133"/>
                </a:lnTo>
                <a:lnTo>
                  <a:pt x="160867" y="127000"/>
                </a:lnTo>
                <a:lnTo>
                  <a:pt x="143933" y="169333"/>
                </a:lnTo>
                <a:lnTo>
                  <a:pt x="127000" y="203200"/>
                </a:lnTo>
                <a:lnTo>
                  <a:pt x="110066" y="237067"/>
                </a:lnTo>
                <a:lnTo>
                  <a:pt x="93133" y="270933"/>
                </a:lnTo>
                <a:lnTo>
                  <a:pt x="76200" y="296333"/>
                </a:lnTo>
                <a:lnTo>
                  <a:pt x="59267" y="313267"/>
                </a:lnTo>
                <a:lnTo>
                  <a:pt x="42334" y="330200"/>
                </a:lnTo>
                <a:lnTo>
                  <a:pt x="25400" y="338667"/>
                </a:lnTo>
                <a:lnTo>
                  <a:pt x="16933" y="338667"/>
                </a:lnTo>
                <a:lnTo>
                  <a:pt x="8467" y="338667"/>
                </a:lnTo>
                <a:lnTo>
                  <a:pt x="8467" y="321733"/>
                </a:lnTo>
                <a:lnTo>
                  <a:pt x="0" y="313267"/>
                </a:lnTo>
                <a:lnTo>
                  <a:pt x="8467" y="287867"/>
                </a:lnTo>
                <a:lnTo>
                  <a:pt x="8467" y="262467"/>
                </a:lnTo>
                <a:lnTo>
                  <a:pt x="16933" y="237067"/>
                </a:lnTo>
                <a:lnTo>
                  <a:pt x="25400" y="203200"/>
                </a:lnTo>
                <a:lnTo>
                  <a:pt x="42334" y="186267"/>
                </a:lnTo>
                <a:lnTo>
                  <a:pt x="59267" y="160867"/>
                </a:lnTo>
                <a:lnTo>
                  <a:pt x="76200" y="152400"/>
                </a:lnTo>
                <a:lnTo>
                  <a:pt x="101600" y="152400"/>
                </a:lnTo>
                <a:lnTo>
                  <a:pt x="118534" y="160867"/>
                </a:lnTo>
                <a:lnTo>
                  <a:pt x="135467" y="177800"/>
                </a:lnTo>
                <a:lnTo>
                  <a:pt x="152400" y="194733"/>
                </a:lnTo>
                <a:lnTo>
                  <a:pt x="160867" y="220133"/>
                </a:lnTo>
                <a:lnTo>
                  <a:pt x="169333" y="245533"/>
                </a:lnTo>
                <a:lnTo>
                  <a:pt x="169333" y="279400"/>
                </a:lnTo>
                <a:lnTo>
                  <a:pt x="169333" y="304800"/>
                </a:lnTo>
                <a:lnTo>
                  <a:pt x="169333" y="321733"/>
                </a:lnTo>
                <a:lnTo>
                  <a:pt x="169333" y="338667"/>
                </a:lnTo>
                <a:lnTo>
                  <a:pt x="169333" y="347133"/>
                </a:lnTo>
                <a:lnTo>
                  <a:pt x="169333" y="347133"/>
                </a:lnTo>
                <a:lnTo>
                  <a:pt x="169333" y="338667"/>
                </a:lnTo>
                <a:lnTo>
                  <a:pt x="177800" y="321733"/>
                </a:lnTo>
                <a:lnTo>
                  <a:pt x="177800" y="321733"/>
                </a:lnTo>
                <a:lnTo>
                  <a:pt x="186266" y="304800"/>
                </a:lnTo>
                <a:lnTo>
                  <a:pt x="1862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128000" y="4309533"/>
            <a:ext cx="33868" cy="33868"/>
          </a:xfrm>
          <a:custGeom>
            <a:avLst/>
            <a:gdLst/>
            <a:ahLst/>
            <a:cxnLst/>
            <a:rect l="0" t="0" r="0" b="0"/>
            <a:pathLst>
              <a:path w="33868" h="338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280400" y="4148667"/>
            <a:ext cx="211667" cy="338667"/>
          </a:xfrm>
          <a:custGeom>
            <a:avLst/>
            <a:gdLst/>
            <a:ahLst/>
            <a:cxnLst/>
            <a:rect l="0" t="0" r="0" b="0"/>
            <a:pathLst>
              <a:path w="211667" h="338667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6"/>
                </a:lnTo>
                <a:lnTo>
                  <a:pt x="110067" y="16933"/>
                </a:lnTo>
                <a:lnTo>
                  <a:pt x="127000" y="25400"/>
                </a:lnTo>
                <a:lnTo>
                  <a:pt x="143934" y="42333"/>
                </a:lnTo>
                <a:lnTo>
                  <a:pt x="152400" y="59266"/>
                </a:lnTo>
                <a:lnTo>
                  <a:pt x="160867" y="76200"/>
                </a:lnTo>
                <a:lnTo>
                  <a:pt x="169333" y="110066"/>
                </a:lnTo>
                <a:lnTo>
                  <a:pt x="160867" y="135466"/>
                </a:lnTo>
                <a:lnTo>
                  <a:pt x="160867" y="169333"/>
                </a:lnTo>
                <a:lnTo>
                  <a:pt x="143934" y="194733"/>
                </a:lnTo>
                <a:lnTo>
                  <a:pt x="127000" y="220133"/>
                </a:lnTo>
                <a:lnTo>
                  <a:pt x="110067" y="254000"/>
                </a:lnTo>
                <a:lnTo>
                  <a:pt x="93133" y="270933"/>
                </a:lnTo>
                <a:lnTo>
                  <a:pt x="76200" y="287866"/>
                </a:lnTo>
                <a:lnTo>
                  <a:pt x="59266" y="304800"/>
                </a:lnTo>
                <a:lnTo>
                  <a:pt x="42333" y="304800"/>
                </a:lnTo>
                <a:lnTo>
                  <a:pt x="25400" y="313266"/>
                </a:lnTo>
                <a:lnTo>
                  <a:pt x="16933" y="304800"/>
                </a:lnTo>
                <a:lnTo>
                  <a:pt x="8467" y="296333"/>
                </a:lnTo>
                <a:lnTo>
                  <a:pt x="0" y="287866"/>
                </a:lnTo>
                <a:lnTo>
                  <a:pt x="0" y="270933"/>
                </a:lnTo>
                <a:lnTo>
                  <a:pt x="0" y="254000"/>
                </a:lnTo>
                <a:lnTo>
                  <a:pt x="8467" y="228600"/>
                </a:lnTo>
                <a:lnTo>
                  <a:pt x="25400" y="211666"/>
                </a:lnTo>
                <a:lnTo>
                  <a:pt x="42333" y="194733"/>
                </a:lnTo>
                <a:lnTo>
                  <a:pt x="67734" y="177800"/>
                </a:lnTo>
                <a:lnTo>
                  <a:pt x="84667" y="169333"/>
                </a:lnTo>
                <a:lnTo>
                  <a:pt x="110067" y="169333"/>
                </a:lnTo>
                <a:lnTo>
                  <a:pt x="135466" y="169333"/>
                </a:lnTo>
                <a:lnTo>
                  <a:pt x="160867" y="186266"/>
                </a:lnTo>
                <a:lnTo>
                  <a:pt x="177800" y="194733"/>
                </a:lnTo>
                <a:lnTo>
                  <a:pt x="194733" y="220133"/>
                </a:lnTo>
                <a:lnTo>
                  <a:pt x="203200" y="245533"/>
                </a:lnTo>
                <a:lnTo>
                  <a:pt x="211666" y="262466"/>
                </a:lnTo>
                <a:lnTo>
                  <a:pt x="211666" y="287866"/>
                </a:lnTo>
                <a:lnTo>
                  <a:pt x="211666" y="304800"/>
                </a:lnTo>
                <a:lnTo>
                  <a:pt x="211666" y="321733"/>
                </a:lnTo>
                <a:lnTo>
                  <a:pt x="203200" y="330200"/>
                </a:lnTo>
                <a:lnTo>
                  <a:pt x="203200" y="338666"/>
                </a:lnTo>
                <a:lnTo>
                  <a:pt x="194733" y="338666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11666" y="321733"/>
                </a:lnTo>
                <a:lnTo>
                  <a:pt x="211666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610600" y="42926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754533" y="4148667"/>
            <a:ext cx="237068" cy="321734"/>
          </a:xfrm>
          <a:custGeom>
            <a:avLst/>
            <a:gdLst/>
            <a:ahLst/>
            <a:cxnLst/>
            <a:rect l="0" t="0" r="0" b="0"/>
            <a:pathLst>
              <a:path w="237068" h="321734">
                <a:moveTo>
                  <a:pt x="67734" y="0"/>
                </a:moveTo>
                <a:lnTo>
                  <a:pt x="67734" y="0"/>
                </a:lnTo>
                <a:lnTo>
                  <a:pt x="59267" y="0"/>
                </a:lnTo>
                <a:lnTo>
                  <a:pt x="50801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25400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67734" y="110066"/>
                </a:lnTo>
                <a:lnTo>
                  <a:pt x="93134" y="110066"/>
                </a:lnTo>
                <a:lnTo>
                  <a:pt x="118533" y="101600"/>
                </a:lnTo>
                <a:lnTo>
                  <a:pt x="143934" y="101600"/>
                </a:lnTo>
                <a:lnTo>
                  <a:pt x="169334" y="101600"/>
                </a:lnTo>
                <a:lnTo>
                  <a:pt x="194733" y="118533"/>
                </a:lnTo>
                <a:lnTo>
                  <a:pt x="211667" y="127000"/>
                </a:lnTo>
                <a:lnTo>
                  <a:pt x="228600" y="143933"/>
                </a:lnTo>
                <a:lnTo>
                  <a:pt x="237067" y="160866"/>
                </a:lnTo>
                <a:lnTo>
                  <a:pt x="237067" y="177800"/>
                </a:lnTo>
                <a:lnTo>
                  <a:pt x="237067" y="194733"/>
                </a:lnTo>
                <a:lnTo>
                  <a:pt x="237067" y="220133"/>
                </a:lnTo>
                <a:lnTo>
                  <a:pt x="228600" y="237066"/>
                </a:lnTo>
                <a:lnTo>
                  <a:pt x="211667" y="262466"/>
                </a:lnTo>
                <a:lnTo>
                  <a:pt x="194733" y="279400"/>
                </a:lnTo>
                <a:lnTo>
                  <a:pt x="177800" y="296333"/>
                </a:lnTo>
                <a:lnTo>
                  <a:pt x="152400" y="304800"/>
                </a:lnTo>
                <a:lnTo>
                  <a:pt x="135467" y="313266"/>
                </a:lnTo>
                <a:lnTo>
                  <a:pt x="110067" y="321733"/>
                </a:lnTo>
                <a:lnTo>
                  <a:pt x="84667" y="321733"/>
                </a:lnTo>
                <a:lnTo>
                  <a:pt x="76200" y="313266"/>
                </a:lnTo>
                <a:lnTo>
                  <a:pt x="59267" y="304800"/>
                </a:lnTo>
                <a:lnTo>
                  <a:pt x="50801" y="287866"/>
                </a:lnTo>
                <a:lnTo>
                  <a:pt x="50801" y="287866"/>
                </a:lnTo>
                <a:lnTo>
                  <a:pt x="42333" y="270933"/>
                </a:lnTo>
                <a:lnTo>
                  <a:pt x="423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788400" y="4097867"/>
            <a:ext cx="279401" cy="33867"/>
          </a:xfrm>
          <a:custGeom>
            <a:avLst/>
            <a:gdLst/>
            <a:ahLst/>
            <a:cxnLst/>
            <a:rect l="0" t="0" r="0" b="0"/>
            <a:pathLst>
              <a:path w="279401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16934" y="33866"/>
                </a:lnTo>
                <a:lnTo>
                  <a:pt x="33867" y="25400"/>
                </a:lnTo>
                <a:lnTo>
                  <a:pt x="50800" y="25400"/>
                </a:lnTo>
                <a:lnTo>
                  <a:pt x="76200" y="16933"/>
                </a:lnTo>
                <a:lnTo>
                  <a:pt x="101600" y="16933"/>
                </a:lnTo>
                <a:lnTo>
                  <a:pt x="135467" y="8466"/>
                </a:lnTo>
                <a:lnTo>
                  <a:pt x="160866" y="8466"/>
                </a:lnTo>
                <a:lnTo>
                  <a:pt x="186267" y="8466"/>
                </a:lnTo>
                <a:lnTo>
                  <a:pt x="211667" y="8466"/>
                </a:lnTo>
                <a:lnTo>
                  <a:pt x="228600" y="0"/>
                </a:lnTo>
                <a:lnTo>
                  <a:pt x="245534" y="0"/>
                </a:lnTo>
                <a:lnTo>
                  <a:pt x="262467" y="0"/>
                </a:lnTo>
                <a:lnTo>
                  <a:pt x="262467" y="8466"/>
                </a:lnTo>
                <a:lnTo>
                  <a:pt x="270933" y="8466"/>
                </a:lnTo>
                <a:lnTo>
                  <a:pt x="270933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9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9398000" y="4191000"/>
            <a:ext cx="262468" cy="245534"/>
          </a:xfrm>
          <a:custGeom>
            <a:avLst/>
            <a:gdLst/>
            <a:ahLst/>
            <a:cxnLst/>
            <a:rect l="0" t="0" r="0" b="0"/>
            <a:pathLst>
              <a:path w="262468" h="245534">
                <a:moveTo>
                  <a:pt x="143933" y="93133"/>
                </a:moveTo>
                <a:lnTo>
                  <a:pt x="143933" y="93133"/>
                </a:lnTo>
                <a:lnTo>
                  <a:pt x="143933" y="84667"/>
                </a:lnTo>
                <a:lnTo>
                  <a:pt x="152400" y="84667"/>
                </a:lnTo>
                <a:lnTo>
                  <a:pt x="160866" y="76200"/>
                </a:lnTo>
                <a:lnTo>
                  <a:pt x="160866" y="59267"/>
                </a:lnTo>
                <a:lnTo>
                  <a:pt x="160866" y="50800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0866" y="16933"/>
                </a:lnTo>
                <a:lnTo>
                  <a:pt x="152400" y="8467"/>
                </a:lnTo>
                <a:lnTo>
                  <a:pt x="143933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50800" y="33867"/>
                </a:lnTo>
                <a:lnTo>
                  <a:pt x="33867" y="59267"/>
                </a:lnTo>
                <a:lnTo>
                  <a:pt x="25400" y="84667"/>
                </a:lnTo>
                <a:lnTo>
                  <a:pt x="8466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6" y="228600"/>
                </a:lnTo>
                <a:lnTo>
                  <a:pt x="25400" y="237067"/>
                </a:lnTo>
                <a:lnTo>
                  <a:pt x="33867" y="245533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37067"/>
                </a:lnTo>
                <a:lnTo>
                  <a:pt x="93134" y="228600"/>
                </a:lnTo>
                <a:lnTo>
                  <a:pt x="110067" y="211667"/>
                </a:lnTo>
                <a:lnTo>
                  <a:pt x="127000" y="186267"/>
                </a:lnTo>
                <a:lnTo>
                  <a:pt x="135467" y="160867"/>
                </a:lnTo>
                <a:lnTo>
                  <a:pt x="143933" y="135467"/>
                </a:lnTo>
                <a:lnTo>
                  <a:pt x="152400" y="110067"/>
                </a:lnTo>
                <a:lnTo>
                  <a:pt x="160866" y="84667"/>
                </a:lnTo>
                <a:lnTo>
                  <a:pt x="169334" y="59267"/>
                </a:lnTo>
                <a:lnTo>
                  <a:pt x="169334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69334" y="33867"/>
                </a:lnTo>
                <a:lnTo>
                  <a:pt x="169334" y="50800"/>
                </a:lnTo>
                <a:lnTo>
                  <a:pt x="169334" y="67733"/>
                </a:lnTo>
                <a:lnTo>
                  <a:pt x="169334" y="93133"/>
                </a:lnTo>
                <a:lnTo>
                  <a:pt x="169334" y="118533"/>
                </a:lnTo>
                <a:lnTo>
                  <a:pt x="169334" y="143933"/>
                </a:lnTo>
                <a:lnTo>
                  <a:pt x="169334" y="177800"/>
                </a:lnTo>
                <a:lnTo>
                  <a:pt x="186267" y="203200"/>
                </a:lnTo>
                <a:lnTo>
                  <a:pt x="194733" y="220133"/>
                </a:lnTo>
                <a:lnTo>
                  <a:pt x="211667" y="237067"/>
                </a:lnTo>
                <a:lnTo>
                  <a:pt x="228600" y="245533"/>
                </a:lnTo>
                <a:lnTo>
                  <a:pt x="245534" y="245533"/>
                </a:lnTo>
                <a:lnTo>
                  <a:pt x="245534" y="245533"/>
                </a:lnTo>
                <a:lnTo>
                  <a:pt x="262467" y="245533"/>
                </a:lnTo>
                <a:lnTo>
                  <a:pt x="262467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812866" y="4216400"/>
            <a:ext cx="355601" cy="220134"/>
          </a:xfrm>
          <a:custGeom>
            <a:avLst/>
            <a:gdLst/>
            <a:ahLst/>
            <a:cxnLst/>
            <a:rect l="0" t="0" r="0" b="0"/>
            <a:pathLst>
              <a:path w="355601" h="220134">
                <a:moveTo>
                  <a:pt x="135468" y="16933"/>
                </a:moveTo>
                <a:lnTo>
                  <a:pt x="127000" y="16933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4" y="8467"/>
                </a:lnTo>
                <a:lnTo>
                  <a:pt x="101601" y="0"/>
                </a:lnTo>
                <a:lnTo>
                  <a:pt x="93134" y="0"/>
                </a:lnTo>
                <a:lnTo>
                  <a:pt x="67734" y="8467"/>
                </a:lnTo>
                <a:lnTo>
                  <a:pt x="50800" y="8467"/>
                </a:lnTo>
                <a:lnTo>
                  <a:pt x="25401" y="25400"/>
                </a:lnTo>
                <a:lnTo>
                  <a:pt x="16934" y="33867"/>
                </a:lnTo>
                <a:lnTo>
                  <a:pt x="8467" y="59267"/>
                </a:lnTo>
                <a:lnTo>
                  <a:pt x="0" y="76200"/>
                </a:lnTo>
                <a:lnTo>
                  <a:pt x="8467" y="93133"/>
                </a:lnTo>
                <a:lnTo>
                  <a:pt x="16934" y="118533"/>
                </a:lnTo>
                <a:lnTo>
                  <a:pt x="33868" y="135467"/>
                </a:lnTo>
                <a:lnTo>
                  <a:pt x="50800" y="152400"/>
                </a:lnTo>
                <a:lnTo>
                  <a:pt x="76200" y="169333"/>
                </a:lnTo>
                <a:lnTo>
                  <a:pt x="101601" y="186267"/>
                </a:lnTo>
                <a:lnTo>
                  <a:pt x="127000" y="194733"/>
                </a:lnTo>
                <a:lnTo>
                  <a:pt x="152400" y="211667"/>
                </a:lnTo>
                <a:lnTo>
                  <a:pt x="177801" y="220133"/>
                </a:lnTo>
                <a:lnTo>
                  <a:pt x="203200" y="220133"/>
                </a:lnTo>
                <a:lnTo>
                  <a:pt x="228600" y="220133"/>
                </a:lnTo>
                <a:lnTo>
                  <a:pt x="254001" y="220133"/>
                </a:lnTo>
                <a:lnTo>
                  <a:pt x="279400" y="220133"/>
                </a:lnTo>
                <a:lnTo>
                  <a:pt x="304800" y="211667"/>
                </a:lnTo>
                <a:lnTo>
                  <a:pt x="321734" y="211667"/>
                </a:lnTo>
                <a:lnTo>
                  <a:pt x="338668" y="203200"/>
                </a:lnTo>
                <a:lnTo>
                  <a:pt x="347134" y="203200"/>
                </a:lnTo>
                <a:lnTo>
                  <a:pt x="355600" y="203200"/>
                </a:lnTo>
                <a:lnTo>
                  <a:pt x="355600" y="203200"/>
                </a:lnTo>
                <a:lnTo>
                  <a:pt x="355600" y="203200"/>
                </a:lnTo>
                <a:lnTo>
                  <a:pt x="347134" y="203200"/>
                </a:lnTo>
                <a:lnTo>
                  <a:pt x="3471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985000" y="5147733"/>
            <a:ext cx="270934" cy="431801"/>
          </a:xfrm>
          <a:custGeom>
            <a:avLst/>
            <a:gdLst/>
            <a:ahLst/>
            <a:cxnLst/>
            <a:rect l="0" t="0" r="0" b="0"/>
            <a:pathLst>
              <a:path w="270934" h="431801">
                <a:moveTo>
                  <a:pt x="93133" y="8467"/>
                </a:moveTo>
                <a:lnTo>
                  <a:pt x="93133" y="16934"/>
                </a:lnTo>
                <a:lnTo>
                  <a:pt x="84667" y="16934"/>
                </a:lnTo>
                <a:lnTo>
                  <a:pt x="76200" y="25400"/>
                </a:lnTo>
                <a:lnTo>
                  <a:pt x="59266" y="33867"/>
                </a:lnTo>
                <a:lnTo>
                  <a:pt x="50800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60867" y="0"/>
                </a:lnTo>
                <a:lnTo>
                  <a:pt x="177800" y="8467"/>
                </a:lnTo>
                <a:lnTo>
                  <a:pt x="194733" y="8467"/>
                </a:lnTo>
                <a:lnTo>
                  <a:pt x="211666" y="16934"/>
                </a:lnTo>
                <a:lnTo>
                  <a:pt x="220134" y="33867"/>
                </a:lnTo>
                <a:lnTo>
                  <a:pt x="228600" y="50800"/>
                </a:lnTo>
                <a:lnTo>
                  <a:pt x="237067" y="67734"/>
                </a:lnTo>
                <a:lnTo>
                  <a:pt x="245533" y="93134"/>
                </a:lnTo>
                <a:lnTo>
                  <a:pt x="245533" y="110067"/>
                </a:lnTo>
                <a:lnTo>
                  <a:pt x="245533" y="143934"/>
                </a:lnTo>
                <a:lnTo>
                  <a:pt x="245533" y="169334"/>
                </a:lnTo>
                <a:lnTo>
                  <a:pt x="245533" y="194734"/>
                </a:lnTo>
                <a:lnTo>
                  <a:pt x="237067" y="228600"/>
                </a:lnTo>
                <a:lnTo>
                  <a:pt x="237067" y="262467"/>
                </a:lnTo>
                <a:lnTo>
                  <a:pt x="228600" y="287867"/>
                </a:lnTo>
                <a:lnTo>
                  <a:pt x="211666" y="321734"/>
                </a:lnTo>
                <a:lnTo>
                  <a:pt x="203200" y="347134"/>
                </a:lnTo>
                <a:lnTo>
                  <a:pt x="186267" y="372534"/>
                </a:lnTo>
                <a:lnTo>
                  <a:pt x="160867" y="389467"/>
                </a:lnTo>
                <a:lnTo>
                  <a:pt x="143934" y="414867"/>
                </a:lnTo>
                <a:lnTo>
                  <a:pt x="127000" y="423334"/>
                </a:lnTo>
                <a:lnTo>
                  <a:pt x="110067" y="431800"/>
                </a:lnTo>
                <a:lnTo>
                  <a:pt x="93133" y="431800"/>
                </a:lnTo>
                <a:lnTo>
                  <a:pt x="67734" y="431800"/>
                </a:lnTo>
                <a:lnTo>
                  <a:pt x="59266" y="431800"/>
                </a:lnTo>
                <a:lnTo>
                  <a:pt x="42333" y="414867"/>
                </a:lnTo>
                <a:lnTo>
                  <a:pt x="16933" y="406400"/>
                </a:lnTo>
                <a:lnTo>
                  <a:pt x="8467" y="389467"/>
                </a:lnTo>
                <a:lnTo>
                  <a:pt x="0" y="372534"/>
                </a:lnTo>
                <a:lnTo>
                  <a:pt x="0" y="355600"/>
                </a:lnTo>
                <a:lnTo>
                  <a:pt x="0" y="338667"/>
                </a:lnTo>
                <a:lnTo>
                  <a:pt x="0" y="313267"/>
                </a:lnTo>
                <a:lnTo>
                  <a:pt x="8467" y="296334"/>
                </a:lnTo>
                <a:lnTo>
                  <a:pt x="16933" y="279400"/>
                </a:lnTo>
                <a:lnTo>
                  <a:pt x="33867" y="270934"/>
                </a:lnTo>
                <a:lnTo>
                  <a:pt x="50800" y="254000"/>
                </a:lnTo>
                <a:lnTo>
                  <a:pt x="67734" y="245534"/>
                </a:lnTo>
                <a:lnTo>
                  <a:pt x="84667" y="245534"/>
                </a:lnTo>
                <a:lnTo>
                  <a:pt x="110067" y="245534"/>
                </a:lnTo>
                <a:lnTo>
                  <a:pt x="127000" y="254000"/>
                </a:lnTo>
                <a:lnTo>
                  <a:pt x="152400" y="262467"/>
                </a:lnTo>
                <a:lnTo>
                  <a:pt x="169333" y="270934"/>
                </a:lnTo>
                <a:lnTo>
                  <a:pt x="186267" y="279400"/>
                </a:lnTo>
                <a:lnTo>
                  <a:pt x="203200" y="296334"/>
                </a:lnTo>
                <a:lnTo>
                  <a:pt x="220134" y="313267"/>
                </a:lnTo>
                <a:lnTo>
                  <a:pt x="237067" y="338667"/>
                </a:lnTo>
                <a:lnTo>
                  <a:pt x="245533" y="347134"/>
                </a:lnTo>
                <a:lnTo>
                  <a:pt x="254000" y="372534"/>
                </a:lnTo>
                <a:lnTo>
                  <a:pt x="262467" y="381000"/>
                </a:lnTo>
                <a:lnTo>
                  <a:pt x="262467" y="397934"/>
                </a:lnTo>
                <a:lnTo>
                  <a:pt x="262467" y="414867"/>
                </a:lnTo>
                <a:lnTo>
                  <a:pt x="270933" y="414867"/>
                </a:lnTo>
                <a:lnTo>
                  <a:pt x="270933" y="423334"/>
                </a:lnTo>
                <a:lnTo>
                  <a:pt x="270933" y="423334"/>
                </a:lnTo>
                <a:lnTo>
                  <a:pt x="270933" y="414867"/>
                </a:lnTo>
                <a:lnTo>
                  <a:pt x="270933" y="397934"/>
                </a:lnTo>
                <a:lnTo>
                  <a:pt x="270933" y="397934"/>
                </a:lnTo>
                <a:lnTo>
                  <a:pt x="270933" y="372534"/>
                </a:lnTo>
                <a:lnTo>
                  <a:pt x="270933" y="372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306733" y="5037667"/>
            <a:ext cx="169335" cy="101601"/>
          </a:xfrm>
          <a:custGeom>
            <a:avLst/>
            <a:gdLst/>
            <a:ahLst/>
            <a:cxnLst/>
            <a:rect l="0" t="0" r="0" b="0"/>
            <a:pathLst>
              <a:path w="169335" h="101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01600"/>
                </a:lnTo>
                <a:lnTo>
                  <a:pt x="33867" y="93133"/>
                </a:lnTo>
                <a:lnTo>
                  <a:pt x="50801" y="93133"/>
                </a:lnTo>
                <a:lnTo>
                  <a:pt x="67734" y="93133"/>
                </a:lnTo>
                <a:lnTo>
                  <a:pt x="84667" y="84666"/>
                </a:lnTo>
                <a:lnTo>
                  <a:pt x="101600" y="84666"/>
                </a:lnTo>
                <a:lnTo>
                  <a:pt x="110067" y="84666"/>
                </a:lnTo>
                <a:lnTo>
                  <a:pt x="127001" y="84666"/>
                </a:lnTo>
                <a:lnTo>
                  <a:pt x="143934" y="84666"/>
                </a:lnTo>
                <a:lnTo>
                  <a:pt x="160867" y="84666"/>
                </a:lnTo>
                <a:lnTo>
                  <a:pt x="169334" y="84666"/>
                </a:lnTo>
                <a:lnTo>
                  <a:pt x="169334" y="84666"/>
                </a:lnTo>
                <a:lnTo>
                  <a:pt x="169334" y="76200"/>
                </a:lnTo>
                <a:lnTo>
                  <a:pt x="169334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366000" y="4953000"/>
            <a:ext cx="50801" cy="304801"/>
          </a:xfrm>
          <a:custGeom>
            <a:avLst/>
            <a:gdLst/>
            <a:ahLst/>
            <a:cxnLst/>
            <a:rect l="0" t="0" r="0" b="0"/>
            <a:pathLst>
              <a:path w="50801" h="304801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59267"/>
                </a:lnTo>
                <a:lnTo>
                  <a:pt x="50800" y="84667"/>
                </a:lnTo>
                <a:lnTo>
                  <a:pt x="42333" y="110067"/>
                </a:lnTo>
                <a:lnTo>
                  <a:pt x="42333" y="135467"/>
                </a:lnTo>
                <a:lnTo>
                  <a:pt x="33867" y="169333"/>
                </a:lnTo>
                <a:lnTo>
                  <a:pt x="25400" y="203200"/>
                </a:lnTo>
                <a:lnTo>
                  <a:pt x="16933" y="237067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543800" y="5173133"/>
            <a:ext cx="338667" cy="431801"/>
          </a:xfrm>
          <a:custGeom>
            <a:avLst/>
            <a:gdLst/>
            <a:ahLst/>
            <a:cxnLst/>
            <a:rect l="0" t="0" r="0" b="0"/>
            <a:pathLst>
              <a:path w="338667" h="431801">
                <a:moveTo>
                  <a:pt x="338666" y="0"/>
                </a:moveTo>
                <a:lnTo>
                  <a:pt x="338666" y="0"/>
                </a:lnTo>
                <a:lnTo>
                  <a:pt x="338666" y="8467"/>
                </a:lnTo>
                <a:lnTo>
                  <a:pt x="338666" y="8467"/>
                </a:lnTo>
                <a:lnTo>
                  <a:pt x="330200" y="16934"/>
                </a:lnTo>
                <a:lnTo>
                  <a:pt x="321733" y="16934"/>
                </a:lnTo>
                <a:lnTo>
                  <a:pt x="313267" y="25400"/>
                </a:lnTo>
                <a:lnTo>
                  <a:pt x="304800" y="33867"/>
                </a:lnTo>
                <a:lnTo>
                  <a:pt x="287867" y="33867"/>
                </a:lnTo>
                <a:lnTo>
                  <a:pt x="270934" y="33867"/>
                </a:lnTo>
                <a:lnTo>
                  <a:pt x="254000" y="42334"/>
                </a:lnTo>
                <a:lnTo>
                  <a:pt x="228600" y="42334"/>
                </a:lnTo>
                <a:lnTo>
                  <a:pt x="203200" y="50800"/>
                </a:lnTo>
                <a:lnTo>
                  <a:pt x="186266" y="50800"/>
                </a:lnTo>
                <a:lnTo>
                  <a:pt x="160867" y="50800"/>
                </a:lnTo>
                <a:lnTo>
                  <a:pt x="143933" y="50800"/>
                </a:lnTo>
                <a:lnTo>
                  <a:pt x="127000" y="50800"/>
                </a:lnTo>
                <a:lnTo>
                  <a:pt x="101600" y="59267"/>
                </a:lnTo>
                <a:lnTo>
                  <a:pt x="93133" y="59267"/>
                </a:lnTo>
                <a:lnTo>
                  <a:pt x="84667" y="59267"/>
                </a:lnTo>
                <a:lnTo>
                  <a:pt x="76200" y="59267"/>
                </a:lnTo>
                <a:lnTo>
                  <a:pt x="67733" y="59267"/>
                </a:lnTo>
                <a:lnTo>
                  <a:pt x="67733" y="67734"/>
                </a:lnTo>
                <a:lnTo>
                  <a:pt x="67733" y="67734"/>
                </a:lnTo>
                <a:lnTo>
                  <a:pt x="67733" y="76200"/>
                </a:lnTo>
                <a:lnTo>
                  <a:pt x="67733" y="84667"/>
                </a:lnTo>
                <a:lnTo>
                  <a:pt x="76200" y="93134"/>
                </a:lnTo>
                <a:lnTo>
                  <a:pt x="76200" y="101600"/>
                </a:lnTo>
                <a:lnTo>
                  <a:pt x="76200" y="110067"/>
                </a:lnTo>
                <a:lnTo>
                  <a:pt x="76200" y="118534"/>
                </a:lnTo>
                <a:lnTo>
                  <a:pt x="76200" y="135467"/>
                </a:lnTo>
                <a:lnTo>
                  <a:pt x="76200" y="143934"/>
                </a:lnTo>
                <a:lnTo>
                  <a:pt x="67733" y="160867"/>
                </a:lnTo>
                <a:lnTo>
                  <a:pt x="67733" y="169334"/>
                </a:lnTo>
                <a:lnTo>
                  <a:pt x="59267" y="177800"/>
                </a:lnTo>
                <a:lnTo>
                  <a:pt x="50800" y="186267"/>
                </a:lnTo>
                <a:lnTo>
                  <a:pt x="50800" y="194734"/>
                </a:lnTo>
                <a:lnTo>
                  <a:pt x="42334" y="194734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11667"/>
                </a:lnTo>
                <a:lnTo>
                  <a:pt x="42334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3" y="194734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60867" y="177800"/>
                </a:lnTo>
                <a:lnTo>
                  <a:pt x="177800" y="177800"/>
                </a:lnTo>
                <a:lnTo>
                  <a:pt x="203200" y="177800"/>
                </a:lnTo>
                <a:lnTo>
                  <a:pt x="228600" y="186267"/>
                </a:lnTo>
                <a:lnTo>
                  <a:pt x="245533" y="186267"/>
                </a:lnTo>
                <a:lnTo>
                  <a:pt x="262466" y="203200"/>
                </a:lnTo>
                <a:lnTo>
                  <a:pt x="287867" y="211667"/>
                </a:lnTo>
                <a:lnTo>
                  <a:pt x="296333" y="228600"/>
                </a:lnTo>
                <a:lnTo>
                  <a:pt x="313267" y="245534"/>
                </a:lnTo>
                <a:lnTo>
                  <a:pt x="321733" y="254000"/>
                </a:lnTo>
                <a:lnTo>
                  <a:pt x="321733" y="279400"/>
                </a:lnTo>
                <a:lnTo>
                  <a:pt x="330200" y="296334"/>
                </a:lnTo>
                <a:lnTo>
                  <a:pt x="330200" y="313267"/>
                </a:lnTo>
                <a:lnTo>
                  <a:pt x="321733" y="330200"/>
                </a:lnTo>
                <a:lnTo>
                  <a:pt x="321733" y="347134"/>
                </a:lnTo>
                <a:lnTo>
                  <a:pt x="313267" y="364067"/>
                </a:lnTo>
                <a:lnTo>
                  <a:pt x="296333" y="372534"/>
                </a:lnTo>
                <a:lnTo>
                  <a:pt x="279400" y="389467"/>
                </a:lnTo>
                <a:lnTo>
                  <a:pt x="262466" y="406400"/>
                </a:lnTo>
                <a:lnTo>
                  <a:pt x="245533" y="414867"/>
                </a:lnTo>
                <a:lnTo>
                  <a:pt x="220133" y="423334"/>
                </a:lnTo>
                <a:lnTo>
                  <a:pt x="203200" y="431800"/>
                </a:lnTo>
                <a:lnTo>
                  <a:pt x="177800" y="431800"/>
                </a:lnTo>
                <a:lnTo>
                  <a:pt x="152400" y="431800"/>
                </a:lnTo>
                <a:lnTo>
                  <a:pt x="127000" y="431800"/>
                </a:lnTo>
                <a:lnTo>
                  <a:pt x="101600" y="431800"/>
                </a:lnTo>
                <a:lnTo>
                  <a:pt x="84667" y="423334"/>
                </a:lnTo>
                <a:lnTo>
                  <a:pt x="59267" y="423334"/>
                </a:lnTo>
                <a:lnTo>
                  <a:pt x="42334" y="414867"/>
                </a:lnTo>
                <a:lnTo>
                  <a:pt x="33866" y="414867"/>
                </a:lnTo>
                <a:lnTo>
                  <a:pt x="25400" y="406400"/>
                </a:lnTo>
                <a:lnTo>
                  <a:pt x="8467" y="397934"/>
                </a:lnTo>
                <a:lnTo>
                  <a:pt x="8467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72534"/>
                </a:lnTo>
                <a:lnTo>
                  <a:pt x="16933" y="372534"/>
                </a:lnTo>
                <a:lnTo>
                  <a:pt x="16933" y="372534"/>
                </a:lnTo>
                <a:lnTo>
                  <a:pt x="25400" y="364067"/>
                </a:lnTo>
                <a:lnTo>
                  <a:pt x="2540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357534" y="5418667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16933" y="0"/>
                </a:move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026400" y="5401733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255000" y="5249333"/>
            <a:ext cx="296334" cy="355601"/>
          </a:xfrm>
          <a:custGeom>
            <a:avLst/>
            <a:gdLst/>
            <a:ahLst/>
            <a:cxnLst/>
            <a:rect l="0" t="0" r="0" b="0"/>
            <a:pathLst>
              <a:path w="296334" h="355601">
                <a:moveTo>
                  <a:pt x="203200" y="110067"/>
                </a:move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11667" y="110067"/>
                </a:lnTo>
                <a:lnTo>
                  <a:pt x="211667" y="110067"/>
                </a:lnTo>
                <a:lnTo>
                  <a:pt x="211667" y="118534"/>
                </a:lnTo>
                <a:lnTo>
                  <a:pt x="220133" y="118534"/>
                </a:lnTo>
                <a:lnTo>
                  <a:pt x="220133" y="118534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8600" y="110067"/>
                </a:lnTo>
                <a:lnTo>
                  <a:pt x="220133" y="101600"/>
                </a:lnTo>
                <a:lnTo>
                  <a:pt x="220133" y="101600"/>
                </a:lnTo>
                <a:lnTo>
                  <a:pt x="220133" y="93134"/>
                </a:lnTo>
                <a:lnTo>
                  <a:pt x="211667" y="84667"/>
                </a:lnTo>
                <a:lnTo>
                  <a:pt x="211667" y="76200"/>
                </a:lnTo>
                <a:lnTo>
                  <a:pt x="203200" y="67734"/>
                </a:lnTo>
                <a:lnTo>
                  <a:pt x="203200" y="59267"/>
                </a:lnTo>
                <a:lnTo>
                  <a:pt x="194733" y="50800"/>
                </a:lnTo>
                <a:lnTo>
                  <a:pt x="186267" y="50800"/>
                </a:lnTo>
                <a:lnTo>
                  <a:pt x="177800" y="42334"/>
                </a:lnTo>
                <a:lnTo>
                  <a:pt x="169334" y="33867"/>
                </a:lnTo>
                <a:lnTo>
                  <a:pt x="152400" y="25400"/>
                </a:lnTo>
                <a:lnTo>
                  <a:pt x="143933" y="16934"/>
                </a:lnTo>
                <a:lnTo>
                  <a:pt x="135467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93134" y="0"/>
                </a:lnTo>
                <a:lnTo>
                  <a:pt x="84666" y="0"/>
                </a:lnTo>
                <a:lnTo>
                  <a:pt x="76200" y="8467"/>
                </a:lnTo>
                <a:lnTo>
                  <a:pt x="59267" y="16934"/>
                </a:lnTo>
                <a:lnTo>
                  <a:pt x="50800" y="16934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4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16934" y="279400"/>
                </a:lnTo>
                <a:lnTo>
                  <a:pt x="25400" y="296334"/>
                </a:lnTo>
                <a:lnTo>
                  <a:pt x="33867" y="313267"/>
                </a:lnTo>
                <a:lnTo>
                  <a:pt x="50800" y="330200"/>
                </a:lnTo>
                <a:lnTo>
                  <a:pt x="59267" y="338667"/>
                </a:lnTo>
                <a:lnTo>
                  <a:pt x="67733" y="347134"/>
                </a:lnTo>
                <a:lnTo>
                  <a:pt x="76200" y="347134"/>
                </a:lnTo>
                <a:lnTo>
                  <a:pt x="84666" y="355600"/>
                </a:lnTo>
                <a:lnTo>
                  <a:pt x="101600" y="355600"/>
                </a:lnTo>
                <a:lnTo>
                  <a:pt x="110067" y="355600"/>
                </a:lnTo>
                <a:lnTo>
                  <a:pt x="118533" y="347134"/>
                </a:lnTo>
                <a:lnTo>
                  <a:pt x="127000" y="338667"/>
                </a:lnTo>
                <a:lnTo>
                  <a:pt x="143933" y="330200"/>
                </a:lnTo>
                <a:lnTo>
                  <a:pt x="152400" y="313267"/>
                </a:lnTo>
                <a:lnTo>
                  <a:pt x="160866" y="296334"/>
                </a:lnTo>
                <a:lnTo>
                  <a:pt x="169334" y="287867"/>
                </a:lnTo>
                <a:lnTo>
                  <a:pt x="177800" y="262467"/>
                </a:lnTo>
                <a:lnTo>
                  <a:pt x="186267" y="245534"/>
                </a:lnTo>
                <a:lnTo>
                  <a:pt x="186267" y="228600"/>
                </a:lnTo>
                <a:lnTo>
                  <a:pt x="194733" y="211667"/>
                </a:lnTo>
                <a:lnTo>
                  <a:pt x="194733" y="194734"/>
                </a:lnTo>
                <a:lnTo>
                  <a:pt x="194733" y="177800"/>
                </a:lnTo>
                <a:lnTo>
                  <a:pt x="203200" y="160867"/>
                </a:lnTo>
                <a:lnTo>
                  <a:pt x="194733" y="143934"/>
                </a:lnTo>
                <a:lnTo>
                  <a:pt x="194733" y="127000"/>
                </a:lnTo>
                <a:lnTo>
                  <a:pt x="203200" y="118534"/>
                </a:lnTo>
                <a:lnTo>
                  <a:pt x="203200" y="110067"/>
                </a:lnTo>
                <a:lnTo>
                  <a:pt x="203200" y="101600"/>
                </a:lnTo>
                <a:lnTo>
                  <a:pt x="203200" y="93134"/>
                </a:lnTo>
                <a:lnTo>
                  <a:pt x="203200" y="84667"/>
                </a:lnTo>
                <a:lnTo>
                  <a:pt x="203200" y="84667"/>
                </a:lnTo>
                <a:lnTo>
                  <a:pt x="203200" y="84667"/>
                </a:lnTo>
                <a:lnTo>
                  <a:pt x="203200" y="84667"/>
                </a:lnTo>
                <a:lnTo>
                  <a:pt x="203200" y="84667"/>
                </a:lnTo>
                <a:lnTo>
                  <a:pt x="203200" y="93134"/>
                </a:lnTo>
                <a:lnTo>
                  <a:pt x="194733" y="93134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194733" y="127000"/>
                </a:lnTo>
                <a:lnTo>
                  <a:pt x="186267" y="143934"/>
                </a:lnTo>
                <a:lnTo>
                  <a:pt x="186267" y="160867"/>
                </a:lnTo>
                <a:lnTo>
                  <a:pt x="186267" y="169334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203200" y="220134"/>
                </a:lnTo>
                <a:lnTo>
                  <a:pt x="211667" y="237067"/>
                </a:lnTo>
                <a:lnTo>
                  <a:pt x="211667" y="254000"/>
                </a:lnTo>
                <a:lnTo>
                  <a:pt x="220133" y="270934"/>
                </a:lnTo>
                <a:lnTo>
                  <a:pt x="237066" y="279400"/>
                </a:lnTo>
                <a:lnTo>
                  <a:pt x="245534" y="296334"/>
                </a:lnTo>
                <a:lnTo>
                  <a:pt x="254000" y="304800"/>
                </a:lnTo>
                <a:lnTo>
                  <a:pt x="270933" y="313267"/>
                </a:lnTo>
                <a:lnTo>
                  <a:pt x="279400" y="313267"/>
                </a:lnTo>
                <a:lnTo>
                  <a:pt x="287867" y="313267"/>
                </a:lnTo>
                <a:lnTo>
                  <a:pt x="287867" y="313267"/>
                </a:lnTo>
                <a:lnTo>
                  <a:pt x="296333" y="313267"/>
                </a:lnTo>
                <a:lnTo>
                  <a:pt x="296333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551333" y="4978400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25400"/>
                </a:lnTo>
                <a:lnTo>
                  <a:pt x="101601" y="33867"/>
                </a:lnTo>
                <a:lnTo>
                  <a:pt x="118534" y="42333"/>
                </a:lnTo>
                <a:lnTo>
                  <a:pt x="127000" y="59267"/>
                </a:lnTo>
                <a:lnTo>
                  <a:pt x="143934" y="76200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52400" y="203200"/>
                </a:lnTo>
                <a:lnTo>
                  <a:pt x="143934" y="220133"/>
                </a:lnTo>
                <a:lnTo>
                  <a:pt x="135467" y="228600"/>
                </a:lnTo>
                <a:lnTo>
                  <a:pt x="127000" y="245533"/>
                </a:lnTo>
                <a:lnTo>
                  <a:pt x="118534" y="254000"/>
                </a:lnTo>
                <a:lnTo>
                  <a:pt x="101601" y="254000"/>
                </a:lnTo>
                <a:lnTo>
                  <a:pt x="93133" y="262467"/>
                </a:lnTo>
                <a:lnTo>
                  <a:pt x="76200" y="262467"/>
                </a:lnTo>
                <a:lnTo>
                  <a:pt x="67734" y="270933"/>
                </a:lnTo>
                <a:lnTo>
                  <a:pt x="50800" y="270933"/>
                </a:lnTo>
                <a:lnTo>
                  <a:pt x="42334" y="270933"/>
                </a:lnTo>
                <a:lnTo>
                  <a:pt x="25401" y="262467"/>
                </a:lnTo>
                <a:lnTo>
                  <a:pt x="25401" y="262467"/>
                </a:lnTo>
                <a:lnTo>
                  <a:pt x="16933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0133"/>
                </a:lnTo>
                <a:lnTo>
                  <a:pt x="16933" y="211667"/>
                </a:lnTo>
                <a:lnTo>
                  <a:pt x="25401" y="211667"/>
                </a:lnTo>
                <a:lnTo>
                  <a:pt x="33867" y="211667"/>
                </a:lnTo>
                <a:lnTo>
                  <a:pt x="42334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211667"/>
                </a:lnTo>
                <a:lnTo>
                  <a:pt x="101601" y="211667"/>
                </a:lnTo>
                <a:lnTo>
                  <a:pt x="110067" y="220133"/>
                </a:lnTo>
                <a:lnTo>
                  <a:pt x="127000" y="220133"/>
                </a:lnTo>
                <a:lnTo>
                  <a:pt x="135467" y="228600"/>
                </a:lnTo>
                <a:lnTo>
                  <a:pt x="143934" y="228600"/>
                </a:lnTo>
                <a:lnTo>
                  <a:pt x="160867" y="237067"/>
                </a:lnTo>
                <a:lnTo>
                  <a:pt x="169333" y="245533"/>
                </a:lnTo>
                <a:lnTo>
                  <a:pt x="177801" y="245533"/>
                </a:lnTo>
                <a:lnTo>
                  <a:pt x="186267" y="254000"/>
                </a:lnTo>
                <a:lnTo>
                  <a:pt x="194734" y="262467"/>
                </a:lnTo>
                <a:lnTo>
                  <a:pt x="203200" y="262467"/>
                </a:lnTo>
                <a:lnTo>
                  <a:pt x="211667" y="270933"/>
                </a:lnTo>
                <a:lnTo>
                  <a:pt x="211667" y="270933"/>
                </a:lnTo>
                <a:lnTo>
                  <a:pt x="220134" y="270933"/>
                </a:lnTo>
                <a:lnTo>
                  <a:pt x="220134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974667" y="5156200"/>
            <a:ext cx="262467" cy="414868"/>
          </a:xfrm>
          <a:custGeom>
            <a:avLst/>
            <a:gdLst/>
            <a:ahLst/>
            <a:cxnLst/>
            <a:rect l="0" t="0" r="0" b="0"/>
            <a:pathLst>
              <a:path w="262467" h="414868">
                <a:moveTo>
                  <a:pt x="16933" y="16933"/>
                </a:move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33867"/>
                </a:lnTo>
                <a:lnTo>
                  <a:pt x="33866" y="42333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87867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55600"/>
                </a:lnTo>
                <a:lnTo>
                  <a:pt x="16933" y="372533"/>
                </a:lnTo>
                <a:lnTo>
                  <a:pt x="16933" y="389467"/>
                </a:lnTo>
                <a:lnTo>
                  <a:pt x="16933" y="397933"/>
                </a:lnTo>
                <a:lnTo>
                  <a:pt x="16933" y="406400"/>
                </a:lnTo>
                <a:lnTo>
                  <a:pt x="16933" y="414867"/>
                </a:lnTo>
                <a:lnTo>
                  <a:pt x="16933" y="414867"/>
                </a:lnTo>
                <a:lnTo>
                  <a:pt x="16933" y="406400"/>
                </a:lnTo>
                <a:lnTo>
                  <a:pt x="8466" y="406400"/>
                </a:lnTo>
                <a:lnTo>
                  <a:pt x="8466" y="397933"/>
                </a:lnTo>
                <a:lnTo>
                  <a:pt x="8466" y="389467"/>
                </a:lnTo>
                <a:lnTo>
                  <a:pt x="0" y="372533"/>
                </a:lnTo>
                <a:lnTo>
                  <a:pt x="0" y="355600"/>
                </a:lnTo>
                <a:lnTo>
                  <a:pt x="0" y="330200"/>
                </a:lnTo>
                <a:lnTo>
                  <a:pt x="0" y="313267"/>
                </a:lnTo>
                <a:lnTo>
                  <a:pt x="0" y="296333"/>
                </a:lnTo>
                <a:lnTo>
                  <a:pt x="8466" y="279400"/>
                </a:lnTo>
                <a:lnTo>
                  <a:pt x="16933" y="262467"/>
                </a:lnTo>
                <a:lnTo>
                  <a:pt x="25400" y="245533"/>
                </a:lnTo>
                <a:lnTo>
                  <a:pt x="33866" y="228600"/>
                </a:lnTo>
                <a:lnTo>
                  <a:pt x="42333" y="220133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3" y="194733"/>
                </a:lnTo>
                <a:lnTo>
                  <a:pt x="110066" y="194733"/>
                </a:lnTo>
                <a:lnTo>
                  <a:pt x="135467" y="194733"/>
                </a:lnTo>
                <a:lnTo>
                  <a:pt x="152400" y="194733"/>
                </a:lnTo>
                <a:lnTo>
                  <a:pt x="177800" y="203200"/>
                </a:lnTo>
                <a:lnTo>
                  <a:pt x="194733" y="211667"/>
                </a:lnTo>
                <a:lnTo>
                  <a:pt x="203199" y="220133"/>
                </a:lnTo>
                <a:lnTo>
                  <a:pt x="228600" y="237067"/>
                </a:lnTo>
                <a:lnTo>
                  <a:pt x="237066" y="245533"/>
                </a:lnTo>
                <a:lnTo>
                  <a:pt x="245533" y="262467"/>
                </a:lnTo>
                <a:lnTo>
                  <a:pt x="254000" y="279400"/>
                </a:lnTo>
                <a:lnTo>
                  <a:pt x="262466" y="296333"/>
                </a:lnTo>
                <a:lnTo>
                  <a:pt x="262466" y="313267"/>
                </a:lnTo>
                <a:lnTo>
                  <a:pt x="254000" y="330200"/>
                </a:lnTo>
                <a:lnTo>
                  <a:pt x="254000" y="347133"/>
                </a:lnTo>
                <a:lnTo>
                  <a:pt x="245533" y="364067"/>
                </a:lnTo>
                <a:lnTo>
                  <a:pt x="228600" y="372533"/>
                </a:lnTo>
                <a:lnTo>
                  <a:pt x="220133" y="389467"/>
                </a:lnTo>
                <a:lnTo>
                  <a:pt x="203199" y="397933"/>
                </a:lnTo>
                <a:lnTo>
                  <a:pt x="186266" y="406400"/>
                </a:lnTo>
                <a:lnTo>
                  <a:pt x="160866" y="414867"/>
                </a:lnTo>
                <a:lnTo>
                  <a:pt x="143933" y="414867"/>
                </a:lnTo>
                <a:lnTo>
                  <a:pt x="126999" y="414867"/>
                </a:lnTo>
                <a:lnTo>
                  <a:pt x="110066" y="414867"/>
                </a:lnTo>
                <a:lnTo>
                  <a:pt x="93133" y="406400"/>
                </a:lnTo>
                <a:lnTo>
                  <a:pt x="76200" y="397933"/>
                </a:lnTo>
                <a:lnTo>
                  <a:pt x="76200" y="397933"/>
                </a:lnTo>
                <a:lnTo>
                  <a:pt x="67733" y="389467"/>
                </a:lnTo>
                <a:lnTo>
                  <a:pt x="67733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194800" y="4902200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8467"/>
                </a:lnTo>
                <a:lnTo>
                  <a:pt x="67734" y="16933"/>
                </a:lnTo>
                <a:lnTo>
                  <a:pt x="84667" y="25400"/>
                </a:lnTo>
                <a:lnTo>
                  <a:pt x="93133" y="33867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0067"/>
                </a:lnTo>
                <a:lnTo>
                  <a:pt x="101600" y="118533"/>
                </a:lnTo>
                <a:lnTo>
                  <a:pt x="93133" y="127000"/>
                </a:lnTo>
                <a:lnTo>
                  <a:pt x="84667" y="135467"/>
                </a:lnTo>
                <a:lnTo>
                  <a:pt x="76200" y="135467"/>
                </a:lnTo>
                <a:lnTo>
                  <a:pt x="67734" y="135467"/>
                </a:lnTo>
                <a:lnTo>
                  <a:pt x="59266" y="135467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7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42333" y="143933"/>
                </a:lnTo>
                <a:lnTo>
                  <a:pt x="59266" y="143933"/>
                </a:lnTo>
                <a:lnTo>
                  <a:pt x="67734" y="152400"/>
                </a:lnTo>
                <a:lnTo>
                  <a:pt x="84667" y="152400"/>
                </a:lnTo>
                <a:lnTo>
                  <a:pt x="93133" y="160867"/>
                </a:lnTo>
                <a:lnTo>
                  <a:pt x="118533" y="169333"/>
                </a:lnTo>
                <a:lnTo>
                  <a:pt x="135466" y="177800"/>
                </a:lnTo>
                <a:lnTo>
                  <a:pt x="152400" y="186267"/>
                </a:lnTo>
                <a:lnTo>
                  <a:pt x="169333" y="194733"/>
                </a:lnTo>
                <a:lnTo>
                  <a:pt x="186267" y="211667"/>
                </a:lnTo>
                <a:lnTo>
                  <a:pt x="194733" y="220133"/>
                </a:lnTo>
                <a:lnTo>
                  <a:pt x="203200" y="228600"/>
                </a:lnTo>
                <a:lnTo>
                  <a:pt x="203200" y="237067"/>
                </a:lnTo>
                <a:lnTo>
                  <a:pt x="203200" y="245533"/>
                </a:lnTo>
                <a:lnTo>
                  <a:pt x="203200" y="254000"/>
                </a:lnTo>
                <a:lnTo>
                  <a:pt x="194733" y="262467"/>
                </a:lnTo>
                <a:lnTo>
                  <a:pt x="186267" y="270933"/>
                </a:lnTo>
                <a:lnTo>
                  <a:pt x="177800" y="279400"/>
                </a:lnTo>
                <a:lnTo>
                  <a:pt x="160867" y="279400"/>
                </a:lnTo>
                <a:lnTo>
                  <a:pt x="143934" y="287867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01600" y="287867"/>
                </a:lnTo>
                <a:lnTo>
                  <a:pt x="84667" y="287867"/>
                </a:lnTo>
                <a:lnTo>
                  <a:pt x="76200" y="287867"/>
                </a:lnTo>
                <a:lnTo>
                  <a:pt x="76200" y="287867"/>
                </a:lnTo>
                <a:lnTo>
                  <a:pt x="67734" y="287867"/>
                </a:lnTo>
                <a:lnTo>
                  <a:pt x="67734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525000" y="5308600"/>
            <a:ext cx="254001" cy="287868"/>
          </a:xfrm>
          <a:custGeom>
            <a:avLst/>
            <a:gdLst/>
            <a:ahLst/>
            <a:cxnLst/>
            <a:rect l="0" t="0" r="0" b="0"/>
            <a:pathLst>
              <a:path w="254001" h="287868">
                <a:moveTo>
                  <a:pt x="194734" y="50800"/>
                </a:moveTo>
                <a:lnTo>
                  <a:pt x="194734" y="50800"/>
                </a:lnTo>
                <a:lnTo>
                  <a:pt x="186266" y="42333"/>
                </a:lnTo>
                <a:lnTo>
                  <a:pt x="186266" y="33867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8467"/>
                </a:lnTo>
                <a:lnTo>
                  <a:pt x="84667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16933" y="194733"/>
                </a:lnTo>
                <a:lnTo>
                  <a:pt x="25400" y="211667"/>
                </a:lnTo>
                <a:lnTo>
                  <a:pt x="33866" y="228600"/>
                </a:lnTo>
                <a:lnTo>
                  <a:pt x="50800" y="245533"/>
                </a:lnTo>
                <a:lnTo>
                  <a:pt x="67733" y="254000"/>
                </a:lnTo>
                <a:lnTo>
                  <a:pt x="84667" y="270933"/>
                </a:lnTo>
                <a:lnTo>
                  <a:pt x="101600" y="279400"/>
                </a:lnTo>
                <a:lnTo>
                  <a:pt x="118534" y="287867"/>
                </a:lnTo>
                <a:lnTo>
                  <a:pt x="143933" y="287867"/>
                </a:lnTo>
                <a:lnTo>
                  <a:pt x="160867" y="287867"/>
                </a:lnTo>
                <a:lnTo>
                  <a:pt x="177800" y="287867"/>
                </a:lnTo>
                <a:lnTo>
                  <a:pt x="186266" y="287867"/>
                </a:lnTo>
                <a:lnTo>
                  <a:pt x="203200" y="287867"/>
                </a:lnTo>
                <a:lnTo>
                  <a:pt x="220133" y="279400"/>
                </a:lnTo>
                <a:lnTo>
                  <a:pt x="228600" y="279400"/>
                </a:lnTo>
                <a:lnTo>
                  <a:pt x="237067" y="270933"/>
                </a:lnTo>
                <a:lnTo>
                  <a:pt x="245534" y="270933"/>
                </a:lnTo>
                <a:lnTo>
                  <a:pt x="245534" y="262467"/>
                </a:lnTo>
                <a:lnTo>
                  <a:pt x="254000" y="262467"/>
                </a:lnTo>
                <a:lnTo>
                  <a:pt x="254000" y="262467"/>
                </a:lnTo>
                <a:lnTo>
                  <a:pt x="254000" y="254000"/>
                </a:lnTo>
                <a:lnTo>
                  <a:pt x="2540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704667" y="6070600"/>
            <a:ext cx="262468" cy="431801"/>
          </a:xfrm>
          <a:custGeom>
            <a:avLst/>
            <a:gdLst/>
            <a:ahLst/>
            <a:cxnLst/>
            <a:rect l="0" t="0" r="0" b="0"/>
            <a:pathLst>
              <a:path w="262468" h="431801">
                <a:moveTo>
                  <a:pt x="262467" y="59267"/>
                </a:moveTo>
                <a:lnTo>
                  <a:pt x="253999" y="59267"/>
                </a:lnTo>
                <a:lnTo>
                  <a:pt x="245533" y="59267"/>
                </a:lnTo>
                <a:lnTo>
                  <a:pt x="237066" y="50800"/>
                </a:lnTo>
                <a:lnTo>
                  <a:pt x="228600" y="42333"/>
                </a:lnTo>
                <a:lnTo>
                  <a:pt x="211666" y="33867"/>
                </a:lnTo>
                <a:lnTo>
                  <a:pt x="194733" y="25400"/>
                </a:lnTo>
                <a:lnTo>
                  <a:pt x="169333" y="16933"/>
                </a:lnTo>
                <a:lnTo>
                  <a:pt x="152400" y="8467"/>
                </a:lnTo>
                <a:lnTo>
                  <a:pt x="127000" y="8467"/>
                </a:lnTo>
                <a:lnTo>
                  <a:pt x="101599" y="0"/>
                </a:lnTo>
                <a:lnTo>
                  <a:pt x="76200" y="0"/>
                </a:lnTo>
                <a:lnTo>
                  <a:pt x="50800" y="8467"/>
                </a:lnTo>
                <a:lnTo>
                  <a:pt x="33867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7"/>
                </a:lnTo>
                <a:lnTo>
                  <a:pt x="25399" y="101600"/>
                </a:lnTo>
                <a:lnTo>
                  <a:pt x="42333" y="118533"/>
                </a:lnTo>
                <a:lnTo>
                  <a:pt x="59266" y="143933"/>
                </a:lnTo>
                <a:lnTo>
                  <a:pt x="84666" y="169333"/>
                </a:lnTo>
                <a:lnTo>
                  <a:pt x="101599" y="194733"/>
                </a:lnTo>
                <a:lnTo>
                  <a:pt x="127000" y="220133"/>
                </a:lnTo>
                <a:lnTo>
                  <a:pt x="152400" y="245533"/>
                </a:lnTo>
                <a:lnTo>
                  <a:pt x="169333" y="270933"/>
                </a:lnTo>
                <a:lnTo>
                  <a:pt x="186267" y="296333"/>
                </a:lnTo>
                <a:lnTo>
                  <a:pt x="194733" y="321733"/>
                </a:lnTo>
                <a:lnTo>
                  <a:pt x="203200" y="338667"/>
                </a:lnTo>
                <a:lnTo>
                  <a:pt x="203200" y="364067"/>
                </a:lnTo>
                <a:lnTo>
                  <a:pt x="203200" y="381000"/>
                </a:lnTo>
                <a:lnTo>
                  <a:pt x="194733" y="397933"/>
                </a:lnTo>
                <a:lnTo>
                  <a:pt x="177799" y="414867"/>
                </a:lnTo>
                <a:lnTo>
                  <a:pt x="160866" y="423333"/>
                </a:lnTo>
                <a:lnTo>
                  <a:pt x="143933" y="423333"/>
                </a:lnTo>
                <a:lnTo>
                  <a:pt x="127000" y="431800"/>
                </a:lnTo>
                <a:lnTo>
                  <a:pt x="101599" y="431800"/>
                </a:lnTo>
                <a:lnTo>
                  <a:pt x="84666" y="431800"/>
                </a:lnTo>
                <a:lnTo>
                  <a:pt x="67733" y="423333"/>
                </a:lnTo>
                <a:lnTo>
                  <a:pt x="59266" y="414867"/>
                </a:lnTo>
                <a:lnTo>
                  <a:pt x="50800" y="406400"/>
                </a:lnTo>
                <a:lnTo>
                  <a:pt x="50800" y="397933"/>
                </a:lnTo>
                <a:lnTo>
                  <a:pt x="50800" y="381000"/>
                </a:lnTo>
                <a:lnTo>
                  <a:pt x="50800" y="364067"/>
                </a:lnTo>
                <a:lnTo>
                  <a:pt x="59266" y="347133"/>
                </a:lnTo>
                <a:lnTo>
                  <a:pt x="67733" y="330200"/>
                </a:lnTo>
                <a:lnTo>
                  <a:pt x="84666" y="304800"/>
                </a:lnTo>
                <a:lnTo>
                  <a:pt x="101599" y="287867"/>
                </a:lnTo>
                <a:lnTo>
                  <a:pt x="118533" y="262467"/>
                </a:lnTo>
                <a:lnTo>
                  <a:pt x="135466" y="237067"/>
                </a:lnTo>
                <a:lnTo>
                  <a:pt x="152400" y="220133"/>
                </a:lnTo>
                <a:lnTo>
                  <a:pt x="160866" y="194733"/>
                </a:lnTo>
                <a:lnTo>
                  <a:pt x="177799" y="177800"/>
                </a:lnTo>
                <a:lnTo>
                  <a:pt x="194733" y="152400"/>
                </a:lnTo>
                <a:lnTo>
                  <a:pt x="211666" y="135467"/>
                </a:lnTo>
                <a:lnTo>
                  <a:pt x="220133" y="118533"/>
                </a:lnTo>
                <a:lnTo>
                  <a:pt x="228600" y="101600"/>
                </a:lnTo>
                <a:lnTo>
                  <a:pt x="245533" y="84667"/>
                </a:lnTo>
                <a:lnTo>
                  <a:pt x="253999" y="67733"/>
                </a:lnTo>
                <a:lnTo>
                  <a:pt x="253999" y="67733"/>
                </a:lnTo>
                <a:lnTo>
                  <a:pt x="262467" y="59267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992533" y="6121400"/>
            <a:ext cx="186268" cy="406401"/>
          </a:xfrm>
          <a:custGeom>
            <a:avLst/>
            <a:gdLst/>
            <a:ahLst/>
            <a:cxnLst/>
            <a:rect l="0" t="0" r="0" b="0"/>
            <a:pathLst>
              <a:path w="186268" h="406401">
                <a:moveTo>
                  <a:pt x="59267" y="0"/>
                </a:moveTo>
                <a:lnTo>
                  <a:pt x="59267" y="8467"/>
                </a:lnTo>
                <a:lnTo>
                  <a:pt x="59267" y="25400"/>
                </a:lnTo>
                <a:lnTo>
                  <a:pt x="50801" y="42333"/>
                </a:lnTo>
                <a:lnTo>
                  <a:pt x="50801" y="50800"/>
                </a:lnTo>
                <a:lnTo>
                  <a:pt x="50801" y="67733"/>
                </a:lnTo>
                <a:lnTo>
                  <a:pt x="42333" y="84667"/>
                </a:lnTo>
                <a:lnTo>
                  <a:pt x="33867" y="101600"/>
                </a:lnTo>
                <a:lnTo>
                  <a:pt x="33867" y="118533"/>
                </a:lnTo>
                <a:lnTo>
                  <a:pt x="25400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0" y="245533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30200"/>
                </a:lnTo>
                <a:lnTo>
                  <a:pt x="16934" y="347133"/>
                </a:lnTo>
                <a:lnTo>
                  <a:pt x="25400" y="364067"/>
                </a:lnTo>
                <a:lnTo>
                  <a:pt x="42333" y="372533"/>
                </a:lnTo>
                <a:lnTo>
                  <a:pt x="59267" y="389466"/>
                </a:lnTo>
                <a:lnTo>
                  <a:pt x="76200" y="397934"/>
                </a:lnTo>
                <a:lnTo>
                  <a:pt x="93134" y="397934"/>
                </a:lnTo>
                <a:lnTo>
                  <a:pt x="118533" y="406400"/>
                </a:lnTo>
                <a:lnTo>
                  <a:pt x="127001" y="397934"/>
                </a:lnTo>
                <a:lnTo>
                  <a:pt x="143934" y="389466"/>
                </a:lnTo>
                <a:lnTo>
                  <a:pt x="152400" y="381000"/>
                </a:lnTo>
                <a:lnTo>
                  <a:pt x="169334" y="364067"/>
                </a:lnTo>
                <a:lnTo>
                  <a:pt x="177800" y="347133"/>
                </a:lnTo>
                <a:lnTo>
                  <a:pt x="186267" y="330200"/>
                </a:lnTo>
                <a:lnTo>
                  <a:pt x="186267" y="304800"/>
                </a:lnTo>
                <a:lnTo>
                  <a:pt x="186267" y="279400"/>
                </a:lnTo>
                <a:lnTo>
                  <a:pt x="186267" y="254000"/>
                </a:lnTo>
                <a:lnTo>
                  <a:pt x="186267" y="220133"/>
                </a:lnTo>
                <a:lnTo>
                  <a:pt x="186267" y="194733"/>
                </a:lnTo>
                <a:lnTo>
                  <a:pt x="177800" y="169333"/>
                </a:lnTo>
                <a:lnTo>
                  <a:pt x="169334" y="143933"/>
                </a:lnTo>
                <a:lnTo>
                  <a:pt x="160867" y="118533"/>
                </a:lnTo>
                <a:lnTo>
                  <a:pt x="152400" y="101600"/>
                </a:lnTo>
                <a:lnTo>
                  <a:pt x="143934" y="84667"/>
                </a:lnTo>
                <a:lnTo>
                  <a:pt x="135467" y="67733"/>
                </a:lnTo>
                <a:lnTo>
                  <a:pt x="118533" y="50800"/>
                </a:lnTo>
                <a:lnTo>
                  <a:pt x="110067" y="42333"/>
                </a:lnTo>
                <a:lnTo>
                  <a:pt x="93134" y="33867"/>
                </a:lnTo>
                <a:lnTo>
                  <a:pt x="84667" y="33867"/>
                </a:lnTo>
                <a:lnTo>
                  <a:pt x="76200" y="33867"/>
                </a:lnTo>
                <a:lnTo>
                  <a:pt x="67734" y="33867"/>
                </a:lnTo>
                <a:lnTo>
                  <a:pt x="59267" y="33867"/>
                </a:lnTo>
                <a:lnTo>
                  <a:pt x="50801" y="42333"/>
                </a:lnTo>
                <a:lnTo>
                  <a:pt x="50801" y="50800"/>
                </a:lnTo>
                <a:lnTo>
                  <a:pt x="42333" y="59267"/>
                </a:lnTo>
                <a:lnTo>
                  <a:pt x="50801" y="67733"/>
                </a:lnTo>
                <a:lnTo>
                  <a:pt x="50801" y="76200"/>
                </a:lnTo>
                <a:lnTo>
                  <a:pt x="50801" y="76200"/>
                </a:lnTo>
                <a:lnTo>
                  <a:pt x="59267" y="84667"/>
                </a:lnTo>
                <a:lnTo>
                  <a:pt x="59267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398933" y="6197600"/>
            <a:ext cx="237068" cy="287868"/>
          </a:xfrm>
          <a:custGeom>
            <a:avLst/>
            <a:gdLst/>
            <a:ahLst/>
            <a:cxnLst/>
            <a:rect l="0" t="0" r="0" b="0"/>
            <a:pathLst>
              <a:path w="237068" h="287868">
                <a:moveTo>
                  <a:pt x="237067" y="33867"/>
                </a:moveTo>
                <a:lnTo>
                  <a:pt x="237067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33867"/>
                </a:lnTo>
                <a:lnTo>
                  <a:pt x="220134" y="33867"/>
                </a:lnTo>
                <a:lnTo>
                  <a:pt x="211667" y="25400"/>
                </a:lnTo>
                <a:lnTo>
                  <a:pt x="203200" y="16933"/>
                </a:lnTo>
                <a:lnTo>
                  <a:pt x="203200" y="8467"/>
                </a:lnTo>
                <a:lnTo>
                  <a:pt x="186267" y="8467"/>
                </a:lnTo>
                <a:lnTo>
                  <a:pt x="177801" y="0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8467"/>
                </a:lnTo>
                <a:lnTo>
                  <a:pt x="101601" y="16933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0" y="50800"/>
                </a:lnTo>
                <a:lnTo>
                  <a:pt x="33867" y="67733"/>
                </a:lnTo>
                <a:lnTo>
                  <a:pt x="16933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20133"/>
                </a:lnTo>
                <a:lnTo>
                  <a:pt x="16933" y="237067"/>
                </a:lnTo>
                <a:lnTo>
                  <a:pt x="25401" y="254000"/>
                </a:lnTo>
                <a:lnTo>
                  <a:pt x="42334" y="270933"/>
                </a:lnTo>
                <a:lnTo>
                  <a:pt x="50800" y="279400"/>
                </a:lnTo>
                <a:lnTo>
                  <a:pt x="59267" y="287867"/>
                </a:lnTo>
                <a:lnTo>
                  <a:pt x="76200" y="287867"/>
                </a:lnTo>
                <a:lnTo>
                  <a:pt x="84667" y="287867"/>
                </a:lnTo>
                <a:lnTo>
                  <a:pt x="93133" y="287867"/>
                </a:lnTo>
                <a:lnTo>
                  <a:pt x="101601" y="279400"/>
                </a:lnTo>
                <a:lnTo>
                  <a:pt x="110067" y="270933"/>
                </a:lnTo>
                <a:lnTo>
                  <a:pt x="118534" y="254000"/>
                </a:lnTo>
                <a:lnTo>
                  <a:pt x="127000" y="245533"/>
                </a:lnTo>
                <a:lnTo>
                  <a:pt x="135467" y="220133"/>
                </a:lnTo>
                <a:lnTo>
                  <a:pt x="143934" y="203200"/>
                </a:lnTo>
                <a:lnTo>
                  <a:pt x="152400" y="186267"/>
                </a:lnTo>
                <a:lnTo>
                  <a:pt x="152400" y="160867"/>
                </a:lnTo>
                <a:lnTo>
                  <a:pt x="160867" y="143933"/>
                </a:lnTo>
                <a:lnTo>
                  <a:pt x="169333" y="118533"/>
                </a:lnTo>
                <a:lnTo>
                  <a:pt x="169333" y="101600"/>
                </a:lnTo>
                <a:lnTo>
                  <a:pt x="177801" y="84667"/>
                </a:lnTo>
                <a:lnTo>
                  <a:pt x="177801" y="67733"/>
                </a:lnTo>
                <a:lnTo>
                  <a:pt x="186267" y="50800"/>
                </a:lnTo>
                <a:lnTo>
                  <a:pt x="186267" y="42333"/>
                </a:lnTo>
                <a:lnTo>
                  <a:pt x="186267" y="33867"/>
                </a:lnTo>
                <a:lnTo>
                  <a:pt x="186267" y="25400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194734" y="25400"/>
                </a:lnTo>
                <a:lnTo>
                  <a:pt x="194734" y="25400"/>
                </a:lnTo>
                <a:lnTo>
                  <a:pt x="194734" y="42333"/>
                </a:lnTo>
                <a:lnTo>
                  <a:pt x="186267" y="50800"/>
                </a:lnTo>
                <a:lnTo>
                  <a:pt x="186267" y="67733"/>
                </a:lnTo>
                <a:lnTo>
                  <a:pt x="186267" y="84667"/>
                </a:lnTo>
                <a:lnTo>
                  <a:pt x="186267" y="110067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94734" y="194733"/>
                </a:lnTo>
                <a:lnTo>
                  <a:pt x="203200" y="220133"/>
                </a:lnTo>
                <a:lnTo>
                  <a:pt x="203200" y="237067"/>
                </a:lnTo>
                <a:lnTo>
                  <a:pt x="211667" y="254000"/>
                </a:lnTo>
                <a:lnTo>
                  <a:pt x="220134" y="262467"/>
                </a:lnTo>
                <a:lnTo>
                  <a:pt x="220134" y="270933"/>
                </a:lnTo>
                <a:lnTo>
                  <a:pt x="228600" y="279400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37067" y="270933"/>
                </a:lnTo>
                <a:lnTo>
                  <a:pt x="2370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678333" y="5952067"/>
            <a:ext cx="194734" cy="194734"/>
          </a:xfrm>
          <a:custGeom>
            <a:avLst/>
            <a:gdLst/>
            <a:ahLst/>
            <a:cxnLst/>
            <a:rect l="0" t="0" r="0" b="0"/>
            <a:pathLst>
              <a:path w="194734" h="194734">
                <a:moveTo>
                  <a:pt x="0" y="59266"/>
                </a:moveTo>
                <a:lnTo>
                  <a:pt x="0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33866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50801" y="0"/>
                </a:lnTo>
                <a:lnTo>
                  <a:pt x="59267" y="0"/>
                </a:lnTo>
                <a:lnTo>
                  <a:pt x="84667" y="0"/>
                </a:lnTo>
                <a:lnTo>
                  <a:pt x="93134" y="8466"/>
                </a:lnTo>
                <a:lnTo>
                  <a:pt x="101600" y="16933"/>
                </a:lnTo>
                <a:lnTo>
                  <a:pt x="118533" y="33866"/>
                </a:lnTo>
                <a:lnTo>
                  <a:pt x="127001" y="50800"/>
                </a:lnTo>
                <a:lnTo>
                  <a:pt x="127001" y="59266"/>
                </a:lnTo>
                <a:lnTo>
                  <a:pt x="135467" y="84666"/>
                </a:lnTo>
                <a:lnTo>
                  <a:pt x="143934" y="101600"/>
                </a:lnTo>
                <a:lnTo>
                  <a:pt x="135467" y="118533"/>
                </a:lnTo>
                <a:lnTo>
                  <a:pt x="127001" y="127000"/>
                </a:lnTo>
                <a:lnTo>
                  <a:pt x="127001" y="143933"/>
                </a:lnTo>
                <a:lnTo>
                  <a:pt x="118533" y="160866"/>
                </a:lnTo>
                <a:lnTo>
                  <a:pt x="101600" y="169333"/>
                </a:lnTo>
                <a:lnTo>
                  <a:pt x="93134" y="177800"/>
                </a:lnTo>
                <a:lnTo>
                  <a:pt x="76200" y="194733"/>
                </a:lnTo>
                <a:lnTo>
                  <a:pt x="59267" y="194733"/>
                </a:lnTo>
                <a:lnTo>
                  <a:pt x="50801" y="194733"/>
                </a:lnTo>
                <a:lnTo>
                  <a:pt x="42333" y="194733"/>
                </a:lnTo>
                <a:lnTo>
                  <a:pt x="33867" y="194733"/>
                </a:lnTo>
                <a:lnTo>
                  <a:pt x="25400" y="194733"/>
                </a:lnTo>
                <a:lnTo>
                  <a:pt x="16934" y="186266"/>
                </a:lnTo>
                <a:lnTo>
                  <a:pt x="16934" y="177800"/>
                </a:lnTo>
                <a:lnTo>
                  <a:pt x="16934" y="169333"/>
                </a:lnTo>
                <a:lnTo>
                  <a:pt x="8467" y="160866"/>
                </a:lnTo>
                <a:lnTo>
                  <a:pt x="16934" y="152400"/>
                </a:lnTo>
                <a:lnTo>
                  <a:pt x="16934" y="143933"/>
                </a:lnTo>
                <a:lnTo>
                  <a:pt x="25400" y="135466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1" y="127000"/>
                </a:lnTo>
                <a:lnTo>
                  <a:pt x="59267" y="127000"/>
                </a:lnTo>
                <a:lnTo>
                  <a:pt x="67734" y="127000"/>
                </a:lnTo>
                <a:lnTo>
                  <a:pt x="84667" y="135466"/>
                </a:lnTo>
                <a:lnTo>
                  <a:pt x="93134" y="152400"/>
                </a:lnTo>
                <a:lnTo>
                  <a:pt x="110067" y="160866"/>
                </a:lnTo>
                <a:lnTo>
                  <a:pt x="127001" y="169333"/>
                </a:lnTo>
                <a:lnTo>
                  <a:pt x="143934" y="177800"/>
                </a:lnTo>
                <a:lnTo>
                  <a:pt x="152400" y="186266"/>
                </a:lnTo>
                <a:lnTo>
                  <a:pt x="169334" y="194733"/>
                </a:lnTo>
                <a:lnTo>
                  <a:pt x="177800" y="194733"/>
                </a:lnTo>
                <a:lnTo>
                  <a:pt x="186267" y="186266"/>
                </a:lnTo>
                <a:lnTo>
                  <a:pt x="186267" y="186266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991600" y="5858933"/>
            <a:ext cx="211668" cy="584201"/>
          </a:xfrm>
          <a:custGeom>
            <a:avLst/>
            <a:gdLst/>
            <a:ahLst/>
            <a:cxnLst/>
            <a:rect l="0" t="0" r="0" b="0"/>
            <a:pathLst>
              <a:path w="211668" h="5842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4"/>
                </a:lnTo>
                <a:lnTo>
                  <a:pt x="42334" y="118534"/>
                </a:lnTo>
                <a:lnTo>
                  <a:pt x="42334" y="143934"/>
                </a:lnTo>
                <a:lnTo>
                  <a:pt x="33866" y="169334"/>
                </a:lnTo>
                <a:lnTo>
                  <a:pt x="33866" y="194734"/>
                </a:lnTo>
                <a:lnTo>
                  <a:pt x="33866" y="228600"/>
                </a:lnTo>
                <a:lnTo>
                  <a:pt x="25400" y="254000"/>
                </a:lnTo>
                <a:lnTo>
                  <a:pt x="25400" y="287867"/>
                </a:lnTo>
                <a:lnTo>
                  <a:pt x="16933" y="321734"/>
                </a:lnTo>
                <a:lnTo>
                  <a:pt x="16933" y="355600"/>
                </a:lnTo>
                <a:lnTo>
                  <a:pt x="16933" y="381000"/>
                </a:lnTo>
                <a:lnTo>
                  <a:pt x="8467" y="406400"/>
                </a:lnTo>
                <a:lnTo>
                  <a:pt x="16933" y="431800"/>
                </a:lnTo>
                <a:lnTo>
                  <a:pt x="8467" y="457200"/>
                </a:lnTo>
                <a:lnTo>
                  <a:pt x="8467" y="474134"/>
                </a:lnTo>
                <a:lnTo>
                  <a:pt x="8467" y="482600"/>
                </a:lnTo>
                <a:lnTo>
                  <a:pt x="8467" y="499534"/>
                </a:lnTo>
                <a:lnTo>
                  <a:pt x="8467" y="499534"/>
                </a:lnTo>
                <a:lnTo>
                  <a:pt x="8467" y="499534"/>
                </a:lnTo>
                <a:lnTo>
                  <a:pt x="8467" y="499534"/>
                </a:lnTo>
                <a:lnTo>
                  <a:pt x="8467" y="499534"/>
                </a:lnTo>
                <a:lnTo>
                  <a:pt x="8467" y="491067"/>
                </a:lnTo>
                <a:lnTo>
                  <a:pt x="8467" y="482600"/>
                </a:lnTo>
                <a:lnTo>
                  <a:pt x="8467" y="465667"/>
                </a:lnTo>
                <a:lnTo>
                  <a:pt x="16933" y="457200"/>
                </a:lnTo>
                <a:lnTo>
                  <a:pt x="16933" y="440267"/>
                </a:lnTo>
                <a:lnTo>
                  <a:pt x="25400" y="423334"/>
                </a:lnTo>
                <a:lnTo>
                  <a:pt x="33866" y="406400"/>
                </a:lnTo>
                <a:lnTo>
                  <a:pt x="42334" y="389467"/>
                </a:lnTo>
                <a:lnTo>
                  <a:pt x="50800" y="372534"/>
                </a:lnTo>
                <a:lnTo>
                  <a:pt x="59267" y="355600"/>
                </a:lnTo>
                <a:lnTo>
                  <a:pt x="67733" y="338667"/>
                </a:lnTo>
                <a:lnTo>
                  <a:pt x="76200" y="330200"/>
                </a:lnTo>
                <a:lnTo>
                  <a:pt x="93133" y="321734"/>
                </a:lnTo>
                <a:lnTo>
                  <a:pt x="101600" y="313267"/>
                </a:lnTo>
                <a:lnTo>
                  <a:pt x="110066" y="313267"/>
                </a:lnTo>
                <a:lnTo>
                  <a:pt x="127000" y="304800"/>
                </a:lnTo>
                <a:lnTo>
                  <a:pt x="135467" y="313267"/>
                </a:lnTo>
                <a:lnTo>
                  <a:pt x="152400" y="313267"/>
                </a:lnTo>
                <a:lnTo>
                  <a:pt x="160867" y="321734"/>
                </a:lnTo>
                <a:lnTo>
                  <a:pt x="177800" y="330200"/>
                </a:lnTo>
                <a:lnTo>
                  <a:pt x="186266" y="347134"/>
                </a:lnTo>
                <a:lnTo>
                  <a:pt x="194734" y="364067"/>
                </a:lnTo>
                <a:lnTo>
                  <a:pt x="203200" y="381000"/>
                </a:lnTo>
                <a:lnTo>
                  <a:pt x="211667" y="406400"/>
                </a:lnTo>
                <a:lnTo>
                  <a:pt x="211667" y="423334"/>
                </a:lnTo>
                <a:lnTo>
                  <a:pt x="211667" y="448734"/>
                </a:lnTo>
                <a:lnTo>
                  <a:pt x="211667" y="474134"/>
                </a:lnTo>
                <a:lnTo>
                  <a:pt x="203200" y="491067"/>
                </a:lnTo>
                <a:lnTo>
                  <a:pt x="194734" y="516467"/>
                </a:lnTo>
                <a:lnTo>
                  <a:pt x="194734" y="533400"/>
                </a:lnTo>
                <a:lnTo>
                  <a:pt x="186266" y="550334"/>
                </a:lnTo>
                <a:lnTo>
                  <a:pt x="169333" y="558800"/>
                </a:lnTo>
                <a:lnTo>
                  <a:pt x="160867" y="575734"/>
                </a:lnTo>
                <a:lnTo>
                  <a:pt x="143933" y="575734"/>
                </a:lnTo>
                <a:lnTo>
                  <a:pt x="127000" y="584200"/>
                </a:lnTo>
                <a:lnTo>
                  <a:pt x="110066" y="584200"/>
                </a:lnTo>
                <a:lnTo>
                  <a:pt x="93133" y="584200"/>
                </a:lnTo>
                <a:lnTo>
                  <a:pt x="76200" y="575734"/>
                </a:lnTo>
                <a:lnTo>
                  <a:pt x="59267" y="575734"/>
                </a:lnTo>
                <a:lnTo>
                  <a:pt x="42334" y="558800"/>
                </a:lnTo>
                <a:lnTo>
                  <a:pt x="25400" y="550334"/>
                </a:lnTo>
                <a:lnTo>
                  <a:pt x="16933" y="533400"/>
                </a:lnTo>
                <a:lnTo>
                  <a:pt x="8467" y="516467"/>
                </a:lnTo>
                <a:lnTo>
                  <a:pt x="8467" y="516467"/>
                </a:lnTo>
                <a:lnTo>
                  <a:pt x="0" y="499534"/>
                </a:lnTo>
                <a:lnTo>
                  <a:pt x="0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211733" y="5782733"/>
            <a:ext cx="169335" cy="262468"/>
          </a:xfrm>
          <a:custGeom>
            <a:avLst/>
            <a:gdLst/>
            <a:ahLst/>
            <a:cxnLst/>
            <a:rect l="0" t="0" r="0" b="0"/>
            <a:pathLst>
              <a:path w="169335" h="262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1" y="8467"/>
                </a:lnTo>
                <a:lnTo>
                  <a:pt x="67734" y="16934"/>
                </a:lnTo>
                <a:lnTo>
                  <a:pt x="76200" y="25400"/>
                </a:lnTo>
                <a:lnTo>
                  <a:pt x="93134" y="33867"/>
                </a:lnTo>
                <a:lnTo>
                  <a:pt x="101600" y="50800"/>
                </a:lnTo>
                <a:lnTo>
                  <a:pt x="118533" y="59267"/>
                </a:lnTo>
                <a:lnTo>
                  <a:pt x="118533" y="76200"/>
                </a:lnTo>
                <a:lnTo>
                  <a:pt x="127001" y="84667"/>
                </a:lnTo>
                <a:lnTo>
                  <a:pt x="118533" y="101600"/>
                </a:lnTo>
                <a:lnTo>
                  <a:pt x="118533" y="110067"/>
                </a:lnTo>
                <a:lnTo>
                  <a:pt x="110067" y="110067"/>
                </a:lnTo>
                <a:lnTo>
                  <a:pt x="101600" y="118534"/>
                </a:lnTo>
                <a:lnTo>
                  <a:pt x="84667" y="118534"/>
                </a:lnTo>
                <a:lnTo>
                  <a:pt x="67734" y="118534"/>
                </a:lnTo>
                <a:lnTo>
                  <a:pt x="59267" y="118534"/>
                </a:lnTo>
                <a:lnTo>
                  <a:pt x="50801" y="118534"/>
                </a:lnTo>
                <a:lnTo>
                  <a:pt x="42333" y="110067"/>
                </a:lnTo>
                <a:lnTo>
                  <a:pt x="25400" y="110067"/>
                </a:lnTo>
                <a:lnTo>
                  <a:pt x="25400" y="101600"/>
                </a:lnTo>
                <a:lnTo>
                  <a:pt x="25400" y="101600"/>
                </a:lnTo>
                <a:lnTo>
                  <a:pt x="16934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50801" y="93134"/>
                </a:lnTo>
                <a:lnTo>
                  <a:pt x="67734" y="101600"/>
                </a:lnTo>
                <a:lnTo>
                  <a:pt x="84667" y="110067"/>
                </a:lnTo>
                <a:lnTo>
                  <a:pt x="101600" y="118534"/>
                </a:lnTo>
                <a:lnTo>
                  <a:pt x="118533" y="127000"/>
                </a:lnTo>
                <a:lnTo>
                  <a:pt x="135467" y="143934"/>
                </a:lnTo>
                <a:lnTo>
                  <a:pt x="152400" y="152400"/>
                </a:lnTo>
                <a:lnTo>
                  <a:pt x="160867" y="169334"/>
                </a:lnTo>
                <a:lnTo>
                  <a:pt x="169334" y="186267"/>
                </a:lnTo>
                <a:lnTo>
                  <a:pt x="169334" y="194734"/>
                </a:lnTo>
                <a:lnTo>
                  <a:pt x="169334" y="203200"/>
                </a:lnTo>
                <a:lnTo>
                  <a:pt x="169334" y="220134"/>
                </a:lnTo>
                <a:lnTo>
                  <a:pt x="160867" y="220134"/>
                </a:lnTo>
                <a:lnTo>
                  <a:pt x="152400" y="228600"/>
                </a:lnTo>
                <a:lnTo>
                  <a:pt x="143934" y="237067"/>
                </a:lnTo>
                <a:lnTo>
                  <a:pt x="127001" y="245534"/>
                </a:lnTo>
                <a:lnTo>
                  <a:pt x="110067" y="254000"/>
                </a:lnTo>
                <a:lnTo>
                  <a:pt x="93134" y="254000"/>
                </a:lnTo>
                <a:lnTo>
                  <a:pt x="76200" y="262467"/>
                </a:lnTo>
                <a:lnTo>
                  <a:pt x="67734" y="262467"/>
                </a:lnTo>
                <a:lnTo>
                  <a:pt x="59267" y="262467"/>
                </a:lnTo>
                <a:lnTo>
                  <a:pt x="50801" y="262467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414934" y="6180667"/>
            <a:ext cx="262467" cy="406400"/>
          </a:xfrm>
          <a:custGeom>
            <a:avLst/>
            <a:gdLst/>
            <a:ahLst/>
            <a:cxnLst/>
            <a:rect l="0" t="0" r="0" b="0"/>
            <a:pathLst>
              <a:path w="262467" h="406400">
                <a:moveTo>
                  <a:pt x="262466" y="84666"/>
                </a:moveTo>
                <a:lnTo>
                  <a:pt x="262466" y="76200"/>
                </a:lnTo>
                <a:lnTo>
                  <a:pt x="262466" y="67733"/>
                </a:lnTo>
                <a:lnTo>
                  <a:pt x="262466" y="59266"/>
                </a:lnTo>
                <a:lnTo>
                  <a:pt x="262466" y="42333"/>
                </a:lnTo>
                <a:lnTo>
                  <a:pt x="262466" y="33866"/>
                </a:lnTo>
                <a:lnTo>
                  <a:pt x="262466" y="25400"/>
                </a:lnTo>
                <a:lnTo>
                  <a:pt x="253999" y="16933"/>
                </a:lnTo>
                <a:lnTo>
                  <a:pt x="253999" y="8466"/>
                </a:lnTo>
                <a:lnTo>
                  <a:pt x="245533" y="0"/>
                </a:lnTo>
                <a:lnTo>
                  <a:pt x="237066" y="0"/>
                </a:lnTo>
                <a:lnTo>
                  <a:pt x="220132" y="0"/>
                </a:lnTo>
                <a:lnTo>
                  <a:pt x="203199" y="0"/>
                </a:lnTo>
                <a:lnTo>
                  <a:pt x="186266" y="0"/>
                </a:lnTo>
                <a:lnTo>
                  <a:pt x="160866" y="0"/>
                </a:lnTo>
                <a:lnTo>
                  <a:pt x="143932" y="8466"/>
                </a:lnTo>
                <a:lnTo>
                  <a:pt x="118533" y="8466"/>
                </a:lnTo>
                <a:lnTo>
                  <a:pt x="93133" y="25400"/>
                </a:lnTo>
                <a:lnTo>
                  <a:pt x="76200" y="33866"/>
                </a:lnTo>
                <a:lnTo>
                  <a:pt x="50799" y="50800"/>
                </a:lnTo>
                <a:lnTo>
                  <a:pt x="33866" y="59266"/>
                </a:lnTo>
                <a:lnTo>
                  <a:pt x="16933" y="84666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6" y="203200"/>
                </a:lnTo>
                <a:lnTo>
                  <a:pt x="16933" y="228600"/>
                </a:lnTo>
                <a:lnTo>
                  <a:pt x="25399" y="254000"/>
                </a:lnTo>
                <a:lnTo>
                  <a:pt x="42333" y="279400"/>
                </a:lnTo>
                <a:lnTo>
                  <a:pt x="59266" y="304800"/>
                </a:lnTo>
                <a:lnTo>
                  <a:pt x="76200" y="321733"/>
                </a:lnTo>
                <a:lnTo>
                  <a:pt x="101599" y="338667"/>
                </a:lnTo>
                <a:lnTo>
                  <a:pt x="126999" y="355600"/>
                </a:lnTo>
                <a:lnTo>
                  <a:pt x="152400" y="372533"/>
                </a:lnTo>
                <a:lnTo>
                  <a:pt x="177799" y="389466"/>
                </a:lnTo>
                <a:lnTo>
                  <a:pt x="194733" y="397933"/>
                </a:lnTo>
                <a:lnTo>
                  <a:pt x="220132" y="406399"/>
                </a:lnTo>
                <a:lnTo>
                  <a:pt x="237066" y="406399"/>
                </a:lnTo>
                <a:lnTo>
                  <a:pt x="237066" y="406399"/>
                </a:lnTo>
                <a:lnTo>
                  <a:pt x="245533" y="406399"/>
                </a:lnTo>
                <a:lnTo>
                  <a:pt x="245533" y="406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264400" y="5706533"/>
            <a:ext cx="2607735" cy="855135"/>
          </a:xfrm>
          <a:custGeom>
            <a:avLst/>
            <a:gdLst/>
            <a:ahLst/>
            <a:cxnLst/>
            <a:rect l="0" t="0" r="0" b="0"/>
            <a:pathLst>
              <a:path w="2607735" h="855135">
                <a:moveTo>
                  <a:pt x="67733" y="855134"/>
                </a:moveTo>
                <a:lnTo>
                  <a:pt x="59267" y="846667"/>
                </a:lnTo>
                <a:lnTo>
                  <a:pt x="59267" y="838200"/>
                </a:lnTo>
                <a:lnTo>
                  <a:pt x="50800" y="829734"/>
                </a:lnTo>
                <a:lnTo>
                  <a:pt x="50800" y="812801"/>
                </a:lnTo>
                <a:lnTo>
                  <a:pt x="42333" y="787400"/>
                </a:lnTo>
                <a:lnTo>
                  <a:pt x="33867" y="770467"/>
                </a:lnTo>
                <a:lnTo>
                  <a:pt x="25400" y="745067"/>
                </a:lnTo>
                <a:lnTo>
                  <a:pt x="16934" y="719667"/>
                </a:lnTo>
                <a:lnTo>
                  <a:pt x="8466" y="694267"/>
                </a:lnTo>
                <a:lnTo>
                  <a:pt x="0" y="668867"/>
                </a:lnTo>
                <a:lnTo>
                  <a:pt x="0" y="635000"/>
                </a:lnTo>
                <a:lnTo>
                  <a:pt x="0" y="609600"/>
                </a:lnTo>
                <a:lnTo>
                  <a:pt x="0" y="575734"/>
                </a:lnTo>
                <a:lnTo>
                  <a:pt x="0" y="541867"/>
                </a:lnTo>
                <a:lnTo>
                  <a:pt x="0" y="516467"/>
                </a:lnTo>
                <a:lnTo>
                  <a:pt x="0" y="482600"/>
                </a:lnTo>
                <a:lnTo>
                  <a:pt x="8466" y="448734"/>
                </a:lnTo>
                <a:lnTo>
                  <a:pt x="16934" y="423334"/>
                </a:lnTo>
                <a:lnTo>
                  <a:pt x="33867" y="389467"/>
                </a:lnTo>
                <a:lnTo>
                  <a:pt x="42333" y="355600"/>
                </a:lnTo>
                <a:lnTo>
                  <a:pt x="59267" y="330200"/>
                </a:lnTo>
                <a:lnTo>
                  <a:pt x="84666" y="296334"/>
                </a:lnTo>
                <a:lnTo>
                  <a:pt x="110067" y="270934"/>
                </a:lnTo>
                <a:lnTo>
                  <a:pt x="143933" y="237067"/>
                </a:lnTo>
                <a:lnTo>
                  <a:pt x="177800" y="211667"/>
                </a:lnTo>
                <a:lnTo>
                  <a:pt x="220133" y="186267"/>
                </a:lnTo>
                <a:lnTo>
                  <a:pt x="270933" y="160867"/>
                </a:lnTo>
                <a:lnTo>
                  <a:pt x="313266" y="135467"/>
                </a:lnTo>
                <a:lnTo>
                  <a:pt x="364067" y="118534"/>
                </a:lnTo>
                <a:lnTo>
                  <a:pt x="423333" y="101600"/>
                </a:lnTo>
                <a:lnTo>
                  <a:pt x="474134" y="84667"/>
                </a:lnTo>
                <a:lnTo>
                  <a:pt x="533400" y="67734"/>
                </a:lnTo>
                <a:lnTo>
                  <a:pt x="584200" y="50800"/>
                </a:lnTo>
                <a:lnTo>
                  <a:pt x="643467" y="42334"/>
                </a:lnTo>
                <a:lnTo>
                  <a:pt x="702734" y="33867"/>
                </a:lnTo>
                <a:lnTo>
                  <a:pt x="770466" y="25400"/>
                </a:lnTo>
                <a:lnTo>
                  <a:pt x="829733" y="16934"/>
                </a:lnTo>
                <a:lnTo>
                  <a:pt x="889000" y="8467"/>
                </a:lnTo>
                <a:lnTo>
                  <a:pt x="956733" y="8467"/>
                </a:lnTo>
                <a:lnTo>
                  <a:pt x="1024467" y="8467"/>
                </a:lnTo>
                <a:lnTo>
                  <a:pt x="1092200" y="8467"/>
                </a:lnTo>
                <a:lnTo>
                  <a:pt x="1151466" y="0"/>
                </a:lnTo>
                <a:lnTo>
                  <a:pt x="1219200" y="0"/>
                </a:lnTo>
                <a:lnTo>
                  <a:pt x="1286933" y="0"/>
                </a:lnTo>
                <a:lnTo>
                  <a:pt x="1346200" y="8467"/>
                </a:lnTo>
                <a:lnTo>
                  <a:pt x="1405467" y="8467"/>
                </a:lnTo>
                <a:lnTo>
                  <a:pt x="1473200" y="8467"/>
                </a:lnTo>
                <a:lnTo>
                  <a:pt x="1532466" y="8467"/>
                </a:lnTo>
                <a:lnTo>
                  <a:pt x="1591733" y="8467"/>
                </a:lnTo>
                <a:lnTo>
                  <a:pt x="1642533" y="16934"/>
                </a:lnTo>
                <a:lnTo>
                  <a:pt x="1701800" y="16934"/>
                </a:lnTo>
                <a:lnTo>
                  <a:pt x="1752600" y="16934"/>
                </a:lnTo>
                <a:lnTo>
                  <a:pt x="1803400" y="25400"/>
                </a:lnTo>
                <a:lnTo>
                  <a:pt x="1862667" y="25400"/>
                </a:lnTo>
                <a:lnTo>
                  <a:pt x="1905000" y="25400"/>
                </a:lnTo>
                <a:lnTo>
                  <a:pt x="1955800" y="25400"/>
                </a:lnTo>
                <a:lnTo>
                  <a:pt x="1998134" y="33867"/>
                </a:lnTo>
                <a:lnTo>
                  <a:pt x="2048933" y="42334"/>
                </a:lnTo>
                <a:lnTo>
                  <a:pt x="2091267" y="50800"/>
                </a:lnTo>
                <a:lnTo>
                  <a:pt x="2133600" y="59267"/>
                </a:lnTo>
                <a:lnTo>
                  <a:pt x="2184400" y="67734"/>
                </a:lnTo>
                <a:lnTo>
                  <a:pt x="2218266" y="84667"/>
                </a:lnTo>
                <a:lnTo>
                  <a:pt x="2269067" y="93134"/>
                </a:lnTo>
                <a:lnTo>
                  <a:pt x="2302934" y="118534"/>
                </a:lnTo>
                <a:lnTo>
                  <a:pt x="2345267" y="127000"/>
                </a:lnTo>
                <a:lnTo>
                  <a:pt x="2379134" y="152400"/>
                </a:lnTo>
                <a:lnTo>
                  <a:pt x="2413000" y="177800"/>
                </a:lnTo>
                <a:lnTo>
                  <a:pt x="2438400" y="203200"/>
                </a:lnTo>
                <a:lnTo>
                  <a:pt x="2463800" y="237067"/>
                </a:lnTo>
                <a:lnTo>
                  <a:pt x="2489200" y="270934"/>
                </a:lnTo>
                <a:lnTo>
                  <a:pt x="2514600" y="296334"/>
                </a:lnTo>
                <a:lnTo>
                  <a:pt x="2540000" y="338667"/>
                </a:lnTo>
                <a:lnTo>
                  <a:pt x="2548466" y="381000"/>
                </a:lnTo>
                <a:lnTo>
                  <a:pt x="2565400" y="423334"/>
                </a:lnTo>
                <a:lnTo>
                  <a:pt x="2582334" y="474134"/>
                </a:lnTo>
                <a:lnTo>
                  <a:pt x="2590800" y="524934"/>
                </a:lnTo>
                <a:lnTo>
                  <a:pt x="2599266" y="575734"/>
                </a:lnTo>
                <a:lnTo>
                  <a:pt x="2607734" y="626534"/>
                </a:lnTo>
                <a:lnTo>
                  <a:pt x="2607734" y="685800"/>
                </a:lnTo>
                <a:lnTo>
                  <a:pt x="2599266" y="736600"/>
                </a:lnTo>
                <a:lnTo>
                  <a:pt x="2599266" y="736600"/>
                </a:lnTo>
                <a:lnTo>
                  <a:pt x="2599266" y="778934"/>
                </a:lnTo>
                <a:lnTo>
                  <a:pt x="2599266" y="778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192867" y="5291667"/>
            <a:ext cx="2091267" cy="1270001"/>
          </a:xfrm>
          <a:custGeom>
            <a:avLst/>
            <a:gdLst/>
            <a:ahLst/>
            <a:cxnLst/>
            <a:rect l="0" t="0" r="0" b="0"/>
            <a:pathLst>
              <a:path w="2091267" h="1270001">
                <a:moveTo>
                  <a:pt x="2091266" y="245533"/>
                </a:moveTo>
                <a:lnTo>
                  <a:pt x="2091266" y="237066"/>
                </a:lnTo>
                <a:lnTo>
                  <a:pt x="2074333" y="228600"/>
                </a:lnTo>
                <a:lnTo>
                  <a:pt x="2048933" y="211666"/>
                </a:lnTo>
                <a:lnTo>
                  <a:pt x="2023533" y="194733"/>
                </a:lnTo>
                <a:lnTo>
                  <a:pt x="1998133" y="177800"/>
                </a:lnTo>
                <a:lnTo>
                  <a:pt x="1964266" y="160866"/>
                </a:lnTo>
                <a:lnTo>
                  <a:pt x="1938866" y="143933"/>
                </a:lnTo>
                <a:lnTo>
                  <a:pt x="1905000" y="127000"/>
                </a:lnTo>
                <a:lnTo>
                  <a:pt x="1871133" y="118533"/>
                </a:lnTo>
                <a:lnTo>
                  <a:pt x="1837266" y="101600"/>
                </a:lnTo>
                <a:lnTo>
                  <a:pt x="1803400" y="84666"/>
                </a:lnTo>
                <a:lnTo>
                  <a:pt x="1761066" y="67733"/>
                </a:lnTo>
                <a:lnTo>
                  <a:pt x="1718733" y="59266"/>
                </a:lnTo>
                <a:lnTo>
                  <a:pt x="1676400" y="50800"/>
                </a:lnTo>
                <a:lnTo>
                  <a:pt x="1634066" y="33866"/>
                </a:lnTo>
                <a:lnTo>
                  <a:pt x="1591733" y="25400"/>
                </a:lnTo>
                <a:lnTo>
                  <a:pt x="1540933" y="16933"/>
                </a:lnTo>
                <a:lnTo>
                  <a:pt x="1490133" y="8466"/>
                </a:lnTo>
                <a:lnTo>
                  <a:pt x="1439333" y="8466"/>
                </a:lnTo>
                <a:lnTo>
                  <a:pt x="1388533" y="0"/>
                </a:lnTo>
                <a:lnTo>
                  <a:pt x="1346200" y="0"/>
                </a:lnTo>
                <a:lnTo>
                  <a:pt x="1286933" y="0"/>
                </a:lnTo>
                <a:lnTo>
                  <a:pt x="1236133" y="0"/>
                </a:lnTo>
                <a:lnTo>
                  <a:pt x="1176866" y="0"/>
                </a:lnTo>
                <a:lnTo>
                  <a:pt x="1117600" y="0"/>
                </a:lnTo>
                <a:lnTo>
                  <a:pt x="1066800" y="8466"/>
                </a:lnTo>
                <a:lnTo>
                  <a:pt x="1016000" y="25400"/>
                </a:lnTo>
                <a:lnTo>
                  <a:pt x="956733" y="25400"/>
                </a:lnTo>
                <a:lnTo>
                  <a:pt x="897466" y="33866"/>
                </a:lnTo>
                <a:lnTo>
                  <a:pt x="838200" y="33866"/>
                </a:lnTo>
                <a:lnTo>
                  <a:pt x="778933" y="42333"/>
                </a:lnTo>
                <a:lnTo>
                  <a:pt x="719666" y="42333"/>
                </a:lnTo>
                <a:lnTo>
                  <a:pt x="660400" y="59266"/>
                </a:lnTo>
                <a:lnTo>
                  <a:pt x="601133" y="76200"/>
                </a:lnTo>
                <a:lnTo>
                  <a:pt x="541866" y="93133"/>
                </a:lnTo>
                <a:lnTo>
                  <a:pt x="491066" y="118533"/>
                </a:lnTo>
                <a:lnTo>
                  <a:pt x="431800" y="135466"/>
                </a:lnTo>
                <a:lnTo>
                  <a:pt x="381000" y="169333"/>
                </a:lnTo>
                <a:lnTo>
                  <a:pt x="330200" y="203200"/>
                </a:lnTo>
                <a:lnTo>
                  <a:pt x="287866" y="245533"/>
                </a:lnTo>
                <a:lnTo>
                  <a:pt x="237066" y="287866"/>
                </a:lnTo>
                <a:lnTo>
                  <a:pt x="194733" y="321733"/>
                </a:lnTo>
                <a:lnTo>
                  <a:pt x="152400" y="372533"/>
                </a:lnTo>
                <a:lnTo>
                  <a:pt x="118533" y="414866"/>
                </a:lnTo>
                <a:lnTo>
                  <a:pt x="84666" y="465666"/>
                </a:lnTo>
                <a:lnTo>
                  <a:pt x="59266" y="524933"/>
                </a:lnTo>
                <a:lnTo>
                  <a:pt x="33866" y="575733"/>
                </a:lnTo>
                <a:lnTo>
                  <a:pt x="16933" y="626533"/>
                </a:lnTo>
                <a:lnTo>
                  <a:pt x="8466" y="677333"/>
                </a:lnTo>
                <a:lnTo>
                  <a:pt x="0" y="728133"/>
                </a:lnTo>
                <a:lnTo>
                  <a:pt x="0" y="778933"/>
                </a:lnTo>
                <a:lnTo>
                  <a:pt x="8466" y="829733"/>
                </a:lnTo>
                <a:lnTo>
                  <a:pt x="8466" y="880533"/>
                </a:lnTo>
                <a:lnTo>
                  <a:pt x="8466" y="914400"/>
                </a:lnTo>
                <a:lnTo>
                  <a:pt x="16933" y="956733"/>
                </a:lnTo>
                <a:lnTo>
                  <a:pt x="25400" y="990600"/>
                </a:lnTo>
                <a:lnTo>
                  <a:pt x="50800" y="1024466"/>
                </a:lnTo>
                <a:lnTo>
                  <a:pt x="84666" y="1058333"/>
                </a:lnTo>
                <a:lnTo>
                  <a:pt x="127000" y="1083733"/>
                </a:lnTo>
                <a:lnTo>
                  <a:pt x="169333" y="1117600"/>
                </a:lnTo>
                <a:lnTo>
                  <a:pt x="220133" y="1143000"/>
                </a:lnTo>
                <a:lnTo>
                  <a:pt x="279400" y="1168400"/>
                </a:lnTo>
                <a:lnTo>
                  <a:pt x="338666" y="1193800"/>
                </a:lnTo>
                <a:lnTo>
                  <a:pt x="397933" y="1210733"/>
                </a:lnTo>
                <a:lnTo>
                  <a:pt x="457200" y="1227667"/>
                </a:lnTo>
                <a:lnTo>
                  <a:pt x="516466" y="1236133"/>
                </a:lnTo>
                <a:lnTo>
                  <a:pt x="584200" y="1253066"/>
                </a:lnTo>
                <a:lnTo>
                  <a:pt x="651933" y="1261533"/>
                </a:lnTo>
                <a:lnTo>
                  <a:pt x="719666" y="1270000"/>
                </a:lnTo>
                <a:lnTo>
                  <a:pt x="795866" y="1270000"/>
                </a:lnTo>
                <a:lnTo>
                  <a:pt x="863600" y="1261533"/>
                </a:lnTo>
                <a:lnTo>
                  <a:pt x="939800" y="1261533"/>
                </a:lnTo>
                <a:lnTo>
                  <a:pt x="1007533" y="1253066"/>
                </a:lnTo>
                <a:lnTo>
                  <a:pt x="1092200" y="1253066"/>
                </a:lnTo>
                <a:lnTo>
                  <a:pt x="1159933" y="1244600"/>
                </a:lnTo>
                <a:lnTo>
                  <a:pt x="1236133" y="1236133"/>
                </a:lnTo>
                <a:lnTo>
                  <a:pt x="1303866" y="1219199"/>
                </a:lnTo>
                <a:lnTo>
                  <a:pt x="1380066" y="1202266"/>
                </a:lnTo>
                <a:lnTo>
                  <a:pt x="1447800" y="1185333"/>
                </a:lnTo>
                <a:lnTo>
                  <a:pt x="1515533" y="1159933"/>
                </a:lnTo>
                <a:lnTo>
                  <a:pt x="1574800" y="1134533"/>
                </a:lnTo>
                <a:lnTo>
                  <a:pt x="1642533" y="1109133"/>
                </a:lnTo>
                <a:lnTo>
                  <a:pt x="1701800" y="1075266"/>
                </a:lnTo>
                <a:lnTo>
                  <a:pt x="1752600" y="1032933"/>
                </a:lnTo>
                <a:lnTo>
                  <a:pt x="1803400" y="999066"/>
                </a:lnTo>
                <a:lnTo>
                  <a:pt x="1854200" y="965200"/>
                </a:lnTo>
                <a:lnTo>
                  <a:pt x="1888066" y="922866"/>
                </a:lnTo>
                <a:lnTo>
                  <a:pt x="1921933" y="880533"/>
                </a:lnTo>
                <a:lnTo>
                  <a:pt x="1955800" y="846666"/>
                </a:lnTo>
                <a:lnTo>
                  <a:pt x="1972733" y="804333"/>
                </a:lnTo>
                <a:lnTo>
                  <a:pt x="1989666" y="770466"/>
                </a:lnTo>
                <a:lnTo>
                  <a:pt x="2006600" y="728133"/>
                </a:lnTo>
                <a:lnTo>
                  <a:pt x="2015066" y="685800"/>
                </a:lnTo>
                <a:lnTo>
                  <a:pt x="2015066" y="643466"/>
                </a:lnTo>
                <a:lnTo>
                  <a:pt x="2015066" y="601133"/>
                </a:lnTo>
                <a:lnTo>
                  <a:pt x="2015066" y="558800"/>
                </a:lnTo>
                <a:lnTo>
                  <a:pt x="2015066" y="516466"/>
                </a:lnTo>
                <a:lnTo>
                  <a:pt x="2015066" y="465666"/>
                </a:lnTo>
                <a:lnTo>
                  <a:pt x="2015066" y="431800"/>
                </a:lnTo>
                <a:lnTo>
                  <a:pt x="2006600" y="389466"/>
                </a:lnTo>
                <a:lnTo>
                  <a:pt x="2006600" y="347133"/>
                </a:lnTo>
                <a:lnTo>
                  <a:pt x="1998133" y="313266"/>
                </a:lnTo>
                <a:lnTo>
                  <a:pt x="1989666" y="279400"/>
                </a:lnTo>
                <a:lnTo>
                  <a:pt x="1981200" y="245533"/>
                </a:lnTo>
                <a:lnTo>
                  <a:pt x="1964266" y="220133"/>
                </a:lnTo>
                <a:lnTo>
                  <a:pt x="1947333" y="186266"/>
                </a:lnTo>
                <a:lnTo>
                  <a:pt x="1921933" y="169333"/>
                </a:lnTo>
                <a:lnTo>
                  <a:pt x="1896533" y="143933"/>
                </a:lnTo>
                <a:lnTo>
                  <a:pt x="1862666" y="127000"/>
                </a:lnTo>
                <a:lnTo>
                  <a:pt x="1828800" y="110066"/>
                </a:lnTo>
                <a:lnTo>
                  <a:pt x="1794933" y="101600"/>
                </a:lnTo>
                <a:lnTo>
                  <a:pt x="1794933" y="101600"/>
                </a:lnTo>
                <a:lnTo>
                  <a:pt x="1752600" y="84666"/>
                </a:lnTo>
                <a:lnTo>
                  <a:pt x="1752600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#2: LCM of Polynomials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6366" y="1007902"/>
            <a:ext cx="10982319" cy="46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LCM of each set of polynomials:</a:t>
            </a:r>
            <a:endParaRPr lang="en-US" sz="24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478073" y="1962254"/>
            <a:ext cx="64395" cy="4721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366" y="1682692"/>
                <a:ext cx="5442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6" y="1682692"/>
                <a:ext cx="5442387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224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35610" y="1685857"/>
                <a:ext cx="54796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b.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10" y="1685857"/>
                <a:ext cx="547964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78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89467" y="2573867"/>
            <a:ext cx="177801" cy="389467"/>
          </a:xfrm>
          <a:custGeom>
            <a:avLst/>
            <a:gdLst/>
            <a:ahLst/>
            <a:cxnLst/>
            <a:rect l="0" t="0" r="0" b="0"/>
            <a:pathLst>
              <a:path w="177801" h="389467">
                <a:moveTo>
                  <a:pt x="152400" y="110066"/>
                </a:moveTo>
                <a:lnTo>
                  <a:pt x="152400" y="110066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35466" y="93133"/>
                </a:lnTo>
                <a:lnTo>
                  <a:pt x="135466" y="84666"/>
                </a:lnTo>
                <a:lnTo>
                  <a:pt x="135466" y="67733"/>
                </a:lnTo>
                <a:lnTo>
                  <a:pt x="127000" y="59266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0066" y="25400"/>
                </a:lnTo>
                <a:lnTo>
                  <a:pt x="101600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6"/>
                </a:lnTo>
                <a:lnTo>
                  <a:pt x="42333" y="25400"/>
                </a:lnTo>
                <a:lnTo>
                  <a:pt x="33866" y="42333"/>
                </a:lnTo>
                <a:lnTo>
                  <a:pt x="16933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6" y="211666"/>
                </a:lnTo>
                <a:lnTo>
                  <a:pt x="8466" y="220133"/>
                </a:lnTo>
                <a:lnTo>
                  <a:pt x="16933" y="228600"/>
                </a:lnTo>
                <a:lnTo>
                  <a:pt x="25400" y="237066"/>
                </a:lnTo>
                <a:lnTo>
                  <a:pt x="33866" y="237066"/>
                </a:lnTo>
                <a:lnTo>
                  <a:pt x="50800" y="237066"/>
                </a:lnTo>
                <a:lnTo>
                  <a:pt x="67733" y="237066"/>
                </a:lnTo>
                <a:lnTo>
                  <a:pt x="76200" y="228600"/>
                </a:lnTo>
                <a:lnTo>
                  <a:pt x="93133" y="220133"/>
                </a:lnTo>
                <a:lnTo>
                  <a:pt x="101600" y="203200"/>
                </a:lnTo>
                <a:lnTo>
                  <a:pt x="118533" y="186266"/>
                </a:lnTo>
                <a:lnTo>
                  <a:pt x="127000" y="169333"/>
                </a:lnTo>
                <a:lnTo>
                  <a:pt x="135466" y="152400"/>
                </a:lnTo>
                <a:lnTo>
                  <a:pt x="143933" y="127000"/>
                </a:lnTo>
                <a:lnTo>
                  <a:pt x="143933" y="110066"/>
                </a:lnTo>
                <a:lnTo>
                  <a:pt x="143933" y="84666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3" y="93133"/>
                </a:lnTo>
                <a:lnTo>
                  <a:pt x="143933" y="118533"/>
                </a:lnTo>
                <a:lnTo>
                  <a:pt x="152400" y="143933"/>
                </a:lnTo>
                <a:lnTo>
                  <a:pt x="143933" y="160866"/>
                </a:lnTo>
                <a:lnTo>
                  <a:pt x="152400" y="186266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52400" y="270933"/>
                </a:lnTo>
                <a:lnTo>
                  <a:pt x="160866" y="296333"/>
                </a:lnTo>
                <a:lnTo>
                  <a:pt x="160866" y="321733"/>
                </a:lnTo>
                <a:lnTo>
                  <a:pt x="160866" y="338666"/>
                </a:lnTo>
                <a:lnTo>
                  <a:pt x="160866" y="355600"/>
                </a:lnTo>
                <a:lnTo>
                  <a:pt x="169333" y="372533"/>
                </a:lnTo>
                <a:lnTo>
                  <a:pt x="169333" y="381000"/>
                </a:lnTo>
                <a:lnTo>
                  <a:pt x="169333" y="389466"/>
                </a:lnTo>
                <a:lnTo>
                  <a:pt x="177800" y="389466"/>
                </a:lnTo>
                <a:lnTo>
                  <a:pt x="177800" y="381000"/>
                </a:lnTo>
                <a:lnTo>
                  <a:pt x="177800" y="381000"/>
                </a:lnTo>
                <a:lnTo>
                  <a:pt x="177800" y="372533"/>
                </a:lnTo>
                <a:lnTo>
                  <a:pt x="17780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0400" y="2345267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16933"/>
                </a:lnTo>
                <a:lnTo>
                  <a:pt x="84667" y="33866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93133"/>
                </a:lnTo>
                <a:lnTo>
                  <a:pt x="93133" y="110066"/>
                </a:lnTo>
                <a:lnTo>
                  <a:pt x="84667" y="127000"/>
                </a:lnTo>
                <a:lnTo>
                  <a:pt x="76200" y="143933"/>
                </a:lnTo>
                <a:lnTo>
                  <a:pt x="67733" y="160866"/>
                </a:lnTo>
                <a:lnTo>
                  <a:pt x="59267" y="169333"/>
                </a:lnTo>
                <a:lnTo>
                  <a:pt x="50800" y="177800"/>
                </a:lnTo>
                <a:lnTo>
                  <a:pt x="33867" y="186266"/>
                </a:lnTo>
                <a:lnTo>
                  <a:pt x="25400" y="186266"/>
                </a:lnTo>
                <a:lnTo>
                  <a:pt x="16933" y="186266"/>
                </a:lnTo>
                <a:lnTo>
                  <a:pt x="8467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8467" y="152400"/>
                </a:lnTo>
                <a:lnTo>
                  <a:pt x="16933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9267" y="160866"/>
                </a:lnTo>
                <a:lnTo>
                  <a:pt x="67733" y="160866"/>
                </a:lnTo>
                <a:lnTo>
                  <a:pt x="84667" y="169333"/>
                </a:lnTo>
                <a:lnTo>
                  <a:pt x="93133" y="169333"/>
                </a:lnTo>
                <a:lnTo>
                  <a:pt x="101600" y="177800"/>
                </a:lnTo>
                <a:lnTo>
                  <a:pt x="110067" y="186266"/>
                </a:lnTo>
                <a:lnTo>
                  <a:pt x="110067" y="186266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203200"/>
                </a:lnTo>
                <a:lnTo>
                  <a:pt x="1185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45067" y="2743200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00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26067" y="2582333"/>
            <a:ext cx="177801" cy="135468"/>
          </a:xfrm>
          <a:custGeom>
            <a:avLst/>
            <a:gdLst/>
            <a:ahLst/>
            <a:cxnLst/>
            <a:rect l="0" t="0" r="0" b="0"/>
            <a:pathLst>
              <a:path w="1778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69333" y="118534"/>
                </a:lnTo>
                <a:lnTo>
                  <a:pt x="169333" y="118534"/>
                </a:lnTo>
                <a:lnTo>
                  <a:pt x="177800" y="118534"/>
                </a:lnTo>
                <a:lnTo>
                  <a:pt x="177800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61533" y="2573867"/>
            <a:ext cx="8468" cy="220134"/>
          </a:xfrm>
          <a:custGeom>
            <a:avLst/>
            <a:gdLst/>
            <a:ahLst/>
            <a:cxnLst/>
            <a:rect l="0" t="0" r="0" b="0"/>
            <a:pathLst>
              <a:path w="8468" h="2201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97000" y="2590800"/>
            <a:ext cx="296334" cy="457201"/>
          </a:xfrm>
          <a:custGeom>
            <a:avLst/>
            <a:gdLst/>
            <a:ahLst/>
            <a:cxnLst/>
            <a:rect l="0" t="0" r="0" b="0"/>
            <a:pathLst>
              <a:path w="296334" h="457201">
                <a:moveTo>
                  <a:pt x="101600" y="16933"/>
                </a:moveTo>
                <a:lnTo>
                  <a:pt x="101600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43933"/>
                </a:lnTo>
                <a:lnTo>
                  <a:pt x="8467" y="152400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800" y="143933"/>
                </a:lnTo>
                <a:lnTo>
                  <a:pt x="59267" y="135467"/>
                </a:lnTo>
                <a:lnTo>
                  <a:pt x="76200" y="127000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84667"/>
                </a:lnTo>
                <a:lnTo>
                  <a:pt x="101600" y="67733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42333"/>
                </a:lnTo>
                <a:lnTo>
                  <a:pt x="101600" y="59267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7" y="118533"/>
                </a:lnTo>
                <a:lnTo>
                  <a:pt x="76200" y="152400"/>
                </a:lnTo>
                <a:lnTo>
                  <a:pt x="76200" y="177800"/>
                </a:lnTo>
                <a:lnTo>
                  <a:pt x="67733" y="203200"/>
                </a:lnTo>
                <a:lnTo>
                  <a:pt x="67733" y="228600"/>
                </a:lnTo>
                <a:lnTo>
                  <a:pt x="59267" y="262467"/>
                </a:lnTo>
                <a:lnTo>
                  <a:pt x="67733" y="287867"/>
                </a:lnTo>
                <a:lnTo>
                  <a:pt x="76200" y="313267"/>
                </a:lnTo>
                <a:lnTo>
                  <a:pt x="76200" y="338667"/>
                </a:lnTo>
                <a:lnTo>
                  <a:pt x="84667" y="364067"/>
                </a:lnTo>
                <a:lnTo>
                  <a:pt x="101600" y="381000"/>
                </a:lnTo>
                <a:lnTo>
                  <a:pt x="110067" y="397933"/>
                </a:lnTo>
                <a:lnTo>
                  <a:pt x="127000" y="423333"/>
                </a:lnTo>
                <a:lnTo>
                  <a:pt x="143933" y="431800"/>
                </a:lnTo>
                <a:lnTo>
                  <a:pt x="160867" y="448733"/>
                </a:lnTo>
                <a:lnTo>
                  <a:pt x="177800" y="448733"/>
                </a:lnTo>
                <a:lnTo>
                  <a:pt x="194733" y="457200"/>
                </a:lnTo>
                <a:lnTo>
                  <a:pt x="211667" y="457200"/>
                </a:lnTo>
                <a:lnTo>
                  <a:pt x="228600" y="457200"/>
                </a:lnTo>
                <a:lnTo>
                  <a:pt x="245533" y="448733"/>
                </a:lnTo>
                <a:lnTo>
                  <a:pt x="254000" y="440267"/>
                </a:lnTo>
                <a:lnTo>
                  <a:pt x="270933" y="423333"/>
                </a:lnTo>
                <a:lnTo>
                  <a:pt x="279400" y="397933"/>
                </a:lnTo>
                <a:lnTo>
                  <a:pt x="287867" y="381000"/>
                </a:lnTo>
                <a:lnTo>
                  <a:pt x="296333" y="355600"/>
                </a:lnTo>
                <a:lnTo>
                  <a:pt x="296333" y="330200"/>
                </a:lnTo>
                <a:lnTo>
                  <a:pt x="287867" y="313267"/>
                </a:lnTo>
                <a:lnTo>
                  <a:pt x="279400" y="296333"/>
                </a:lnTo>
                <a:lnTo>
                  <a:pt x="270933" y="287867"/>
                </a:lnTo>
                <a:lnTo>
                  <a:pt x="254000" y="279400"/>
                </a:lnTo>
                <a:lnTo>
                  <a:pt x="237067" y="270933"/>
                </a:lnTo>
                <a:lnTo>
                  <a:pt x="220133" y="262467"/>
                </a:lnTo>
                <a:lnTo>
                  <a:pt x="203200" y="262467"/>
                </a:lnTo>
                <a:lnTo>
                  <a:pt x="186267" y="262467"/>
                </a:lnTo>
                <a:lnTo>
                  <a:pt x="169333" y="254000"/>
                </a:lnTo>
                <a:lnTo>
                  <a:pt x="160867" y="254000"/>
                </a:lnTo>
                <a:lnTo>
                  <a:pt x="143933" y="254000"/>
                </a:lnTo>
                <a:lnTo>
                  <a:pt x="135467" y="254000"/>
                </a:lnTo>
                <a:lnTo>
                  <a:pt x="118533" y="254000"/>
                </a:lnTo>
                <a:lnTo>
                  <a:pt x="110067" y="254000"/>
                </a:lnTo>
                <a:lnTo>
                  <a:pt x="101600" y="254000"/>
                </a:lnTo>
                <a:lnTo>
                  <a:pt x="93133" y="254000"/>
                </a:lnTo>
                <a:lnTo>
                  <a:pt x="84667" y="262467"/>
                </a:lnTo>
                <a:lnTo>
                  <a:pt x="84667" y="262467"/>
                </a:lnTo>
                <a:lnTo>
                  <a:pt x="76200" y="262467"/>
                </a:lnTo>
                <a:lnTo>
                  <a:pt x="76200" y="262467"/>
                </a:lnTo>
                <a:lnTo>
                  <a:pt x="76200" y="262467"/>
                </a:lnTo>
                <a:lnTo>
                  <a:pt x="762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1867" y="2844800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8466" y="76200"/>
                </a:moveTo>
                <a:lnTo>
                  <a:pt x="8466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194733"/>
                </a:lnTo>
                <a:lnTo>
                  <a:pt x="50800" y="203200"/>
                </a:lnTo>
                <a:lnTo>
                  <a:pt x="67733" y="211667"/>
                </a:lnTo>
                <a:lnTo>
                  <a:pt x="76200" y="220133"/>
                </a:lnTo>
                <a:lnTo>
                  <a:pt x="93133" y="228600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35466" y="237067"/>
                </a:lnTo>
                <a:lnTo>
                  <a:pt x="152400" y="228600"/>
                </a:lnTo>
                <a:lnTo>
                  <a:pt x="169333" y="228600"/>
                </a:lnTo>
                <a:lnTo>
                  <a:pt x="177800" y="220133"/>
                </a:lnTo>
                <a:lnTo>
                  <a:pt x="186266" y="211667"/>
                </a:lnTo>
                <a:lnTo>
                  <a:pt x="194733" y="203200"/>
                </a:lnTo>
                <a:lnTo>
                  <a:pt x="203200" y="186267"/>
                </a:lnTo>
                <a:lnTo>
                  <a:pt x="203200" y="169333"/>
                </a:lnTo>
                <a:lnTo>
                  <a:pt x="203200" y="143933"/>
                </a:lnTo>
                <a:lnTo>
                  <a:pt x="203200" y="118533"/>
                </a:lnTo>
                <a:lnTo>
                  <a:pt x="203200" y="93133"/>
                </a:lnTo>
                <a:lnTo>
                  <a:pt x="186266" y="76200"/>
                </a:lnTo>
                <a:lnTo>
                  <a:pt x="177800" y="50800"/>
                </a:lnTo>
                <a:lnTo>
                  <a:pt x="169333" y="33867"/>
                </a:lnTo>
                <a:lnTo>
                  <a:pt x="143933" y="16933"/>
                </a:lnTo>
                <a:lnTo>
                  <a:pt x="135466" y="8467"/>
                </a:lnTo>
                <a:lnTo>
                  <a:pt x="118533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86467" y="2565400"/>
            <a:ext cx="8467" cy="203201"/>
          </a:xfrm>
          <a:custGeom>
            <a:avLst/>
            <a:gdLst/>
            <a:ahLst/>
            <a:cxnLst/>
            <a:rect l="0" t="0" r="0" b="0"/>
            <a:pathLst>
              <a:path w="8467" h="2032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76400" y="2675467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10067" y="25400"/>
                </a:lnTo>
                <a:lnTo>
                  <a:pt x="135467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55800" y="2540000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25400" y="16933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7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7" y="152400"/>
                </a:lnTo>
                <a:lnTo>
                  <a:pt x="93133" y="143933"/>
                </a:lnTo>
                <a:lnTo>
                  <a:pt x="101600" y="135467"/>
                </a:lnTo>
                <a:lnTo>
                  <a:pt x="118533" y="127000"/>
                </a:lnTo>
                <a:lnTo>
                  <a:pt x="118533" y="101600"/>
                </a:lnTo>
                <a:lnTo>
                  <a:pt x="127000" y="84667"/>
                </a:lnTo>
                <a:lnTo>
                  <a:pt x="135467" y="67733"/>
                </a:lnTo>
                <a:lnTo>
                  <a:pt x="135467" y="42333"/>
                </a:lnTo>
                <a:lnTo>
                  <a:pt x="143933" y="25400"/>
                </a:lnTo>
                <a:lnTo>
                  <a:pt x="1439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33867"/>
                </a:lnTo>
                <a:lnTo>
                  <a:pt x="127000" y="50800"/>
                </a:lnTo>
                <a:lnTo>
                  <a:pt x="118533" y="76200"/>
                </a:lnTo>
                <a:lnTo>
                  <a:pt x="118533" y="101600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18533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35467" y="262467"/>
                </a:lnTo>
                <a:lnTo>
                  <a:pt x="135467" y="270933"/>
                </a:lnTo>
                <a:lnTo>
                  <a:pt x="135467" y="270933"/>
                </a:lnTo>
                <a:lnTo>
                  <a:pt x="143933" y="270933"/>
                </a:lnTo>
                <a:lnTo>
                  <a:pt x="143933" y="270933"/>
                </a:lnTo>
                <a:lnTo>
                  <a:pt x="152400" y="270933"/>
                </a:lnTo>
                <a:lnTo>
                  <a:pt x="152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11400" y="25738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02933" y="2734733"/>
            <a:ext cx="42335" cy="16935"/>
          </a:xfrm>
          <a:custGeom>
            <a:avLst/>
            <a:gdLst/>
            <a:ahLst/>
            <a:cxnLst/>
            <a:rect l="0" t="0" r="0" b="0"/>
            <a:pathLst>
              <a:path w="423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92400" y="2345267"/>
            <a:ext cx="186268" cy="635001"/>
          </a:xfrm>
          <a:custGeom>
            <a:avLst/>
            <a:gdLst/>
            <a:ahLst/>
            <a:cxnLst/>
            <a:rect l="0" t="0" r="0" b="0"/>
            <a:pathLst>
              <a:path w="186268" h="635001">
                <a:moveTo>
                  <a:pt x="186267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8466"/>
                </a:lnTo>
                <a:lnTo>
                  <a:pt x="160867" y="25400"/>
                </a:lnTo>
                <a:lnTo>
                  <a:pt x="152400" y="33866"/>
                </a:lnTo>
                <a:lnTo>
                  <a:pt x="143933" y="50800"/>
                </a:lnTo>
                <a:lnTo>
                  <a:pt x="135467" y="67733"/>
                </a:lnTo>
                <a:lnTo>
                  <a:pt x="118533" y="93133"/>
                </a:lnTo>
                <a:lnTo>
                  <a:pt x="101600" y="118533"/>
                </a:lnTo>
                <a:lnTo>
                  <a:pt x="84667" y="143933"/>
                </a:lnTo>
                <a:lnTo>
                  <a:pt x="67733" y="169333"/>
                </a:lnTo>
                <a:lnTo>
                  <a:pt x="50800" y="194733"/>
                </a:lnTo>
                <a:lnTo>
                  <a:pt x="33867" y="228600"/>
                </a:lnTo>
                <a:lnTo>
                  <a:pt x="16933" y="262466"/>
                </a:lnTo>
                <a:lnTo>
                  <a:pt x="8467" y="287866"/>
                </a:lnTo>
                <a:lnTo>
                  <a:pt x="0" y="321733"/>
                </a:lnTo>
                <a:lnTo>
                  <a:pt x="0" y="355600"/>
                </a:lnTo>
                <a:lnTo>
                  <a:pt x="0" y="381000"/>
                </a:lnTo>
                <a:lnTo>
                  <a:pt x="0" y="414866"/>
                </a:lnTo>
                <a:lnTo>
                  <a:pt x="8467" y="440266"/>
                </a:lnTo>
                <a:lnTo>
                  <a:pt x="16933" y="465666"/>
                </a:lnTo>
                <a:lnTo>
                  <a:pt x="25400" y="491066"/>
                </a:lnTo>
                <a:lnTo>
                  <a:pt x="42333" y="516466"/>
                </a:lnTo>
                <a:lnTo>
                  <a:pt x="50800" y="533400"/>
                </a:lnTo>
                <a:lnTo>
                  <a:pt x="67733" y="558800"/>
                </a:lnTo>
                <a:lnTo>
                  <a:pt x="76200" y="575733"/>
                </a:lnTo>
                <a:lnTo>
                  <a:pt x="93133" y="592666"/>
                </a:lnTo>
                <a:lnTo>
                  <a:pt x="101600" y="601133"/>
                </a:lnTo>
                <a:lnTo>
                  <a:pt x="110067" y="618066"/>
                </a:lnTo>
                <a:lnTo>
                  <a:pt x="118533" y="626533"/>
                </a:lnTo>
                <a:lnTo>
                  <a:pt x="127000" y="635000"/>
                </a:lnTo>
                <a:lnTo>
                  <a:pt x="135467" y="635000"/>
                </a:lnTo>
                <a:lnTo>
                  <a:pt x="143933" y="635000"/>
                </a:lnTo>
                <a:lnTo>
                  <a:pt x="143933" y="635000"/>
                </a:lnTo>
                <a:lnTo>
                  <a:pt x="143933" y="635000"/>
                </a:lnTo>
                <a:lnTo>
                  <a:pt x="152400" y="626533"/>
                </a:lnTo>
                <a:lnTo>
                  <a:pt x="152400" y="626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97200" y="2565400"/>
            <a:ext cx="296334" cy="592668"/>
          </a:xfrm>
          <a:custGeom>
            <a:avLst/>
            <a:gdLst/>
            <a:ahLst/>
            <a:cxnLst/>
            <a:rect l="0" t="0" r="0" b="0"/>
            <a:pathLst>
              <a:path w="296334" h="592668">
                <a:moveTo>
                  <a:pt x="177800" y="93133"/>
                </a:moveTo>
                <a:lnTo>
                  <a:pt x="177800" y="93133"/>
                </a:lnTo>
                <a:lnTo>
                  <a:pt x="177800" y="93133"/>
                </a:lnTo>
                <a:lnTo>
                  <a:pt x="186267" y="84667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59267"/>
                </a:lnTo>
                <a:lnTo>
                  <a:pt x="186267" y="50800"/>
                </a:lnTo>
                <a:lnTo>
                  <a:pt x="186267" y="42333"/>
                </a:lnTo>
                <a:lnTo>
                  <a:pt x="186267" y="33867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0867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0067" y="8467"/>
                </a:lnTo>
                <a:lnTo>
                  <a:pt x="93133" y="16933"/>
                </a:lnTo>
                <a:lnTo>
                  <a:pt x="76200" y="33867"/>
                </a:lnTo>
                <a:lnTo>
                  <a:pt x="59267" y="50800"/>
                </a:lnTo>
                <a:lnTo>
                  <a:pt x="42333" y="76200"/>
                </a:lnTo>
                <a:lnTo>
                  <a:pt x="25400" y="93133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20133"/>
                </a:lnTo>
                <a:lnTo>
                  <a:pt x="0" y="245533"/>
                </a:lnTo>
                <a:lnTo>
                  <a:pt x="0" y="279400"/>
                </a:lnTo>
                <a:lnTo>
                  <a:pt x="8467" y="296333"/>
                </a:lnTo>
                <a:lnTo>
                  <a:pt x="16933" y="313267"/>
                </a:lnTo>
                <a:lnTo>
                  <a:pt x="25400" y="321733"/>
                </a:lnTo>
                <a:lnTo>
                  <a:pt x="33867" y="330200"/>
                </a:lnTo>
                <a:lnTo>
                  <a:pt x="42333" y="338667"/>
                </a:lnTo>
                <a:lnTo>
                  <a:pt x="59267" y="338667"/>
                </a:lnTo>
                <a:lnTo>
                  <a:pt x="67733" y="338667"/>
                </a:lnTo>
                <a:lnTo>
                  <a:pt x="76200" y="330200"/>
                </a:lnTo>
                <a:lnTo>
                  <a:pt x="84667" y="321733"/>
                </a:lnTo>
                <a:lnTo>
                  <a:pt x="101600" y="304800"/>
                </a:lnTo>
                <a:lnTo>
                  <a:pt x="110067" y="279400"/>
                </a:lnTo>
                <a:lnTo>
                  <a:pt x="127000" y="262467"/>
                </a:lnTo>
                <a:lnTo>
                  <a:pt x="135467" y="237067"/>
                </a:lnTo>
                <a:lnTo>
                  <a:pt x="143933" y="211667"/>
                </a:lnTo>
                <a:lnTo>
                  <a:pt x="152400" y="186267"/>
                </a:lnTo>
                <a:lnTo>
                  <a:pt x="160867" y="160867"/>
                </a:lnTo>
                <a:lnTo>
                  <a:pt x="169333" y="143933"/>
                </a:lnTo>
                <a:lnTo>
                  <a:pt x="169333" y="127000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69333" y="127000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0867" y="177800"/>
                </a:lnTo>
                <a:lnTo>
                  <a:pt x="160867" y="194733"/>
                </a:lnTo>
                <a:lnTo>
                  <a:pt x="152400" y="220133"/>
                </a:lnTo>
                <a:lnTo>
                  <a:pt x="143933" y="245533"/>
                </a:lnTo>
                <a:lnTo>
                  <a:pt x="143933" y="279400"/>
                </a:lnTo>
                <a:lnTo>
                  <a:pt x="135467" y="304800"/>
                </a:lnTo>
                <a:lnTo>
                  <a:pt x="127000" y="338667"/>
                </a:lnTo>
                <a:lnTo>
                  <a:pt x="127000" y="364067"/>
                </a:lnTo>
                <a:lnTo>
                  <a:pt x="127000" y="389467"/>
                </a:lnTo>
                <a:lnTo>
                  <a:pt x="118533" y="423333"/>
                </a:lnTo>
                <a:lnTo>
                  <a:pt x="118533" y="448733"/>
                </a:lnTo>
                <a:lnTo>
                  <a:pt x="118533" y="474133"/>
                </a:lnTo>
                <a:lnTo>
                  <a:pt x="127000" y="499533"/>
                </a:lnTo>
                <a:lnTo>
                  <a:pt x="135467" y="516467"/>
                </a:lnTo>
                <a:lnTo>
                  <a:pt x="143933" y="533400"/>
                </a:lnTo>
                <a:lnTo>
                  <a:pt x="160867" y="550333"/>
                </a:lnTo>
                <a:lnTo>
                  <a:pt x="169333" y="567267"/>
                </a:lnTo>
                <a:lnTo>
                  <a:pt x="186267" y="584200"/>
                </a:lnTo>
                <a:lnTo>
                  <a:pt x="194733" y="584200"/>
                </a:lnTo>
                <a:lnTo>
                  <a:pt x="220133" y="592667"/>
                </a:lnTo>
                <a:lnTo>
                  <a:pt x="237067" y="592667"/>
                </a:lnTo>
                <a:lnTo>
                  <a:pt x="245533" y="592667"/>
                </a:lnTo>
                <a:lnTo>
                  <a:pt x="262467" y="584200"/>
                </a:lnTo>
                <a:lnTo>
                  <a:pt x="279400" y="575733"/>
                </a:lnTo>
                <a:lnTo>
                  <a:pt x="287867" y="567267"/>
                </a:lnTo>
                <a:lnTo>
                  <a:pt x="296333" y="550333"/>
                </a:lnTo>
                <a:lnTo>
                  <a:pt x="296333" y="541867"/>
                </a:lnTo>
                <a:lnTo>
                  <a:pt x="296333" y="524933"/>
                </a:lnTo>
                <a:lnTo>
                  <a:pt x="296333" y="499533"/>
                </a:lnTo>
                <a:lnTo>
                  <a:pt x="296333" y="474133"/>
                </a:lnTo>
                <a:lnTo>
                  <a:pt x="287867" y="448733"/>
                </a:lnTo>
                <a:lnTo>
                  <a:pt x="279400" y="423333"/>
                </a:lnTo>
                <a:lnTo>
                  <a:pt x="270933" y="397933"/>
                </a:lnTo>
                <a:lnTo>
                  <a:pt x="254000" y="372533"/>
                </a:lnTo>
                <a:lnTo>
                  <a:pt x="237067" y="347133"/>
                </a:lnTo>
                <a:lnTo>
                  <a:pt x="220133" y="338667"/>
                </a:lnTo>
                <a:lnTo>
                  <a:pt x="194733" y="321733"/>
                </a:lnTo>
                <a:lnTo>
                  <a:pt x="177800" y="313267"/>
                </a:lnTo>
                <a:lnTo>
                  <a:pt x="169333" y="304800"/>
                </a:lnTo>
                <a:lnTo>
                  <a:pt x="152400" y="304800"/>
                </a:lnTo>
                <a:lnTo>
                  <a:pt x="135467" y="304800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18533" y="304800"/>
                </a:lnTo>
                <a:lnTo>
                  <a:pt x="118533" y="304800"/>
                </a:lnTo>
                <a:lnTo>
                  <a:pt x="127000" y="304800"/>
                </a:lnTo>
                <a:lnTo>
                  <a:pt x="135467" y="304800"/>
                </a:lnTo>
                <a:lnTo>
                  <a:pt x="152400" y="304800"/>
                </a:lnTo>
                <a:lnTo>
                  <a:pt x="169333" y="296333"/>
                </a:lnTo>
                <a:lnTo>
                  <a:pt x="194733" y="296333"/>
                </a:lnTo>
                <a:lnTo>
                  <a:pt x="220133" y="296333"/>
                </a:lnTo>
                <a:lnTo>
                  <a:pt x="237067" y="287867"/>
                </a:lnTo>
                <a:lnTo>
                  <a:pt x="254000" y="287867"/>
                </a:lnTo>
                <a:lnTo>
                  <a:pt x="279400" y="287867"/>
                </a:lnTo>
                <a:lnTo>
                  <a:pt x="287867" y="279400"/>
                </a:lnTo>
                <a:lnTo>
                  <a:pt x="287867" y="279400"/>
                </a:lnTo>
                <a:lnTo>
                  <a:pt x="296333" y="279400"/>
                </a:lnTo>
                <a:lnTo>
                  <a:pt x="2963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12067" y="2700867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67733" y="16933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49133" y="2565400"/>
            <a:ext cx="194735" cy="321734"/>
          </a:xfrm>
          <a:custGeom>
            <a:avLst/>
            <a:gdLst/>
            <a:ahLst/>
            <a:cxnLst/>
            <a:rect l="0" t="0" r="0" b="0"/>
            <a:pathLst>
              <a:path w="194735" h="321734">
                <a:moveTo>
                  <a:pt x="42334" y="33867"/>
                </a:moveTo>
                <a:lnTo>
                  <a:pt x="42334" y="33867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33867"/>
                </a:lnTo>
                <a:lnTo>
                  <a:pt x="59267" y="33867"/>
                </a:lnTo>
                <a:lnTo>
                  <a:pt x="67734" y="16933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0867" y="25400"/>
                </a:lnTo>
                <a:lnTo>
                  <a:pt x="160867" y="42333"/>
                </a:lnTo>
                <a:lnTo>
                  <a:pt x="169334" y="67733"/>
                </a:lnTo>
                <a:lnTo>
                  <a:pt x="160867" y="93133"/>
                </a:lnTo>
                <a:lnTo>
                  <a:pt x="152400" y="127000"/>
                </a:lnTo>
                <a:lnTo>
                  <a:pt x="143934" y="160867"/>
                </a:lnTo>
                <a:lnTo>
                  <a:pt x="127000" y="186267"/>
                </a:lnTo>
                <a:lnTo>
                  <a:pt x="110067" y="220133"/>
                </a:lnTo>
                <a:lnTo>
                  <a:pt x="84667" y="245533"/>
                </a:lnTo>
                <a:lnTo>
                  <a:pt x="67734" y="270933"/>
                </a:lnTo>
                <a:lnTo>
                  <a:pt x="50800" y="279400"/>
                </a:lnTo>
                <a:lnTo>
                  <a:pt x="33867" y="287867"/>
                </a:lnTo>
                <a:lnTo>
                  <a:pt x="16934" y="296333"/>
                </a:lnTo>
                <a:lnTo>
                  <a:pt x="8467" y="296333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3"/>
                </a:lnTo>
                <a:lnTo>
                  <a:pt x="0" y="254000"/>
                </a:lnTo>
                <a:lnTo>
                  <a:pt x="8467" y="228600"/>
                </a:lnTo>
                <a:lnTo>
                  <a:pt x="25400" y="211667"/>
                </a:lnTo>
                <a:lnTo>
                  <a:pt x="42334" y="194733"/>
                </a:lnTo>
                <a:lnTo>
                  <a:pt x="59267" y="186267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4" y="186267"/>
                </a:lnTo>
                <a:lnTo>
                  <a:pt x="135467" y="194733"/>
                </a:lnTo>
                <a:lnTo>
                  <a:pt x="152400" y="211667"/>
                </a:lnTo>
                <a:lnTo>
                  <a:pt x="169334" y="228600"/>
                </a:lnTo>
                <a:lnTo>
                  <a:pt x="177800" y="254000"/>
                </a:lnTo>
                <a:lnTo>
                  <a:pt x="186267" y="279400"/>
                </a:lnTo>
                <a:lnTo>
                  <a:pt x="186267" y="296333"/>
                </a:lnTo>
                <a:lnTo>
                  <a:pt x="186267" y="313267"/>
                </a:lnTo>
                <a:lnTo>
                  <a:pt x="194734" y="321733"/>
                </a:lnTo>
                <a:lnTo>
                  <a:pt x="194734" y="321733"/>
                </a:lnTo>
                <a:lnTo>
                  <a:pt x="194734" y="313267"/>
                </a:lnTo>
                <a:lnTo>
                  <a:pt x="194734" y="304800"/>
                </a:lnTo>
                <a:lnTo>
                  <a:pt x="194734" y="304800"/>
                </a:lnTo>
                <a:lnTo>
                  <a:pt x="194734" y="287867"/>
                </a:lnTo>
                <a:lnTo>
                  <a:pt x="194734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86200" y="2379133"/>
            <a:ext cx="194734" cy="533401"/>
          </a:xfrm>
          <a:custGeom>
            <a:avLst/>
            <a:gdLst/>
            <a:ahLst/>
            <a:cxnLst/>
            <a:rect l="0" t="0" r="0" b="0"/>
            <a:pathLst>
              <a:path w="194734" h="533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25400"/>
                </a:lnTo>
                <a:lnTo>
                  <a:pt x="67733" y="42334"/>
                </a:lnTo>
                <a:lnTo>
                  <a:pt x="93133" y="67734"/>
                </a:lnTo>
                <a:lnTo>
                  <a:pt x="110067" y="93134"/>
                </a:lnTo>
                <a:lnTo>
                  <a:pt x="127000" y="135467"/>
                </a:lnTo>
                <a:lnTo>
                  <a:pt x="152400" y="169334"/>
                </a:lnTo>
                <a:lnTo>
                  <a:pt x="160867" y="211667"/>
                </a:lnTo>
                <a:lnTo>
                  <a:pt x="177800" y="245534"/>
                </a:lnTo>
                <a:lnTo>
                  <a:pt x="186267" y="287867"/>
                </a:lnTo>
                <a:lnTo>
                  <a:pt x="194733" y="321734"/>
                </a:lnTo>
                <a:lnTo>
                  <a:pt x="186267" y="364067"/>
                </a:lnTo>
                <a:lnTo>
                  <a:pt x="186267" y="397934"/>
                </a:lnTo>
                <a:lnTo>
                  <a:pt x="177800" y="431800"/>
                </a:lnTo>
                <a:lnTo>
                  <a:pt x="160867" y="457200"/>
                </a:lnTo>
                <a:lnTo>
                  <a:pt x="152400" y="482600"/>
                </a:lnTo>
                <a:lnTo>
                  <a:pt x="135467" y="508000"/>
                </a:lnTo>
                <a:lnTo>
                  <a:pt x="127000" y="516467"/>
                </a:lnTo>
                <a:lnTo>
                  <a:pt x="118533" y="524934"/>
                </a:lnTo>
                <a:lnTo>
                  <a:pt x="110067" y="533400"/>
                </a:lnTo>
                <a:lnTo>
                  <a:pt x="110067" y="533400"/>
                </a:lnTo>
                <a:lnTo>
                  <a:pt x="110067" y="533400"/>
                </a:lnTo>
                <a:lnTo>
                  <a:pt x="110067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23267" y="2379133"/>
            <a:ext cx="127001" cy="567268"/>
          </a:xfrm>
          <a:custGeom>
            <a:avLst/>
            <a:gdLst/>
            <a:ahLst/>
            <a:cxnLst/>
            <a:rect l="0" t="0" r="0" b="0"/>
            <a:pathLst>
              <a:path w="127001" h="567268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7"/>
                </a:lnTo>
                <a:lnTo>
                  <a:pt x="93133" y="42334"/>
                </a:lnTo>
                <a:lnTo>
                  <a:pt x="84666" y="59267"/>
                </a:lnTo>
                <a:lnTo>
                  <a:pt x="76200" y="76200"/>
                </a:lnTo>
                <a:lnTo>
                  <a:pt x="59266" y="93134"/>
                </a:lnTo>
                <a:lnTo>
                  <a:pt x="42333" y="118534"/>
                </a:lnTo>
                <a:lnTo>
                  <a:pt x="25400" y="152400"/>
                </a:lnTo>
                <a:lnTo>
                  <a:pt x="16933" y="194734"/>
                </a:lnTo>
                <a:lnTo>
                  <a:pt x="8466" y="228600"/>
                </a:lnTo>
                <a:lnTo>
                  <a:pt x="0" y="270934"/>
                </a:lnTo>
                <a:lnTo>
                  <a:pt x="0" y="304800"/>
                </a:lnTo>
                <a:lnTo>
                  <a:pt x="8466" y="347134"/>
                </a:lnTo>
                <a:lnTo>
                  <a:pt x="16933" y="381000"/>
                </a:lnTo>
                <a:lnTo>
                  <a:pt x="25400" y="423334"/>
                </a:lnTo>
                <a:lnTo>
                  <a:pt x="42333" y="448734"/>
                </a:lnTo>
                <a:lnTo>
                  <a:pt x="67733" y="482600"/>
                </a:lnTo>
                <a:lnTo>
                  <a:pt x="76200" y="508000"/>
                </a:lnTo>
                <a:lnTo>
                  <a:pt x="93133" y="524934"/>
                </a:lnTo>
                <a:lnTo>
                  <a:pt x="110066" y="541867"/>
                </a:lnTo>
                <a:lnTo>
                  <a:pt x="118533" y="558800"/>
                </a:lnTo>
                <a:lnTo>
                  <a:pt x="118533" y="558800"/>
                </a:lnTo>
                <a:lnTo>
                  <a:pt x="127000" y="567267"/>
                </a:lnTo>
                <a:lnTo>
                  <a:pt x="127000" y="567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258733" y="2607733"/>
            <a:ext cx="237068" cy="482601"/>
          </a:xfrm>
          <a:custGeom>
            <a:avLst/>
            <a:gdLst/>
            <a:ahLst/>
            <a:cxnLst/>
            <a:rect l="0" t="0" r="0" b="0"/>
            <a:pathLst>
              <a:path w="237068" h="482601">
                <a:moveTo>
                  <a:pt x="177800" y="59267"/>
                </a:moveTo>
                <a:lnTo>
                  <a:pt x="177800" y="50800"/>
                </a:lnTo>
                <a:lnTo>
                  <a:pt x="177800" y="50800"/>
                </a:lnTo>
                <a:lnTo>
                  <a:pt x="169334" y="50800"/>
                </a:lnTo>
                <a:lnTo>
                  <a:pt x="169334" y="42334"/>
                </a:lnTo>
                <a:lnTo>
                  <a:pt x="169334" y="33867"/>
                </a:lnTo>
                <a:lnTo>
                  <a:pt x="160867" y="25400"/>
                </a:lnTo>
                <a:lnTo>
                  <a:pt x="160867" y="8467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8467"/>
                </a:lnTo>
                <a:lnTo>
                  <a:pt x="93134" y="16934"/>
                </a:lnTo>
                <a:lnTo>
                  <a:pt x="76200" y="33867"/>
                </a:lnTo>
                <a:lnTo>
                  <a:pt x="59267" y="59267"/>
                </a:lnTo>
                <a:lnTo>
                  <a:pt x="42334" y="84667"/>
                </a:lnTo>
                <a:lnTo>
                  <a:pt x="25400" y="118534"/>
                </a:lnTo>
                <a:lnTo>
                  <a:pt x="16934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20134"/>
                </a:lnTo>
                <a:lnTo>
                  <a:pt x="16934" y="220134"/>
                </a:lnTo>
                <a:lnTo>
                  <a:pt x="25400" y="228600"/>
                </a:lnTo>
                <a:lnTo>
                  <a:pt x="42334" y="228600"/>
                </a:lnTo>
                <a:lnTo>
                  <a:pt x="59267" y="228600"/>
                </a:lnTo>
                <a:lnTo>
                  <a:pt x="76200" y="220134"/>
                </a:lnTo>
                <a:lnTo>
                  <a:pt x="84667" y="211667"/>
                </a:lnTo>
                <a:lnTo>
                  <a:pt x="101600" y="194734"/>
                </a:lnTo>
                <a:lnTo>
                  <a:pt x="118534" y="177800"/>
                </a:lnTo>
                <a:lnTo>
                  <a:pt x="127000" y="160867"/>
                </a:lnTo>
                <a:lnTo>
                  <a:pt x="135467" y="135467"/>
                </a:lnTo>
                <a:lnTo>
                  <a:pt x="143934" y="118534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43934" y="93134"/>
                </a:lnTo>
                <a:lnTo>
                  <a:pt x="143934" y="110067"/>
                </a:lnTo>
                <a:lnTo>
                  <a:pt x="135467" y="135467"/>
                </a:lnTo>
                <a:lnTo>
                  <a:pt x="127000" y="169334"/>
                </a:lnTo>
                <a:lnTo>
                  <a:pt x="118534" y="203200"/>
                </a:lnTo>
                <a:lnTo>
                  <a:pt x="110067" y="245534"/>
                </a:lnTo>
                <a:lnTo>
                  <a:pt x="101600" y="279400"/>
                </a:lnTo>
                <a:lnTo>
                  <a:pt x="93134" y="313267"/>
                </a:lnTo>
                <a:lnTo>
                  <a:pt x="84667" y="347134"/>
                </a:lnTo>
                <a:lnTo>
                  <a:pt x="84667" y="372534"/>
                </a:lnTo>
                <a:lnTo>
                  <a:pt x="84667" y="389467"/>
                </a:lnTo>
                <a:lnTo>
                  <a:pt x="93134" y="414867"/>
                </a:lnTo>
                <a:lnTo>
                  <a:pt x="93134" y="431800"/>
                </a:lnTo>
                <a:lnTo>
                  <a:pt x="101600" y="448734"/>
                </a:lnTo>
                <a:lnTo>
                  <a:pt x="110067" y="457200"/>
                </a:lnTo>
                <a:lnTo>
                  <a:pt x="127000" y="465667"/>
                </a:lnTo>
                <a:lnTo>
                  <a:pt x="135467" y="474134"/>
                </a:lnTo>
                <a:lnTo>
                  <a:pt x="152400" y="482600"/>
                </a:lnTo>
                <a:lnTo>
                  <a:pt x="160867" y="482600"/>
                </a:lnTo>
                <a:lnTo>
                  <a:pt x="177800" y="482600"/>
                </a:lnTo>
                <a:lnTo>
                  <a:pt x="186267" y="482600"/>
                </a:lnTo>
                <a:lnTo>
                  <a:pt x="194734" y="465667"/>
                </a:lnTo>
                <a:lnTo>
                  <a:pt x="211667" y="457200"/>
                </a:lnTo>
                <a:lnTo>
                  <a:pt x="220134" y="440267"/>
                </a:lnTo>
                <a:lnTo>
                  <a:pt x="228600" y="423334"/>
                </a:lnTo>
                <a:lnTo>
                  <a:pt x="228600" y="406400"/>
                </a:lnTo>
                <a:lnTo>
                  <a:pt x="237067" y="381000"/>
                </a:lnTo>
                <a:lnTo>
                  <a:pt x="237067" y="355600"/>
                </a:lnTo>
                <a:lnTo>
                  <a:pt x="228600" y="321734"/>
                </a:lnTo>
                <a:lnTo>
                  <a:pt x="228600" y="304800"/>
                </a:lnTo>
                <a:lnTo>
                  <a:pt x="220134" y="279400"/>
                </a:lnTo>
                <a:lnTo>
                  <a:pt x="203200" y="262467"/>
                </a:lnTo>
                <a:lnTo>
                  <a:pt x="186267" y="245534"/>
                </a:lnTo>
                <a:lnTo>
                  <a:pt x="169334" y="228600"/>
                </a:lnTo>
                <a:lnTo>
                  <a:pt x="160867" y="220134"/>
                </a:lnTo>
                <a:lnTo>
                  <a:pt x="143934" y="220134"/>
                </a:lnTo>
                <a:lnTo>
                  <a:pt x="127000" y="220134"/>
                </a:lnTo>
                <a:lnTo>
                  <a:pt x="118534" y="220134"/>
                </a:lnTo>
                <a:lnTo>
                  <a:pt x="110067" y="220134"/>
                </a:lnTo>
                <a:lnTo>
                  <a:pt x="110067" y="220134"/>
                </a:lnTo>
                <a:lnTo>
                  <a:pt x="110067" y="220134"/>
                </a:lnTo>
                <a:lnTo>
                  <a:pt x="110067" y="220134"/>
                </a:lnTo>
                <a:lnTo>
                  <a:pt x="118534" y="220134"/>
                </a:lnTo>
                <a:lnTo>
                  <a:pt x="118534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38133" y="27432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66733" y="2599267"/>
            <a:ext cx="287868" cy="254001"/>
          </a:xfrm>
          <a:custGeom>
            <a:avLst/>
            <a:gdLst/>
            <a:ahLst/>
            <a:cxnLst/>
            <a:rect l="0" t="0" r="0" b="0"/>
            <a:pathLst>
              <a:path w="287868" h="254001">
                <a:moveTo>
                  <a:pt x="8467" y="33866"/>
                </a:move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0"/>
                </a:lnTo>
                <a:lnTo>
                  <a:pt x="110067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7" y="42333"/>
                </a:lnTo>
                <a:lnTo>
                  <a:pt x="160867" y="59266"/>
                </a:lnTo>
                <a:lnTo>
                  <a:pt x="152400" y="76200"/>
                </a:lnTo>
                <a:lnTo>
                  <a:pt x="143934" y="93133"/>
                </a:lnTo>
                <a:lnTo>
                  <a:pt x="135467" y="118533"/>
                </a:lnTo>
                <a:lnTo>
                  <a:pt x="118534" y="143933"/>
                </a:lnTo>
                <a:lnTo>
                  <a:pt x="101600" y="169333"/>
                </a:lnTo>
                <a:lnTo>
                  <a:pt x="84667" y="186266"/>
                </a:lnTo>
                <a:lnTo>
                  <a:pt x="67734" y="203200"/>
                </a:lnTo>
                <a:lnTo>
                  <a:pt x="50800" y="220133"/>
                </a:lnTo>
                <a:lnTo>
                  <a:pt x="42334" y="220133"/>
                </a:lnTo>
                <a:lnTo>
                  <a:pt x="25400" y="228600"/>
                </a:lnTo>
                <a:lnTo>
                  <a:pt x="16934" y="220133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7" y="203200"/>
                </a:lnTo>
                <a:lnTo>
                  <a:pt x="16934" y="194733"/>
                </a:lnTo>
                <a:lnTo>
                  <a:pt x="25400" y="186266"/>
                </a:lnTo>
                <a:lnTo>
                  <a:pt x="42334" y="177800"/>
                </a:lnTo>
                <a:lnTo>
                  <a:pt x="59267" y="160866"/>
                </a:lnTo>
                <a:lnTo>
                  <a:pt x="84667" y="160866"/>
                </a:lnTo>
                <a:lnTo>
                  <a:pt x="110067" y="152400"/>
                </a:lnTo>
                <a:lnTo>
                  <a:pt x="135467" y="143933"/>
                </a:lnTo>
                <a:lnTo>
                  <a:pt x="160867" y="143933"/>
                </a:lnTo>
                <a:lnTo>
                  <a:pt x="194734" y="143933"/>
                </a:lnTo>
                <a:lnTo>
                  <a:pt x="220134" y="152400"/>
                </a:lnTo>
                <a:lnTo>
                  <a:pt x="237067" y="160866"/>
                </a:lnTo>
                <a:lnTo>
                  <a:pt x="254000" y="177800"/>
                </a:lnTo>
                <a:lnTo>
                  <a:pt x="270934" y="186266"/>
                </a:lnTo>
                <a:lnTo>
                  <a:pt x="279400" y="203200"/>
                </a:lnTo>
                <a:lnTo>
                  <a:pt x="287867" y="220133"/>
                </a:lnTo>
                <a:lnTo>
                  <a:pt x="279400" y="237066"/>
                </a:lnTo>
                <a:lnTo>
                  <a:pt x="279400" y="245533"/>
                </a:lnTo>
                <a:lnTo>
                  <a:pt x="270934" y="254000"/>
                </a:lnTo>
                <a:lnTo>
                  <a:pt x="270934" y="254000"/>
                </a:lnTo>
                <a:lnTo>
                  <a:pt x="270934" y="254000"/>
                </a:lnTo>
                <a:lnTo>
                  <a:pt x="270934" y="245533"/>
                </a:lnTo>
                <a:lnTo>
                  <a:pt x="270934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78400" y="2379133"/>
            <a:ext cx="254001" cy="601135"/>
          </a:xfrm>
          <a:custGeom>
            <a:avLst/>
            <a:gdLst/>
            <a:ahLst/>
            <a:cxnLst/>
            <a:rect l="0" t="0" r="0" b="0"/>
            <a:pathLst>
              <a:path w="254001" h="6011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16934"/>
                </a:lnTo>
                <a:lnTo>
                  <a:pt x="84667" y="33867"/>
                </a:lnTo>
                <a:lnTo>
                  <a:pt x="110067" y="50800"/>
                </a:lnTo>
                <a:lnTo>
                  <a:pt x="135467" y="76200"/>
                </a:lnTo>
                <a:lnTo>
                  <a:pt x="152400" y="110067"/>
                </a:lnTo>
                <a:lnTo>
                  <a:pt x="177800" y="135467"/>
                </a:lnTo>
                <a:lnTo>
                  <a:pt x="194733" y="177800"/>
                </a:lnTo>
                <a:lnTo>
                  <a:pt x="220133" y="220134"/>
                </a:lnTo>
                <a:lnTo>
                  <a:pt x="237067" y="262467"/>
                </a:lnTo>
                <a:lnTo>
                  <a:pt x="245533" y="304800"/>
                </a:lnTo>
                <a:lnTo>
                  <a:pt x="254000" y="347134"/>
                </a:lnTo>
                <a:lnTo>
                  <a:pt x="254000" y="381000"/>
                </a:lnTo>
                <a:lnTo>
                  <a:pt x="254000" y="423334"/>
                </a:lnTo>
                <a:lnTo>
                  <a:pt x="245533" y="457200"/>
                </a:lnTo>
                <a:lnTo>
                  <a:pt x="237067" y="491067"/>
                </a:lnTo>
                <a:lnTo>
                  <a:pt x="220133" y="516467"/>
                </a:lnTo>
                <a:lnTo>
                  <a:pt x="203200" y="541867"/>
                </a:lnTo>
                <a:lnTo>
                  <a:pt x="194733" y="567267"/>
                </a:lnTo>
                <a:lnTo>
                  <a:pt x="169333" y="584200"/>
                </a:lnTo>
                <a:lnTo>
                  <a:pt x="160867" y="592667"/>
                </a:lnTo>
                <a:lnTo>
                  <a:pt x="160867" y="592667"/>
                </a:lnTo>
                <a:lnTo>
                  <a:pt x="143933" y="601134"/>
                </a:lnTo>
                <a:lnTo>
                  <a:pt x="143933" y="60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1067" y="3547533"/>
            <a:ext cx="304801" cy="550335"/>
          </a:xfrm>
          <a:custGeom>
            <a:avLst/>
            <a:gdLst/>
            <a:ahLst/>
            <a:cxnLst/>
            <a:rect l="0" t="0" r="0" b="0"/>
            <a:pathLst>
              <a:path w="304801" h="550335">
                <a:moveTo>
                  <a:pt x="169333" y="135467"/>
                </a:moveTo>
                <a:lnTo>
                  <a:pt x="169333" y="143934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77800" y="127000"/>
                </a:lnTo>
                <a:lnTo>
                  <a:pt x="177800" y="118534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60866" y="59267"/>
                </a:lnTo>
                <a:lnTo>
                  <a:pt x="152400" y="50800"/>
                </a:lnTo>
                <a:lnTo>
                  <a:pt x="143933" y="33867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6" y="8467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6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16933" y="211667"/>
                </a:lnTo>
                <a:lnTo>
                  <a:pt x="25400" y="228600"/>
                </a:lnTo>
                <a:lnTo>
                  <a:pt x="33866" y="245534"/>
                </a:lnTo>
                <a:lnTo>
                  <a:pt x="50800" y="254000"/>
                </a:lnTo>
                <a:lnTo>
                  <a:pt x="67733" y="262467"/>
                </a:lnTo>
                <a:lnTo>
                  <a:pt x="76200" y="270934"/>
                </a:lnTo>
                <a:lnTo>
                  <a:pt x="93133" y="270934"/>
                </a:lnTo>
                <a:lnTo>
                  <a:pt x="110066" y="270934"/>
                </a:lnTo>
                <a:lnTo>
                  <a:pt x="118533" y="262467"/>
                </a:lnTo>
                <a:lnTo>
                  <a:pt x="135466" y="262467"/>
                </a:lnTo>
                <a:lnTo>
                  <a:pt x="143933" y="245534"/>
                </a:lnTo>
                <a:lnTo>
                  <a:pt x="152400" y="237067"/>
                </a:lnTo>
                <a:lnTo>
                  <a:pt x="160866" y="228600"/>
                </a:lnTo>
                <a:lnTo>
                  <a:pt x="169333" y="211667"/>
                </a:lnTo>
                <a:lnTo>
                  <a:pt x="177800" y="194734"/>
                </a:lnTo>
                <a:lnTo>
                  <a:pt x="177800" y="177800"/>
                </a:lnTo>
                <a:lnTo>
                  <a:pt x="186266" y="160867"/>
                </a:lnTo>
                <a:lnTo>
                  <a:pt x="186266" y="143934"/>
                </a:lnTo>
                <a:lnTo>
                  <a:pt x="186266" y="127000"/>
                </a:lnTo>
                <a:lnTo>
                  <a:pt x="186266" y="118534"/>
                </a:lnTo>
                <a:lnTo>
                  <a:pt x="186266" y="110067"/>
                </a:lnTo>
                <a:lnTo>
                  <a:pt x="186266" y="101600"/>
                </a:lnTo>
                <a:lnTo>
                  <a:pt x="186266" y="93134"/>
                </a:lnTo>
                <a:lnTo>
                  <a:pt x="186266" y="93134"/>
                </a:lnTo>
                <a:lnTo>
                  <a:pt x="186266" y="93134"/>
                </a:lnTo>
                <a:lnTo>
                  <a:pt x="186266" y="93134"/>
                </a:lnTo>
                <a:lnTo>
                  <a:pt x="186266" y="93134"/>
                </a:lnTo>
                <a:lnTo>
                  <a:pt x="186266" y="93134"/>
                </a:lnTo>
                <a:lnTo>
                  <a:pt x="186266" y="101600"/>
                </a:lnTo>
                <a:lnTo>
                  <a:pt x="186266" y="110067"/>
                </a:lnTo>
                <a:lnTo>
                  <a:pt x="186266" y="127000"/>
                </a:lnTo>
                <a:lnTo>
                  <a:pt x="186266" y="135467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77800" y="203200"/>
                </a:lnTo>
                <a:lnTo>
                  <a:pt x="169333" y="228600"/>
                </a:lnTo>
                <a:lnTo>
                  <a:pt x="169333" y="254000"/>
                </a:lnTo>
                <a:lnTo>
                  <a:pt x="169333" y="279400"/>
                </a:lnTo>
                <a:lnTo>
                  <a:pt x="169333" y="304800"/>
                </a:lnTo>
                <a:lnTo>
                  <a:pt x="160866" y="330200"/>
                </a:lnTo>
                <a:lnTo>
                  <a:pt x="160866" y="364067"/>
                </a:lnTo>
                <a:lnTo>
                  <a:pt x="169333" y="389467"/>
                </a:lnTo>
                <a:lnTo>
                  <a:pt x="169333" y="414867"/>
                </a:lnTo>
                <a:lnTo>
                  <a:pt x="169333" y="440267"/>
                </a:lnTo>
                <a:lnTo>
                  <a:pt x="169333" y="457200"/>
                </a:lnTo>
                <a:lnTo>
                  <a:pt x="177800" y="482600"/>
                </a:lnTo>
                <a:lnTo>
                  <a:pt x="186266" y="499534"/>
                </a:lnTo>
                <a:lnTo>
                  <a:pt x="194733" y="516467"/>
                </a:lnTo>
                <a:lnTo>
                  <a:pt x="203200" y="524934"/>
                </a:lnTo>
                <a:lnTo>
                  <a:pt x="220133" y="541867"/>
                </a:lnTo>
                <a:lnTo>
                  <a:pt x="228600" y="550334"/>
                </a:lnTo>
                <a:lnTo>
                  <a:pt x="237066" y="550334"/>
                </a:lnTo>
                <a:lnTo>
                  <a:pt x="254000" y="550334"/>
                </a:lnTo>
                <a:lnTo>
                  <a:pt x="262466" y="550334"/>
                </a:lnTo>
                <a:lnTo>
                  <a:pt x="279400" y="541867"/>
                </a:lnTo>
                <a:lnTo>
                  <a:pt x="287866" y="533400"/>
                </a:lnTo>
                <a:lnTo>
                  <a:pt x="296333" y="516467"/>
                </a:lnTo>
                <a:lnTo>
                  <a:pt x="304800" y="499534"/>
                </a:lnTo>
                <a:lnTo>
                  <a:pt x="304800" y="499534"/>
                </a:lnTo>
                <a:lnTo>
                  <a:pt x="304800" y="482600"/>
                </a:lnTo>
                <a:lnTo>
                  <a:pt x="30480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11200" y="33528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0" y="42333"/>
                </a:move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67733"/>
                </a:lnTo>
                <a:lnTo>
                  <a:pt x="84667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93133"/>
                </a:lnTo>
                <a:lnTo>
                  <a:pt x="67733" y="93133"/>
                </a:lnTo>
                <a:lnTo>
                  <a:pt x="67733" y="84667"/>
                </a:lnTo>
                <a:lnTo>
                  <a:pt x="76200" y="84667"/>
                </a:lnTo>
                <a:lnTo>
                  <a:pt x="93133" y="84667"/>
                </a:lnTo>
                <a:lnTo>
                  <a:pt x="101600" y="84667"/>
                </a:lnTo>
                <a:lnTo>
                  <a:pt x="118533" y="84667"/>
                </a:lnTo>
                <a:lnTo>
                  <a:pt x="135467" y="93133"/>
                </a:lnTo>
                <a:lnTo>
                  <a:pt x="143933" y="101600"/>
                </a:lnTo>
                <a:lnTo>
                  <a:pt x="152400" y="118533"/>
                </a:lnTo>
                <a:lnTo>
                  <a:pt x="160867" y="135467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69333" y="177800"/>
                </a:lnTo>
                <a:lnTo>
                  <a:pt x="160867" y="186267"/>
                </a:lnTo>
                <a:lnTo>
                  <a:pt x="160867" y="194733"/>
                </a:lnTo>
                <a:lnTo>
                  <a:pt x="152400" y="203200"/>
                </a:lnTo>
                <a:lnTo>
                  <a:pt x="143933" y="211667"/>
                </a:lnTo>
                <a:lnTo>
                  <a:pt x="135467" y="211667"/>
                </a:lnTo>
                <a:lnTo>
                  <a:pt x="127000" y="220133"/>
                </a:lnTo>
                <a:lnTo>
                  <a:pt x="118533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01600" y="220133"/>
                </a:lnTo>
                <a:lnTo>
                  <a:pt x="93133" y="220133"/>
                </a:lnTo>
                <a:lnTo>
                  <a:pt x="93133" y="220133"/>
                </a:lnTo>
                <a:lnTo>
                  <a:pt x="93133" y="211667"/>
                </a:lnTo>
                <a:lnTo>
                  <a:pt x="931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1267" y="37253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6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85333" y="3547533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16934"/>
                </a:lnTo>
                <a:lnTo>
                  <a:pt x="93134" y="25400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4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8534"/>
                </a:lnTo>
                <a:lnTo>
                  <a:pt x="118534" y="135467"/>
                </a:lnTo>
                <a:lnTo>
                  <a:pt x="110067" y="152400"/>
                </a:lnTo>
                <a:lnTo>
                  <a:pt x="101600" y="169334"/>
                </a:lnTo>
                <a:lnTo>
                  <a:pt x="93134" y="186267"/>
                </a:lnTo>
                <a:lnTo>
                  <a:pt x="84667" y="203200"/>
                </a:lnTo>
                <a:lnTo>
                  <a:pt x="76200" y="211667"/>
                </a:lnTo>
                <a:lnTo>
                  <a:pt x="67734" y="220134"/>
                </a:lnTo>
                <a:lnTo>
                  <a:pt x="50800" y="220134"/>
                </a:lnTo>
                <a:lnTo>
                  <a:pt x="42334" y="228600"/>
                </a:lnTo>
                <a:lnTo>
                  <a:pt x="33867" y="228600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11667"/>
                </a:lnTo>
                <a:lnTo>
                  <a:pt x="33867" y="203200"/>
                </a:lnTo>
                <a:lnTo>
                  <a:pt x="42334" y="194734"/>
                </a:lnTo>
                <a:lnTo>
                  <a:pt x="50800" y="186267"/>
                </a:lnTo>
                <a:lnTo>
                  <a:pt x="67734" y="186267"/>
                </a:lnTo>
                <a:lnTo>
                  <a:pt x="84667" y="177800"/>
                </a:lnTo>
                <a:lnTo>
                  <a:pt x="101600" y="169334"/>
                </a:lnTo>
                <a:lnTo>
                  <a:pt x="118534" y="177800"/>
                </a:lnTo>
                <a:lnTo>
                  <a:pt x="143934" y="177800"/>
                </a:lnTo>
                <a:lnTo>
                  <a:pt x="160867" y="186267"/>
                </a:lnTo>
                <a:lnTo>
                  <a:pt x="177800" y="203200"/>
                </a:lnTo>
                <a:lnTo>
                  <a:pt x="186267" y="211667"/>
                </a:lnTo>
                <a:lnTo>
                  <a:pt x="203200" y="228600"/>
                </a:lnTo>
                <a:lnTo>
                  <a:pt x="203200" y="245534"/>
                </a:lnTo>
                <a:lnTo>
                  <a:pt x="203200" y="262467"/>
                </a:lnTo>
                <a:lnTo>
                  <a:pt x="203200" y="270934"/>
                </a:lnTo>
                <a:lnTo>
                  <a:pt x="194734" y="287867"/>
                </a:lnTo>
                <a:lnTo>
                  <a:pt x="186267" y="304800"/>
                </a:lnTo>
                <a:lnTo>
                  <a:pt x="177800" y="313267"/>
                </a:lnTo>
                <a:lnTo>
                  <a:pt x="152400" y="321734"/>
                </a:lnTo>
                <a:lnTo>
                  <a:pt x="135467" y="338667"/>
                </a:lnTo>
                <a:lnTo>
                  <a:pt x="127000" y="338667"/>
                </a:lnTo>
                <a:lnTo>
                  <a:pt x="101600" y="347134"/>
                </a:lnTo>
                <a:lnTo>
                  <a:pt x="84667" y="355600"/>
                </a:lnTo>
                <a:lnTo>
                  <a:pt x="67734" y="355600"/>
                </a:lnTo>
                <a:lnTo>
                  <a:pt x="50800" y="355600"/>
                </a:lnTo>
                <a:lnTo>
                  <a:pt x="42334" y="355600"/>
                </a:lnTo>
                <a:lnTo>
                  <a:pt x="33867" y="355600"/>
                </a:lnTo>
                <a:lnTo>
                  <a:pt x="33867" y="338667"/>
                </a:lnTo>
                <a:lnTo>
                  <a:pt x="33867" y="330200"/>
                </a:lnTo>
                <a:lnTo>
                  <a:pt x="33867" y="321734"/>
                </a:lnTo>
                <a:lnTo>
                  <a:pt x="33867" y="321734"/>
                </a:lnTo>
                <a:lnTo>
                  <a:pt x="42334" y="313267"/>
                </a:lnTo>
                <a:lnTo>
                  <a:pt x="42334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73200" y="3657600"/>
            <a:ext cx="279401" cy="457201"/>
          </a:xfrm>
          <a:custGeom>
            <a:avLst/>
            <a:gdLst/>
            <a:ahLst/>
            <a:cxnLst/>
            <a:rect l="0" t="0" r="0" b="0"/>
            <a:pathLst>
              <a:path w="279401" h="457201">
                <a:moveTo>
                  <a:pt x="101600" y="8467"/>
                </a:moveTo>
                <a:lnTo>
                  <a:pt x="101600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16933"/>
                </a:lnTo>
                <a:lnTo>
                  <a:pt x="42333" y="33867"/>
                </a:lnTo>
                <a:lnTo>
                  <a:pt x="33867" y="50800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7" y="194733"/>
                </a:lnTo>
                <a:lnTo>
                  <a:pt x="50800" y="194733"/>
                </a:lnTo>
                <a:lnTo>
                  <a:pt x="59267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18533" y="93133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8533" y="118533"/>
                </a:lnTo>
                <a:lnTo>
                  <a:pt x="110067" y="143933"/>
                </a:lnTo>
                <a:lnTo>
                  <a:pt x="110067" y="177800"/>
                </a:lnTo>
                <a:lnTo>
                  <a:pt x="101600" y="211667"/>
                </a:lnTo>
                <a:lnTo>
                  <a:pt x="101600" y="245533"/>
                </a:lnTo>
                <a:lnTo>
                  <a:pt x="93133" y="279400"/>
                </a:lnTo>
                <a:lnTo>
                  <a:pt x="93133" y="313267"/>
                </a:lnTo>
                <a:lnTo>
                  <a:pt x="84667" y="347133"/>
                </a:lnTo>
                <a:lnTo>
                  <a:pt x="84667" y="372533"/>
                </a:lnTo>
                <a:lnTo>
                  <a:pt x="93133" y="397933"/>
                </a:lnTo>
                <a:lnTo>
                  <a:pt x="93133" y="414867"/>
                </a:lnTo>
                <a:lnTo>
                  <a:pt x="110067" y="431800"/>
                </a:lnTo>
                <a:lnTo>
                  <a:pt x="118533" y="440267"/>
                </a:lnTo>
                <a:lnTo>
                  <a:pt x="143933" y="448733"/>
                </a:lnTo>
                <a:lnTo>
                  <a:pt x="160867" y="457200"/>
                </a:lnTo>
                <a:lnTo>
                  <a:pt x="186267" y="457200"/>
                </a:lnTo>
                <a:lnTo>
                  <a:pt x="203200" y="448733"/>
                </a:lnTo>
                <a:lnTo>
                  <a:pt x="228600" y="440267"/>
                </a:lnTo>
                <a:lnTo>
                  <a:pt x="245533" y="431800"/>
                </a:lnTo>
                <a:lnTo>
                  <a:pt x="262467" y="414867"/>
                </a:lnTo>
                <a:lnTo>
                  <a:pt x="279400" y="406400"/>
                </a:lnTo>
                <a:lnTo>
                  <a:pt x="279400" y="389467"/>
                </a:lnTo>
                <a:lnTo>
                  <a:pt x="279400" y="364067"/>
                </a:lnTo>
                <a:lnTo>
                  <a:pt x="279400" y="347133"/>
                </a:lnTo>
                <a:lnTo>
                  <a:pt x="270933" y="330200"/>
                </a:lnTo>
                <a:lnTo>
                  <a:pt x="254000" y="304800"/>
                </a:lnTo>
                <a:lnTo>
                  <a:pt x="245533" y="287867"/>
                </a:lnTo>
                <a:lnTo>
                  <a:pt x="228600" y="262467"/>
                </a:lnTo>
                <a:lnTo>
                  <a:pt x="203200" y="245533"/>
                </a:lnTo>
                <a:lnTo>
                  <a:pt x="177800" y="228600"/>
                </a:lnTo>
                <a:lnTo>
                  <a:pt x="152400" y="220133"/>
                </a:lnTo>
                <a:lnTo>
                  <a:pt x="127000" y="211667"/>
                </a:lnTo>
                <a:lnTo>
                  <a:pt x="110067" y="203200"/>
                </a:lnTo>
                <a:lnTo>
                  <a:pt x="93133" y="194733"/>
                </a:lnTo>
                <a:lnTo>
                  <a:pt x="76200" y="194733"/>
                </a:lnTo>
                <a:lnTo>
                  <a:pt x="76200" y="186267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59467" y="3369733"/>
            <a:ext cx="160867" cy="194735"/>
          </a:xfrm>
          <a:custGeom>
            <a:avLst/>
            <a:gdLst/>
            <a:ahLst/>
            <a:cxnLst/>
            <a:rect l="0" t="0" r="0" b="0"/>
            <a:pathLst>
              <a:path w="160867" h="194735">
                <a:moveTo>
                  <a:pt x="33866" y="42334"/>
                </a:moveTo>
                <a:lnTo>
                  <a:pt x="33866" y="42334"/>
                </a:lnTo>
                <a:lnTo>
                  <a:pt x="33866" y="42334"/>
                </a:lnTo>
                <a:lnTo>
                  <a:pt x="33866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33866" y="8467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43933" y="50800"/>
                </a:lnTo>
                <a:lnTo>
                  <a:pt x="143933" y="67734"/>
                </a:lnTo>
                <a:lnTo>
                  <a:pt x="143933" y="93134"/>
                </a:lnTo>
                <a:lnTo>
                  <a:pt x="135466" y="118534"/>
                </a:lnTo>
                <a:lnTo>
                  <a:pt x="127000" y="143934"/>
                </a:lnTo>
                <a:lnTo>
                  <a:pt x="110066" y="160867"/>
                </a:lnTo>
                <a:lnTo>
                  <a:pt x="101600" y="169334"/>
                </a:lnTo>
                <a:lnTo>
                  <a:pt x="84666" y="177800"/>
                </a:lnTo>
                <a:lnTo>
                  <a:pt x="67733" y="186267"/>
                </a:lnTo>
                <a:lnTo>
                  <a:pt x="50800" y="194734"/>
                </a:lnTo>
                <a:lnTo>
                  <a:pt x="33866" y="194734"/>
                </a:lnTo>
                <a:lnTo>
                  <a:pt x="25400" y="186267"/>
                </a:lnTo>
                <a:lnTo>
                  <a:pt x="8466" y="186267"/>
                </a:lnTo>
                <a:lnTo>
                  <a:pt x="8466" y="177800"/>
                </a:lnTo>
                <a:lnTo>
                  <a:pt x="0" y="169334"/>
                </a:lnTo>
                <a:lnTo>
                  <a:pt x="0" y="152400"/>
                </a:lnTo>
                <a:lnTo>
                  <a:pt x="8466" y="143934"/>
                </a:lnTo>
                <a:lnTo>
                  <a:pt x="8466" y="135467"/>
                </a:lnTo>
                <a:lnTo>
                  <a:pt x="25400" y="118534"/>
                </a:lnTo>
                <a:lnTo>
                  <a:pt x="33866" y="118534"/>
                </a:lnTo>
                <a:lnTo>
                  <a:pt x="50800" y="118534"/>
                </a:lnTo>
                <a:lnTo>
                  <a:pt x="67733" y="118534"/>
                </a:lnTo>
                <a:lnTo>
                  <a:pt x="93133" y="127000"/>
                </a:lnTo>
                <a:lnTo>
                  <a:pt x="110066" y="135467"/>
                </a:lnTo>
                <a:lnTo>
                  <a:pt x="127000" y="143934"/>
                </a:lnTo>
                <a:lnTo>
                  <a:pt x="143933" y="160867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0866" y="194734"/>
                </a:lnTo>
                <a:lnTo>
                  <a:pt x="160866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803400" y="37168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60867" y="8466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921933" y="3623733"/>
            <a:ext cx="8468" cy="177801"/>
          </a:xfrm>
          <a:custGeom>
            <a:avLst/>
            <a:gdLst/>
            <a:ahLst/>
            <a:cxnLst/>
            <a:rect l="0" t="0" r="0" b="0"/>
            <a:pathLst>
              <a:path w="8468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125133" y="3598333"/>
            <a:ext cx="203201" cy="220135"/>
          </a:xfrm>
          <a:custGeom>
            <a:avLst/>
            <a:gdLst/>
            <a:ahLst/>
            <a:cxnLst/>
            <a:rect l="0" t="0" r="0" b="0"/>
            <a:pathLst>
              <a:path w="203201" h="2201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7"/>
                </a:lnTo>
                <a:lnTo>
                  <a:pt x="59267" y="16934"/>
                </a:lnTo>
                <a:lnTo>
                  <a:pt x="67734" y="25400"/>
                </a:lnTo>
                <a:lnTo>
                  <a:pt x="84667" y="42334"/>
                </a:lnTo>
                <a:lnTo>
                  <a:pt x="93134" y="59267"/>
                </a:lnTo>
                <a:lnTo>
                  <a:pt x="110067" y="76200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10067" y="143934"/>
                </a:lnTo>
                <a:lnTo>
                  <a:pt x="101600" y="160867"/>
                </a:lnTo>
                <a:lnTo>
                  <a:pt x="93134" y="177800"/>
                </a:lnTo>
                <a:lnTo>
                  <a:pt x="84667" y="186267"/>
                </a:lnTo>
                <a:lnTo>
                  <a:pt x="67734" y="194734"/>
                </a:lnTo>
                <a:lnTo>
                  <a:pt x="50800" y="203200"/>
                </a:lnTo>
                <a:lnTo>
                  <a:pt x="33867" y="203200"/>
                </a:lnTo>
                <a:lnTo>
                  <a:pt x="25400" y="203200"/>
                </a:lnTo>
                <a:lnTo>
                  <a:pt x="16934" y="203200"/>
                </a:lnTo>
                <a:lnTo>
                  <a:pt x="8467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0867"/>
                </a:lnTo>
                <a:lnTo>
                  <a:pt x="0" y="143934"/>
                </a:lnTo>
                <a:lnTo>
                  <a:pt x="16934" y="135467"/>
                </a:lnTo>
                <a:lnTo>
                  <a:pt x="25400" y="127000"/>
                </a:lnTo>
                <a:lnTo>
                  <a:pt x="42334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93134" y="152400"/>
                </a:lnTo>
                <a:lnTo>
                  <a:pt x="118534" y="169334"/>
                </a:lnTo>
                <a:lnTo>
                  <a:pt x="135467" y="186267"/>
                </a:lnTo>
                <a:lnTo>
                  <a:pt x="152400" y="194734"/>
                </a:lnTo>
                <a:lnTo>
                  <a:pt x="169334" y="211667"/>
                </a:lnTo>
                <a:lnTo>
                  <a:pt x="177800" y="211667"/>
                </a:lnTo>
                <a:lnTo>
                  <a:pt x="194734" y="220134"/>
                </a:lnTo>
                <a:lnTo>
                  <a:pt x="194734" y="220134"/>
                </a:lnTo>
                <a:lnTo>
                  <a:pt x="203200" y="220134"/>
                </a:lnTo>
                <a:lnTo>
                  <a:pt x="20320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379133" y="3615267"/>
            <a:ext cx="296335" cy="541867"/>
          </a:xfrm>
          <a:custGeom>
            <a:avLst/>
            <a:gdLst/>
            <a:ahLst/>
            <a:cxnLst/>
            <a:rect l="0" t="0" r="0" b="0"/>
            <a:pathLst>
              <a:path w="296335" h="541867">
                <a:moveTo>
                  <a:pt x="143934" y="25400"/>
                </a:moveTo>
                <a:lnTo>
                  <a:pt x="143934" y="16933"/>
                </a:lnTo>
                <a:lnTo>
                  <a:pt x="143934" y="16933"/>
                </a:lnTo>
                <a:lnTo>
                  <a:pt x="143934" y="8466"/>
                </a:lnTo>
                <a:lnTo>
                  <a:pt x="143934" y="8466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8466"/>
                </a:lnTo>
                <a:lnTo>
                  <a:pt x="76200" y="16933"/>
                </a:lnTo>
                <a:lnTo>
                  <a:pt x="59267" y="33866"/>
                </a:lnTo>
                <a:lnTo>
                  <a:pt x="42334" y="50800"/>
                </a:lnTo>
                <a:lnTo>
                  <a:pt x="25400" y="67733"/>
                </a:lnTo>
                <a:lnTo>
                  <a:pt x="8467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16934" y="160866"/>
                </a:lnTo>
                <a:lnTo>
                  <a:pt x="25400" y="160866"/>
                </a:lnTo>
                <a:lnTo>
                  <a:pt x="42334" y="160866"/>
                </a:lnTo>
                <a:lnTo>
                  <a:pt x="50800" y="160866"/>
                </a:lnTo>
                <a:lnTo>
                  <a:pt x="67734" y="152400"/>
                </a:lnTo>
                <a:lnTo>
                  <a:pt x="76200" y="143933"/>
                </a:lnTo>
                <a:lnTo>
                  <a:pt x="93134" y="135466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8534" y="101600"/>
                </a:lnTo>
                <a:lnTo>
                  <a:pt x="127000" y="84666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93133"/>
                </a:lnTo>
                <a:lnTo>
                  <a:pt x="127000" y="110066"/>
                </a:lnTo>
                <a:lnTo>
                  <a:pt x="118534" y="135466"/>
                </a:lnTo>
                <a:lnTo>
                  <a:pt x="110067" y="169333"/>
                </a:lnTo>
                <a:lnTo>
                  <a:pt x="101600" y="194733"/>
                </a:lnTo>
                <a:lnTo>
                  <a:pt x="93134" y="228600"/>
                </a:lnTo>
                <a:lnTo>
                  <a:pt x="93134" y="270933"/>
                </a:lnTo>
                <a:lnTo>
                  <a:pt x="84667" y="304800"/>
                </a:lnTo>
                <a:lnTo>
                  <a:pt x="84667" y="338666"/>
                </a:lnTo>
                <a:lnTo>
                  <a:pt x="84667" y="381000"/>
                </a:lnTo>
                <a:lnTo>
                  <a:pt x="84667" y="414866"/>
                </a:lnTo>
                <a:lnTo>
                  <a:pt x="84667" y="448733"/>
                </a:lnTo>
                <a:lnTo>
                  <a:pt x="93134" y="474133"/>
                </a:lnTo>
                <a:lnTo>
                  <a:pt x="101600" y="499533"/>
                </a:lnTo>
                <a:lnTo>
                  <a:pt x="118534" y="516466"/>
                </a:lnTo>
                <a:lnTo>
                  <a:pt x="135467" y="533400"/>
                </a:lnTo>
                <a:lnTo>
                  <a:pt x="152400" y="541866"/>
                </a:lnTo>
                <a:lnTo>
                  <a:pt x="169334" y="541866"/>
                </a:lnTo>
                <a:lnTo>
                  <a:pt x="194734" y="541866"/>
                </a:lnTo>
                <a:lnTo>
                  <a:pt x="211667" y="533400"/>
                </a:lnTo>
                <a:lnTo>
                  <a:pt x="220134" y="524933"/>
                </a:lnTo>
                <a:lnTo>
                  <a:pt x="237067" y="508000"/>
                </a:lnTo>
                <a:lnTo>
                  <a:pt x="245534" y="482600"/>
                </a:lnTo>
                <a:lnTo>
                  <a:pt x="254000" y="465666"/>
                </a:lnTo>
                <a:lnTo>
                  <a:pt x="254000" y="431800"/>
                </a:lnTo>
                <a:lnTo>
                  <a:pt x="254000" y="406400"/>
                </a:lnTo>
                <a:lnTo>
                  <a:pt x="245534" y="381000"/>
                </a:lnTo>
                <a:lnTo>
                  <a:pt x="228600" y="355600"/>
                </a:lnTo>
                <a:lnTo>
                  <a:pt x="211667" y="330200"/>
                </a:lnTo>
                <a:lnTo>
                  <a:pt x="194734" y="313266"/>
                </a:lnTo>
                <a:lnTo>
                  <a:pt x="169334" y="304800"/>
                </a:lnTo>
                <a:lnTo>
                  <a:pt x="152400" y="296333"/>
                </a:lnTo>
                <a:lnTo>
                  <a:pt x="143934" y="287866"/>
                </a:lnTo>
                <a:lnTo>
                  <a:pt x="135467" y="279400"/>
                </a:lnTo>
                <a:lnTo>
                  <a:pt x="127000" y="279400"/>
                </a:lnTo>
                <a:lnTo>
                  <a:pt x="127000" y="270933"/>
                </a:lnTo>
                <a:lnTo>
                  <a:pt x="135467" y="270933"/>
                </a:lnTo>
                <a:lnTo>
                  <a:pt x="152400" y="262466"/>
                </a:lnTo>
                <a:lnTo>
                  <a:pt x="177800" y="254000"/>
                </a:lnTo>
                <a:lnTo>
                  <a:pt x="203200" y="254000"/>
                </a:lnTo>
                <a:lnTo>
                  <a:pt x="237067" y="237066"/>
                </a:lnTo>
                <a:lnTo>
                  <a:pt x="270934" y="228600"/>
                </a:lnTo>
                <a:lnTo>
                  <a:pt x="270934" y="228600"/>
                </a:lnTo>
                <a:lnTo>
                  <a:pt x="296334" y="220133"/>
                </a:lnTo>
                <a:lnTo>
                  <a:pt x="296334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810933" y="35898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819400" y="38015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35000" y="3903133"/>
            <a:ext cx="169334" cy="135468"/>
          </a:xfrm>
          <a:custGeom>
            <a:avLst/>
            <a:gdLst/>
            <a:ahLst/>
            <a:cxnLst/>
            <a:rect l="0" t="0" r="0" b="0"/>
            <a:pathLst>
              <a:path w="169334" h="135468">
                <a:moveTo>
                  <a:pt x="169333" y="135467"/>
                </a:moveTo>
                <a:lnTo>
                  <a:pt x="169333" y="135467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69333" y="127000"/>
                </a:lnTo>
                <a:lnTo>
                  <a:pt x="169333" y="118534"/>
                </a:lnTo>
                <a:lnTo>
                  <a:pt x="169333" y="101600"/>
                </a:lnTo>
                <a:lnTo>
                  <a:pt x="169333" y="93134"/>
                </a:lnTo>
                <a:lnTo>
                  <a:pt x="160867" y="76200"/>
                </a:lnTo>
                <a:lnTo>
                  <a:pt x="152400" y="59267"/>
                </a:lnTo>
                <a:lnTo>
                  <a:pt x="135467" y="42334"/>
                </a:lnTo>
                <a:lnTo>
                  <a:pt x="110067" y="25400"/>
                </a:lnTo>
                <a:lnTo>
                  <a:pt x="84667" y="16934"/>
                </a:lnTo>
                <a:lnTo>
                  <a:pt x="59267" y="0"/>
                </a:lnTo>
                <a:lnTo>
                  <a:pt x="25400" y="0"/>
                </a:lnTo>
                <a:lnTo>
                  <a:pt x="254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107267" y="3589867"/>
            <a:ext cx="330201" cy="448734"/>
          </a:xfrm>
          <a:custGeom>
            <a:avLst/>
            <a:gdLst/>
            <a:ahLst/>
            <a:cxnLst/>
            <a:rect l="0" t="0" r="0" b="0"/>
            <a:pathLst>
              <a:path w="330201" h="448734">
                <a:moveTo>
                  <a:pt x="127000" y="67733"/>
                </a:moveTo>
                <a:lnTo>
                  <a:pt x="127000" y="67733"/>
                </a:lnTo>
                <a:lnTo>
                  <a:pt x="127000" y="67733"/>
                </a:lnTo>
                <a:lnTo>
                  <a:pt x="135466" y="67733"/>
                </a:lnTo>
                <a:lnTo>
                  <a:pt x="135466" y="67733"/>
                </a:lnTo>
                <a:lnTo>
                  <a:pt x="135466" y="67733"/>
                </a:lnTo>
                <a:lnTo>
                  <a:pt x="135466" y="59266"/>
                </a:lnTo>
                <a:lnTo>
                  <a:pt x="135466" y="59266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33866"/>
                </a:lnTo>
                <a:lnTo>
                  <a:pt x="143933" y="25400"/>
                </a:lnTo>
                <a:lnTo>
                  <a:pt x="135466" y="16933"/>
                </a:lnTo>
                <a:lnTo>
                  <a:pt x="135466" y="8466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6"/>
                </a:lnTo>
                <a:lnTo>
                  <a:pt x="67733" y="16933"/>
                </a:lnTo>
                <a:lnTo>
                  <a:pt x="50800" y="33866"/>
                </a:lnTo>
                <a:lnTo>
                  <a:pt x="33866" y="42333"/>
                </a:lnTo>
                <a:lnTo>
                  <a:pt x="25400" y="59266"/>
                </a:lnTo>
                <a:lnTo>
                  <a:pt x="16933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03200"/>
                </a:lnTo>
                <a:lnTo>
                  <a:pt x="16933" y="220133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0133"/>
                </a:lnTo>
                <a:lnTo>
                  <a:pt x="76200" y="211666"/>
                </a:lnTo>
                <a:lnTo>
                  <a:pt x="84666" y="203200"/>
                </a:lnTo>
                <a:lnTo>
                  <a:pt x="93133" y="194733"/>
                </a:lnTo>
                <a:lnTo>
                  <a:pt x="93133" y="177800"/>
                </a:lnTo>
                <a:lnTo>
                  <a:pt x="101600" y="160866"/>
                </a:lnTo>
                <a:lnTo>
                  <a:pt x="110066" y="152400"/>
                </a:lnTo>
                <a:lnTo>
                  <a:pt x="110066" y="135466"/>
                </a:lnTo>
                <a:lnTo>
                  <a:pt x="110066" y="127000"/>
                </a:lnTo>
                <a:lnTo>
                  <a:pt x="118533" y="110066"/>
                </a:lnTo>
                <a:lnTo>
                  <a:pt x="118533" y="101600"/>
                </a:lnTo>
                <a:lnTo>
                  <a:pt x="118533" y="93133"/>
                </a:lnTo>
                <a:lnTo>
                  <a:pt x="118533" y="84666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84666"/>
                </a:lnTo>
                <a:lnTo>
                  <a:pt x="127000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45533"/>
                </a:lnTo>
                <a:lnTo>
                  <a:pt x="118533" y="262466"/>
                </a:lnTo>
                <a:lnTo>
                  <a:pt x="118533" y="287866"/>
                </a:lnTo>
                <a:lnTo>
                  <a:pt x="127000" y="313266"/>
                </a:lnTo>
                <a:lnTo>
                  <a:pt x="127000" y="330200"/>
                </a:lnTo>
                <a:lnTo>
                  <a:pt x="127000" y="347133"/>
                </a:lnTo>
                <a:lnTo>
                  <a:pt x="127000" y="372533"/>
                </a:lnTo>
                <a:lnTo>
                  <a:pt x="135466" y="389466"/>
                </a:lnTo>
                <a:lnTo>
                  <a:pt x="143933" y="397933"/>
                </a:lnTo>
                <a:lnTo>
                  <a:pt x="152400" y="414866"/>
                </a:lnTo>
                <a:lnTo>
                  <a:pt x="160866" y="423333"/>
                </a:lnTo>
                <a:lnTo>
                  <a:pt x="169333" y="431800"/>
                </a:lnTo>
                <a:lnTo>
                  <a:pt x="186266" y="440266"/>
                </a:lnTo>
                <a:lnTo>
                  <a:pt x="194733" y="440266"/>
                </a:lnTo>
                <a:lnTo>
                  <a:pt x="211666" y="448733"/>
                </a:lnTo>
                <a:lnTo>
                  <a:pt x="228600" y="440266"/>
                </a:lnTo>
                <a:lnTo>
                  <a:pt x="237066" y="440266"/>
                </a:lnTo>
                <a:lnTo>
                  <a:pt x="254000" y="431800"/>
                </a:lnTo>
                <a:lnTo>
                  <a:pt x="262466" y="423333"/>
                </a:lnTo>
                <a:lnTo>
                  <a:pt x="270933" y="414866"/>
                </a:lnTo>
                <a:lnTo>
                  <a:pt x="279400" y="406400"/>
                </a:lnTo>
                <a:lnTo>
                  <a:pt x="279400" y="389466"/>
                </a:lnTo>
                <a:lnTo>
                  <a:pt x="279400" y="372533"/>
                </a:lnTo>
                <a:lnTo>
                  <a:pt x="279400" y="364066"/>
                </a:lnTo>
                <a:lnTo>
                  <a:pt x="279400" y="347133"/>
                </a:lnTo>
                <a:lnTo>
                  <a:pt x="270933" y="338666"/>
                </a:lnTo>
                <a:lnTo>
                  <a:pt x="254000" y="330200"/>
                </a:lnTo>
                <a:lnTo>
                  <a:pt x="245533" y="313266"/>
                </a:lnTo>
                <a:lnTo>
                  <a:pt x="237066" y="304800"/>
                </a:lnTo>
                <a:lnTo>
                  <a:pt x="220133" y="296333"/>
                </a:lnTo>
                <a:lnTo>
                  <a:pt x="203200" y="287866"/>
                </a:lnTo>
                <a:lnTo>
                  <a:pt x="194733" y="279400"/>
                </a:lnTo>
                <a:lnTo>
                  <a:pt x="177800" y="270933"/>
                </a:lnTo>
                <a:lnTo>
                  <a:pt x="169333" y="262466"/>
                </a:lnTo>
                <a:lnTo>
                  <a:pt x="152400" y="254000"/>
                </a:lnTo>
                <a:lnTo>
                  <a:pt x="143933" y="254000"/>
                </a:lnTo>
                <a:lnTo>
                  <a:pt x="135466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37066"/>
                </a:lnTo>
                <a:lnTo>
                  <a:pt x="135466" y="237066"/>
                </a:lnTo>
                <a:lnTo>
                  <a:pt x="152400" y="237066"/>
                </a:lnTo>
                <a:lnTo>
                  <a:pt x="169333" y="237066"/>
                </a:lnTo>
                <a:lnTo>
                  <a:pt x="177800" y="237066"/>
                </a:lnTo>
                <a:lnTo>
                  <a:pt x="194733" y="237066"/>
                </a:lnTo>
                <a:lnTo>
                  <a:pt x="220133" y="237066"/>
                </a:lnTo>
                <a:lnTo>
                  <a:pt x="237066" y="237066"/>
                </a:lnTo>
                <a:lnTo>
                  <a:pt x="254000" y="237066"/>
                </a:lnTo>
                <a:lnTo>
                  <a:pt x="270933" y="237066"/>
                </a:lnTo>
                <a:lnTo>
                  <a:pt x="287866" y="237066"/>
                </a:lnTo>
                <a:lnTo>
                  <a:pt x="304800" y="228600"/>
                </a:lnTo>
                <a:lnTo>
                  <a:pt x="313266" y="228600"/>
                </a:lnTo>
                <a:lnTo>
                  <a:pt x="321733" y="220133"/>
                </a:lnTo>
                <a:lnTo>
                  <a:pt x="321733" y="220133"/>
                </a:lnTo>
                <a:lnTo>
                  <a:pt x="330200" y="220133"/>
                </a:lnTo>
                <a:lnTo>
                  <a:pt x="3302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15267" y="3445933"/>
            <a:ext cx="127001" cy="533401"/>
          </a:xfrm>
          <a:custGeom>
            <a:avLst/>
            <a:gdLst/>
            <a:ahLst/>
            <a:cxnLst/>
            <a:rect l="0" t="0" r="0" b="0"/>
            <a:pathLst>
              <a:path w="127001" h="533401">
                <a:moveTo>
                  <a:pt x="93133" y="0"/>
                </a:moveTo>
                <a:lnTo>
                  <a:pt x="93133" y="8467"/>
                </a:lnTo>
                <a:lnTo>
                  <a:pt x="84666" y="8467"/>
                </a:lnTo>
                <a:lnTo>
                  <a:pt x="76200" y="25400"/>
                </a:lnTo>
                <a:lnTo>
                  <a:pt x="59266" y="33867"/>
                </a:lnTo>
                <a:lnTo>
                  <a:pt x="50800" y="42334"/>
                </a:lnTo>
                <a:lnTo>
                  <a:pt x="42333" y="59267"/>
                </a:lnTo>
                <a:lnTo>
                  <a:pt x="33866" y="76200"/>
                </a:lnTo>
                <a:lnTo>
                  <a:pt x="25400" y="93134"/>
                </a:lnTo>
                <a:lnTo>
                  <a:pt x="16933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203200"/>
                </a:lnTo>
                <a:lnTo>
                  <a:pt x="0" y="228600"/>
                </a:lnTo>
                <a:lnTo>
                  <a:pt x="8466" y="262467"/>
                </a:lnTo>
                <a:lnTo>
                  <a:pt x="8466" y="296334"/>
                </a:lnTo>
                <a:lnTo>
                  <a:pt x="16933" y="321734"/>
                </a:lnTo>
                <a:lnTo>
                  <a:pt x="16933" y="347134"/>
                </a:lnTo>
                <a:lnTo>
                  <a:pt x="33866" y="372534"/>
                </a:lnTo>
                <a:lnTo>
                  <a:pt x="33866" y="397934"/>
                </a:lnTo>
                <a:lnTo>
                  <a:pt x="42333" y="423334"/>
                </a:lnTo>
                <a:lnTo>
                  <a:pt x="50800" y="440267"/>
                </a:lnTo>
                <a:lnTo>
                  <a:pt x="59266" y="457200"/>
                </a:lnTo>
                <a:lnTo>
                  <a:pt x="67733" y="474134"/>
                </a:lnTo>
                <a:lnTo>
                  <a:pt x="76200" y="482600"/>
                </a:lnTo>
                <a:lnTo>
                  <a:pt x="93133" y="491067"/>
                </a:lnTo>
                <a:lnTo>
                  <a:pt x="93133" y="499534"/>
                </a:lnTo>
                <a:lnTo>
                  <a:pt x="101600" y="508000"/>
                </a:lnTo>
                <a:lnTo>
                  <a:pt x="110066" y="516467"/>
                </a:lnTo>
                <a:lnTo>
                  <a:pt x="110066" y="516467"/>
                </a:lnTo>
                <a:lnTo>
                  <a:pt x="118533" y="524934"/>
                </a:lnTo>
                <a:lnTo>
                  <a:pt x="118533" y="524934"/>
                </a:lnTo>
                <a:lnTo>
                  <a:pt x="118533" y="524934"/>
                </a:lnTo>
                <a:lnTo>
                  <a:pt x="118533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33400"/>
                </a:lnTo>
                <a:lnTo>
                  <a:pt x="127000" y="524934"/>
                </a:lnTo>
                <a:lnTo>
                  <a:pt x="127000" y="524934"/>
                </a:lnTo>
                <a:lnTo>
                  <a:pt x="127000" y="524934"/>
                </a:lnTo>
                <a:lnTo>
                  <a:pt x="118533" y="524934"/>
                </a:lnTo>
                <a:lnTo>
                  <a:pt x="118533" y="524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826933" y="3666067"/>
            <a:ext cx="296335" cy="423334"/>
          </a:xfrm>
          <a:custGeom>
            <a:avLst/>
            <a:gdLst/>
            <a:ahLst/>
            <a:cxnLst/>
            <a:rect l="0" t="0" r="0" b="0"/>
            <a:pathLst>
              <a:path w="296335" h="423334">
                <a:moveTo>
                  <a:pt x="127000" y="67733"/>
                </a:move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59266"/>
                </a:lnTo>
                <a:lnTo>
                  <a:pt x="127000" y="50800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0067" y="25400"/>
                </a:lnTo>
                <a:lnTo>
                  <a:pt x="110067" y="16933"/>
                </a:lnTo>
                <a:lnTo>
                  <a:pt x="101600" y="8466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8466"/>
                </a:lnTo>
                <a:lnTo>
                  <a:pt x="25400" y="25400"/>
                </a:lnTo>
                <a:lnTo>
                  <a:pt x="16934" y="42333"/>
                </a:lnTo>
                <a:lnTo>
                  <a:pt x="8467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4" y="177800"/>
                </a:lnTo>
                <a:lnTo>
                  <a:pt x="25400" y="186266"/>
                </a:lnTo>
                <a:lnTo>
                  <a:pt x="42334" y="194733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4" y="194733"/>
                </a:lnTo>
                <a:lnTo>
                  <a:pt x="110067" y="186266"/>
                </a:lnTo>
                <a:lnTo>
                  <a:pt x="118534" y="177800"/>
                </a:lnTo>
                <a:lnTo>
                  <a:pt x="127000" y="160866"/>
                </a:lnTo>
                <a:lnTo>
                  <a:pt x="135467" y="143933"/>
                </a:lnTo>
                <a:lnTo>
                  <a:pt x="135467" y="135466"/>
                </a:lnTo>
                <a:lnTo>
                  <a:pt x="143934" y="118533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43934" y="152400"/>
                </a:lnTo>
                <a:lnTo>
                  <a:pt x="135467" y="169333"/>
                </a:lnTo>
                <a:lnTo>
                  <a:pt x="135467" y="194733"/>
                </a:lnTo>
                <a:lnTo>
                  <a:pt x="127000" y="220133"/>
                </a:lnTo>
                <a:lnTo>
                  <a:pt x="127000" y="237066"/>
                </a:lnTo>
                <a:lnTo>
                  <a:pt x="127000" y="262466"/>
                </a:lnTo>
                <a:lnTo>
                  <a:pt x="127000" y="279400"/>
                </a:lnTo>
                <a:lnTo>
                  <a:pt x="127000" y="304800"/>
                </a:lnTo>
                <a:lnTo>
                  <a:pt x="127000" y="321733"/>
                </a:lnTo>
                <a:lnTo>
                  <a:pt x="135467" y="338666"/>
                </a:lnTo>
                <a:lnTo>
                  <a:pt x="143934" y="355600"/>
                </a:lnTo>
                <a:lnTo>
                  <a:pt x="152400" y="372533"/>
                </a:lnTo>
                <a:lnTo>
                  <a:pt x="160867" y="389466"/>
                </a:lnTo>
                <a:lnTo>
                  <a:pt x="177800" y="397933"/>
                </a:lnTo>
                <a:lnTo>
                  <a:pt x="186267" y="406400"/>
                </a:lnTo>
                <a:lnTo>
                  <a:pt x="203200" y="414866"/>
                </a:lnTo>
                <a:lnTo>
                  <a:pt x="220134" y="423333"/>
                </a:lnTo>
                <a:lnTo>
                  <a:pt x="228600" y="423333"/>
                </a:lnTo>
                <a:lnTo>
                  <a:pt x="237067" y="423333"/>
                </a:lnTo>
                <a:lnTo>
                  <a:pt x="245534" y="414866"/>
                </a:lnTo>
                <a:lnTo>
                  <a:pt x="254000" y="406400"/>
                </a:lnTo>
                <a:lnTo>
                  <a:pt x="262467" y="397933"/>
                </a:lnTo>
                <a:lnTo>
                  <a:pt x="262467" y="381000"/>
                </a:lnTo>
                <a:lnTo>
                  <a:pt x="262467" y="364066"/>
                </a:lnTo>
                <a:lnTo>
                  <a:pt x="254000" y="347133"/>
                </a:lnTo>
                <a:lnTo>
                  <a:pt x="245534" y="330200"/>
                </a:lnTo>
                <a:lnTo>
                  <a:pt x="237067" y="313266"/>
                </a:lnTo>
                <a:lnTo>
                  <a:pt x="228600" y="296333"/>
                </a:lnTo>
                <a:lnTo>
                  <a:pt x="211667" y="287866"/>
                </a:lnTo>
                <a:lnTo>
                  <a:pt x="203200" y="270933"/>
                </a:lnTo>
                <a:lnTo>
                  <a:pt x="186267" y="262466"/>
                </a:lnTo>
                <a:lnTo>
                  <a:pt x="169334" y="254000"/>
                </a:lnTo>
                <a:lnTo>
                  <a:pt x="160867" y="245533"/>
                </a:lnTo>
                <a:lnTo>
                  <a:pt x="143934" y="237066"/>
                </a:lnTo>
                <a:lnTo>
                  <a:pt x="135467" y="237066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52400" y="220133"/>
                </a:lnTo>
                <a:lnTo>
                  <a:pt x="160867" y="220133"/>
                </a:lnTo>
                <a:lnTo>
                  <a:pt x="186267" y="220133"/>
                </a:lnTo>
                <a:lnTo>
                  <a:pt x="211667" y="228600"/>
                </a:lnTo>
                <a:lnTo>
                  <a:pt x="228600" y="220133"/>
                </a:lnTo>
                <a:lnTo>
                  <a:pt x="254000" y="220133"/>
                </a:lnTo>
                <a:lnTo>
                  <a:pt x="279400" y="220133"/>
                </a:lnTo>
                <a:lnTo>
                  <a:pt x="279400" y="220133"/>
                </a:lnTo>
                <a:lnTo>
                  <a:pt x="296334" y="211666"/>
                </a:lnTo>
                <a:lnTo>
                  <a:pt x="296334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97867" y="3437467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8466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110066" y="50800"/>
                </a:lnTo>
                <a:lnTo>
                  <a:pt x="101600" y="67733"/>
                </a:lnTo>
                <a:lnTo>
                  <a:pt x="101600" y="84666"/>
                </a:lnTo>
                <a:lnTo>
                  <a:pt x="93133" y="101600"/>
                </a:lnTo>
                <a:lnTo>
                  <a:pt x="93133" y="118533"/>
                </a:lnTo>
                <a:lnTo>
                  <a:pt x="76200" y="135466"/>
                </a:lnTo>
                <a:lnTo>
                  <a:pt x="67733" y="143933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60866"/>
                </a:lnTo>
                <a:lnTo>
                  <a:pt x="33866" y="160866"/>
                </a:lnTo>
                <a:lnTo>
                  <a:pt x="25400" y="160866"/>
                </a:lnTo>
                <a:lnTo>
                  <a:pt x="16933" y="160866"/>
                </a:lnTo>
                <a:lnTo>
                  <a:pt x="8466" y="160866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8466" y="118533"/>
                </a:lnTo>
                <a:lnTo>
                  <a:pt x="8466" y="110066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59266" y="110066"/>
                </a:lnTo>
                <a:lnTo>
                  <a:pt x="76200" y="118533"/>
                </a:lnTo>
                <a:lnTo>
                  <a:pt x="93133" y="127000"/>
                </a:lnTo>
                <a:lnTo>
                  <a:pt x="101600" y="135466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27000" y="160866"/>
                </a:lnTo>
                <a:lnTo>
                  <a:pt x="135466" y="160866"/>
                </a:lnTo>
                <a:lnTo>
                  <a:pt x="135466" y="169333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92600" y="3776133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7" y="16934"/>
                </a:lnTo>
                <a:lnTo>
                  <a:pt x="143933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555067" y="3657600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33867"/>
                </a:lnTo>
                <a:lnTo>
                  <a:pt x="101600" y="42333"/>
                </a:lnTo>
                <a:lnTo>
                  <a:pt x="93133" y="59267"/>
                </a:lnTo>
                <a:lnTo>
                  <a:pt x="93133" y="76200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6" y="110067"/>
                </a:lnTo>
                <a:lnTo>
                  <a:pt x="50800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33866" y="118533"/>
                </a:lnTo>
                <a:lnTo>
                  <a:pt x="33866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6" y="110067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60866" y="110067"/>
                </a:lnTo>
                <a:lnTo>
                  <a:pt x="169333" y="118533"/>
                </a:lnTo>
                <a:lnTo>
                  <a:pt x="186266" y="135467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86266" y="220133"/>
                </a:lnTo>
                <a:lnTo>
                  <a:pt x="169333" y="228600"/>
                </a:lnTo>
                <a:lnTo>
                  <a:pt x="160866" y="237067"/>
                </a:lnTo>
                <a:lnTo>
                  <a:pt x="143933" y="245533"/>
                </a:lnTo>
                <a:lnTo>
                  <a:pt x="135466" y="245533"/>
                </a:lnTo>
                <a:lnTo>
                  <a:pt x="118533" y="254000"/>
                </a:lnTo>
                <a:lnTo>
                  <a:pt x="110066" y="254000"/>
                </a:lnTo>
                <a:lnTo>
                  <a:pt x="101600" y="254000"/>
                </a:lnTo>
                <a:lnTo>
                  <a:pt x="93133" y="254000"/>
                </a:lnTo>
                <a:lnTo>
                  <a:pt x="93133" y="245533"/>
                </a:lnTo>
                <a:lnTo>
                  <a:pt x="93133" y="245533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8533" y="220133"/>
                </a:lnTo>
                <a:lnTo>
                  <a:pt x="1185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51400" y="3742267"/>
            <a:ext cx="304801" cy="423334"/>
          </a:xfrm>
          <a:custGeom>
            <a:avLst/>
            <a:gdLst/>
            <a:ahLst/>
            <a:cxnLst/>
            <a:rect l="0" t="0" r="0" b="0"/>
            <a:pathLst>
              <a:path w="304801" h="423334">
                <a:moveTo>
                  <a:pt x="84667" y="8466"/>
                </a:move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6"/>
                </a:lnTo>
                <a:lnTo>
                  <a:pt x="33867" y="160866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7" y="169333"/>
                </a:lnTo>
                <a:lnTo>
                  <a:pt x="67733" y="160866"/>
                </a:lnTo>
                <a:lnTo>
                  <a:pt x="76200" y="152400"/>
                </a:lnTo>
                <a:lnTo>
                  <a:pt x="84667" y="143933"/>
                </a:lnTo>
                <a:lnTo>
                  <a:pt x="93133" y="127000"/>
                </a:lnTo>
                <a:lnTo>
                  <a:pt x="101600" y="110066"/>
                </a:lnTo>
                <a:lnTo>
                  <a:pt x="101600" y="84666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3" y="25400"/>
                </a:lnTo>
                <a:lnTo>
                  <a:pt x="93133" y="33866"/>
                </a:lnTo>
                <a:lnTo>
                  <a:pt x="84667" y="42333"/>
                </a:lnTo>
                <a:lnTo>
                  <a:pt x="84667" y="50800"/>
                </a:lnTo>
                <a:lnTo>
                  <a:pt x="84667" y="59266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10066"/>
                </a:lnTo>
                <a:lnTo>
                  <a:pt x="76200" y="135466"/>
                </a:lnTo>
                <a:lnTo>
                  <a:pt x="76200" y="152400"/>
                </a:lnTo>
                <a:lnTo>
                  <a:pt x="76200" y="177800"/>
                </a:lnTo>
                <a:lnTo>
                  <a:pt x="76200" y="203200"/>
                </a:lnTo>
                <a:lnTo>
                  <a:pt x="76200" y="228600"/>
                </a:lnTo>
                <a:lnTo>
                  <a:pt x="76200" y="254000"/>
                </a:lnTo>
                <a:lnTo>
                  <a:pt x="76200" y="279400"/>
                </a:lnTo>
                <a:lnTo>
                  <a:pt x="84667" y="296333"/>
                </a:lnTo>
                <a:lnTo>
                  <a:pt x="84667" y="321733"/>
                </a:lnTo>
                <a:lnTo>
                  <a:pt x="101600" y="338666"/>
                </a:lnTo>
                <a:lnTo>
                  <a:pt x="110067" y="355600"/>
                </a:lnTo>
                <a:lnTo>
                  <a:pt x="118533" y="372533"/>
                </a:lnTo>
                <a:lnTo>
                  <a:pt x="127000" y="381000"/>
                </a:lnTo>
                <a:lnTo>
                  <a:pt x="135467" y="389466"/>
                </a:lnTo>
                <a:lnTo>
                  <a:pt x="143933" y="406400"/>
                </a:lnTo>
                <a:lnTo>
                  <a:pt x="160867" y="406400"/>
                </a:lnTo>
                <a:lnTo>
                  <a:pt x="177800" y="414866"/>
                </a:lnTo>
                <a:lnTo>
                  <a:pt x="186267" y="423333"/>
                </a:lnTo>
                <a:lnTo>
                  <a:pt x="203200" y="423333"/>
                </a:lnTo>
                <a:lnTo>
                  <a:pt x="211667" y="423333"/>
                </a:lnTo>
                <a:lnTo>
                  <a:pt x="220133" y="423333"/>
                </a:lnTo>
                <a:lnTo>
                  <a:pt x="220133" y="406400"/>
                </a:lnTo>
                <a:lnTo>
                  <a:pt x="220133" y="397933"/>
                </a:lnTo>
                <a:lnTo>
                  <a:pt x="220133" y="381000"/>
                </a:lnTo>
                <a:lnTo>
                  <a:pt x="220133" y="364066"/>
                </a:lnTo>
                <a:lnTo>
                  <a:pt x="220133" y="347133"/>
                </a:lnTo>
                <a:lnTo>
                  <a:pt x="211667" y="330200"/>
                </a:lnTo>
                <a:lnTo>
                  <a:pt x="211667" y="313266"/>
                </a:lnTo>
                <a:lnTo>
                  <a:pt x="194733" y="296333"/>
                </a:lnTo>
                <a:lnTo>
                  <a:pt x="186267" y="279400"/>
                </a:lnTo>
                <a:lnTo>
                  <a:pt x="177800" y="262466"/>
                </a:lnTo>
                <a:lnTo>
                  <a:pt x="160867" y="245533"/>
                </a:lnTo>
                <a:lnTo>
                  <a:pt x="143933" y="228600"/>
                </a:lnTo>
                <a:lnTo>
                  <a:pt x="135467" y="220133"/>
                </a:lnTo>
                <a:lnTo>
                  <a:pt x="118533" y="203200"/>
                </a:lnTo>
                <a:lnTo>
                  <a:pt x="110067" y="194733"/>
                </a:lnTo>
                <a:lnTo>
                  <a:pt x="110067" y="186266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110067" y="160866"/>
                </a:lnTo>
                <a:lnTo>
                  <a:pt x="118533" y="160866"/>
                </a:lnTo>
                <a:lnTo>
                  <a:pt x="127000" y="160866"/>
                </a:lnTo>
                <a:lnTo>
                  <a:pt x="143933" y="160866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94733" y="169333"/>
                </a:lnTo>
                <a:lnTo>
                  <a:pt x="211667" y="169333"/>
                </a:lnTo>
                <a:lnTo>
                  <a:pt x="220133" y="169333"/>
                </a:lnTo>
                <a:lnTo>
                  <a:pt x="237067" y="169333"/>
                </a:lnTo>
                <a:lnTo>
                  <a:pt x="245533" y="177800"/>
                </a:lnTo>
                <a:lnTo>
                  <a:pt x="254000" y="177800"/>
                </a:lnTo>
                <a:lnTo>
                  <a:pt x="270933" y="177800"/>
                </a:lnTo>
                <a:lnTo>
                  <a:pt x="270933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87867" y="177800"/>
                </a:lnTo>
                <a:lnTo>
                  <a:pt x="287867" y="177800"/>
                </a:lnTo>
                <a:lnTo>
                  <a:pt x="287867" y="186266"/>
                </a:lnTo>
                <a:lnTo>
                  <a:pt x="287867" y="186266"/>
                </a:lnTo>
                <a:lnTo>
                  <a:pt x="287867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296333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304800" y="169333"/>
                </a:lnTo>
                <a:lnTo>
                  <a:pt x="304800" y="169333"/>
                </a:lnTo>
                <a:lnTo>
                  <a:pt x="304800" y="169333"/>
                </a:lnTo>
                <a:lnTo>
                  <a:pt x="304800" y="169333"/>
                </a:lnTo>
                <a:lnTo>
                  <a:pt x="304800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359400" y="3708400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257800" y="3826933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9267" y="0"/>
                </a:lnTo>
                <a:lnTo>
                  <a:pt x="84667" y="0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96467" y="3683000"/>
            <a:ext cx="355601" cy="228601"/>
          </a:xfrm>
          <a:custGeom>
            <a:avLst/>
            <a:gdLst/>
            <a:ahLst/>
            <a:cxnLst/>
            <a:rect l="0" t="0" r="0" b="0"/>
            <a:pathLst>
              <a:path w="355601" h="228601">
                <a:moveTo>
                  <a:pt x="8466" y="25400"/>
                </a:move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93133" y="8467"/>
                </a:lnTo>
                <a:lnTo>
                  <a:pt x="118533" y="16933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0866" y="50800"/>
                </a:lnTo>
                <a:lnTo>
                  <a:pt x="177800" y="67733"/>
                </a:lnTo>
                <a:lnTo>
                  <a:pt x="177800" y="93133"/>
                </a:lnTo>
                <a:lnTo>
                  <a:pt x="177800" y="110067"/>
                </a:lnTo>
                <a:lnTo>
                  <a:pt x="169333" y="135467"/>
                </a:lnTo>
                <a:lnTo>
                  <a:pt x="152400" y="152400"/>
                </a:lnTo>
                <a:lnTo>
                  <a:pt x="143933" y="177800"/>
                </a:lnTo>
                <a:lnTo>
                  <a:pt x="127000" y="194733"/>
                </a:lnTo>
                <a:lnTo>
                  <a:pt x="101600" y="203200"/>
                </a:lnTo>
                <a:lnTo>
                  <a:pt x="84666" y="220133"/>
                </a:lnTo>
                <a:lnTo>
                  <a:pt x="76200" y="228600"/>
                </a:lnTo>
                <a:lnTo>
                  <a:pt x="59266" y="228600"/>
                </a:lnTo>
                <a:lnTo>
                  <a:pt x="42333" y="228600"/>
                </a:lnTo>
                <a:lnTo>
                  <a:pt x="33866" y="228600"/>
                </a:lnTo>
                <a:lnTo>
                  <a:pt x="25400" y="220133"/>
                </a:lnTo>
                <a:lnTo>
                  <a:pt x="8466" y="211667"/>
                </a:lnTo>
                <a:lnTo>
                  <a:pt x="8466" y="203200"/>
                </a:lnTo>
                <a:lnTo>
                  <a:pt x="0" y="194733"/>
                </a:lnTo>
                <a:lnTo>
                  <a:pt x="8466" y="186267"/>
                </a:lnTo>
                <a:lnTo>
                  <a:pt x="16933" y="186267"/>
                </a:lnTo>
                <a:lnTo>
                  <a:pt x="25400" y="169333"/>
                </a:lnTo>
                <a:lnTo>
                  <a:pt x="33866" y="160867"/>
                </a:lnTo>
                <a:lnTo>
                  <a:pt x="50800" y="152400"/>
                </a:lnTo>
                <a:lnTo>
                  <a:pt x="76200" y="152400"/>
                </a:lnTo>
                <a:lnTo>
                  <a:pt x="93133" y="143933"/>
                </a:lnTo>
                <a:lnTo>
                  <a:pt x="118533" y="143933"/>
                </a:lnTo>
                <a:lnTo>
                  <a:pt x="143933" y="143933"/>
                </a:lnTo>
                <a:lnTo>
                  <a:pt x="160866" y="152400"/>
                </a:lnTo>
                <a:lnTo>
                  <a:pt x="194733" y="152400"/>
                </a:lnTo>
                <a:lnTo>
                  <a:pt x="211666" y="169333"/>
                </a:lnTo>
                <a:lnTo>
                  <a:pt x="237066" y="177800"/>
                </a:lnTo>
                <a:lnTo>
                  <a:pt x="262466" y="186267"/>
                </a:lnTo>
                <a:lnTo>
                  <a:pt x="287866" y="203200"/>
                </a:lnTo>
                <a:lnTo>
                  <a:pt x="304800" y="211667"/>
                </a:lnTo>
                <a:lnTo>
                  <a:pt x="313266" y="220133"/>
                </a:lnTo>
                <a:lnTo>
                  <a:pt x="330200" y="228600"/>
                </a:lnTo>
                <a:lnTo>
                  <a:pt x="338666" y="228600"/>
                </a:lnTo>
                <a:lnTo>
                  <a:pt x="347133" y="220133"/>
                </a:lnTo>
                <a:lnTo>
                  <a:pt x="355600" y="211667"/>
                </a:lnTo>
                <a:lnTo>
                  <a:pt x="355600" y="211667"/>
                </a:lnTo>
                <a:lnTo>
                  <a:pt x="355600" y="194733"/>
                </a:lnTo>
                <a:lnTo>
                  <a:pt x="3556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892800" y="3471333"/>
            <a:ext cx="270934" cy="728135"/>
          </a:xfrm>
          <a:custGeom>
            <a:avLst/>
            <a:gdLst/>
            <a:ahLst/>
            <a:cxnLst/>
            <a:rect l="0" t="0" r="0" b="0"/>
            <a:pathLst>
              <a:path w="270934" h="728135">
                <a:moveTo>
                  <a:pt x="0" y="8467"/>
                </a:move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16934"/>
                </a:lnTo>
                <a:lnTo>
                  <a:pt x="101600" y="42334"/>
                </a:lnTo>
                <a:lnTo>
                  <a:pt x="127000" y="67734"/>
                </a:lnTo>
                <a:lnTo>
                  <a:pt x="160867" y="93134"/>
                </a:lnTo>
                <a:lnTo>
                  <a:pt x="186267" y="135467"/>
                </a:lnTo>
                <a:lnTo>
                  <a:pt x="211667" y="169334"/>
                </a:lnTo>
                <a:lnTo>
                  <a:pt x="220133" y="211667"/>
                </a:lnTo>
                <a:lnTo>
                  <a:pt x="245533" y="262467"/>
                </a:lnTo>
                <a:lnTo>
                  <a:pt x="254000" y="304800"/>
                </a:lnTo>
                <a:lnTo>
                  <a:pt x="262467" y="364067"/>
                </a:lnTo>
                <a:lnTo>
                  <a:pt x="270933" y="414867"/>
                </a:lnTo>
                <a:lnTo>
                  <a:pt x="270933" y="465667"/>
                </a:lnTo>
                <a:lnTo>
                  <a:pt x="262467" y="516467"/>
                </a:lnTo>
                <a:lnTo>
                  <a:pt x="254000" y="558800"/>
                </a:lnTo>
                <a:lnTo>
                  <a:pt x="237067" y="601134"/>
                </a:lnTo>
                <a:lnTo>
                  <a:pt x="220133" y="626534"/>
                </a:lnTo>
                <a:lnTo>
                  <a:pt x="194733" y="660400"/>
                </a:lnTo>
                <a:lnTo>
                  <a:pt x="160867" y="685800"/>
                </a:lnTo>
                <a:lnTo>
                  <a:pt x="127000" y="702734"/>
                </a:lnTo>
                <a:lnTo>
                  <a:pt x="93133" y="719667"/>
                </a:lnTo>
                <a:lnTo>
                  <a:pt x="93133" y="719667"/>
                </a:lnTo>
                <a:lnTo>
                  <a:pt x="59267" y="728134"/>
                </a:lnTo>
                <a:lnTo>
                  <a:pt x="59267" y="728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191933" y="4250267"/>
            <a:ext cx="406401" cy="524934"/>
          </a:xfrm>
          <a:custGeom>
            <a:avLst/>
            <a:gdLst/>
            <a:ahLst/>
            <a:cxnLst/>
            <a:rect l="0" t="0" r="0" b="0"/>
            <a:pathLst>
              <a:path w="406401" h="524934">
                <a:moveTo>
                  <a:pt x="211667" y="42333"/>
                </a:moveTo>
                <a:lnTo>
                  <a:pt x="211667" y="33866"/>
                </a:lnTo>
                <a:lnTo>
                  <a:pt x="203200" y="33866"/>
                </a:lnTo>
                <a:lnTo>
                  <a:pt x="203200" y="25400"/>
                </a:lnTo>
                <a:lnTo>
                  <a:pt x="194734" y="16933"/>
                </a:lnTo>
                <a:lnTo>
                  <a:pt x="186267" y="16933"/>
                </a:lnTo>
                <a:lnTo>
                  <a:pt x="169334" y="8466"/>
                </a:lnTo>
                <a:lnTo>
                  <a:pt x="160867" y="8466"/>
                </a:lnTo>
                <a:lnTo>
                  <a:pt x="143934" y="0"/>
                </a:lnTo>
                <a:lnTo>
                  <a:pt x="135467" y="8466"/>
                </a:lnTo>
                <a:lnTo>
                  <a:pt x="118534" y="8466"/>
                </a:lnTo>
                <a:lnTo>
                  <a:pt x="101600" y="16933"/>
                </a:lnTo>
                <a:lnTo>
                  <a:pt x="84667" y="16933"/>
                </a:lnTo>
                <a:lnTo>
                  <a:pt x="67734" y="33866"/>
                </a:lnTo>
                <a:lnTo>
                  <a:pt x="50800" y="42333"/>
                </a:lnTo>
                <a:lnTo>
                  <a:pt x="42334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8467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203200"/>
                </a:lnTo>
                <a:lnTo>
                  <a:pt x="93134" y="203200"/>
                </a:lnTo>
                <a:lnTo>
                  <a:pt x="101600" y="203200"/>
                </a:lnTo>
                <a:lnTo>
                  <a:pt x="118534" y="203200"/>
                </a:lnTo>
                <a:lnTo>
                  <a:pt x="127000" y="194733"/>
                </a:lnTo>
                <a:lnTo>
                  <a:pt x="135467" y="186266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60867" y="160866"/>
                </a:lnTo>
                <a:lnTo>
                  <a:pt x="169334" y="143933"/>
                </a:lnTo>
                <a:lnTo>
                  <a:pt x="177800" y="143933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10066"/>
                </a:lnTo>
                <a:lnTo>
                  <a:pt x="186267" y="110066"/>
                </a:lnTo>
                <a:lnTo>
                  <a:pt x="186267" y="101600"/>
                </a:lnTo>
                <a:lnTo>
                  <a:pt x="194734" y="101600"/>
                </a:lnTo>
                <a:lnTo>
                  <a:pt x="194734" y="101600"/>
                </a:lnTo>
                <a:lnTo>
                  <a:pt x="194734" y="101600"/>
                </a:lnTo>
                <a:lnTo>
                  <a:pt x="186267" y="110066"/>
                </a:lnTo>
                <a:lnTo>
                  <a:pt x="186267" y="110066"/>
                </a:lnTo>
                <a:lnTo>
                  <a:pt x="186267" y="118533"/>
                </a:lnTo>
                <a:lnTo>
                  <a:pt x="186267" y="127000"/>
                </a:lnTo>
                <a:lnTo>
                  <a:pt x="186267" y="135466"/>
                </a:lnTo>
                <a:lnTo>
                  <a:pt x="186267" y="152400"/>
                </a:lnTo>
                <a:lnTo>
                  <a:pt x="186267" y="169333"/>
                </a:lnTo>
                <a:lnTo>
                  <a:pt x="177800" y="186266"/>
                </a:lnTo>
                <a:lnTo>
                  <a:pt x="177800" y="203200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77800" y="262466"/>
                </a:lnTo>
                <a:lnTo>
                  <a:pt x="177800" y="287866"/>
                </a:lnTo>
                <a:lnTo>
                  <a:pt x="186267" y="313266"/>
                </a:lnTo>
                <a:lnTo>
                  <a:pt x="186267" y="338666"/>
                </a:lnTo>
                <a:lnTo>
                  <a:pt x="186267" y="355600"/>
                </a:lnTo>
                <a:lnTo>
                  <a:pt x="194734" y="381000"/>
                </a:lnTo>
                <a:lnTo>
                  <a:pt x="203200" y="406400"/>
                </a:lnTo>
                <a:lnTo>
                  <a:pt x="211667" y="423333"/>
                </a:lnTo>
                <a:lnTo>
                  <a:pt x="220134" y="448733"/>
                </a:lnTo>
                <a:lnTo>
                  <a:pt x="237067" y="465666"/>
                </a:lnTo>
                <a:lnTo>
                  <a:pt x="245534" y="474133"/>
                </a:lnTo>
                <a:lnTo>
                  <a:pt x="262467" y="491066"/>
                </a:lnTo>
                <a:lnTo>
                  <a:pt x="279400" y="508000"/>
                </a:lnTo>
                <a:lnTo>
                  <a:pt x="296334" y="516466"/>
                </a:lnTo>
                <a:lnTo>
                  <a:pt x="304800" y="516466"/>
                </a:lnTo>
                <a:lnTo>
                  <a:pt x="321734" y="524933"/>
                </a:lnTo>
                <a:lnTo>
                  <a:pt x="330200" y="524933"/>
                </a:lnTo>
                <a:lnTo>
                  <a:pt x="347134" y="524933"/>
                </a:lnTo>
                <a:lnTo>
                  <a:pt x="355600" y="524933"/>
                </a:lnTo>
                <a:lnTo>
                  <a:pt x="355600" y="516466"/>
                </a:lnTo>
                <a:lnTo>
                  <a:pt x="355600" y="508000"/>
                </a:lnTo>
                <a:lnTo>
                  <a:pt x="355600" y="491066"/>
                </a:lnTo>
                <a:lnTo>
                  <a:pt x="355600" y="474133"/>
                </a:lnTo>
                <a:lnTo>
                  <a:pt x="347134" y="465666"/>
                </a:lnTo>
                <a:lnTo>
                  <a:pt x="338667" y="448733"/>
                </a:lnTo>
                <a:lnTo>
                  <a:pt x="330200" y="423333"/>
                </a:lnTo>
                <a:lnTo>
                  <a:pt x="313267" y="406400"/>
                </a:lnTo>
                <a:lnTo>
                  <a:pt x="304800" y="389466"/>
                </a:lnTo>
                <a:lnTo>
                  <a:pt x="287867" y="372533"/>
                </a:lnTo>
                <a:lnTo>
                  <a:pt x="270934" y="355600"/>
                </a:lnTo>
                <a:lnTo>
                  <a:pt x="262467" y="338666"/>
                </a:lnTo>
                <a:lnTo>
                  <a:pt x="245534" y="330200"/>
                </a:lnTo>
                <a:lnTo>
                  <a:pt x="228600" y="313266"/>
                </a:lnTo>
                <a:lnTo>
                  <a:pt x="220134" y="296333"/>
                </a:lnTo>
                <a:lnTo>
                  <a:pt x="211667" y="287866"/>
                </a:lnTo>
                <a:lnTo>
                  <a:pt x="203200" y="279400"/>
                </a:lnTo>
                <a:lnTo>
                  <a:pt x="203200" y="279400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28600" y="270933"/>
                </a:lnTo>
                <a:lnTo>
                  <a:pt x="245534" y="270933"/>
                </a:lnTo>
                <a:lnTo>
                  <a:pt x="270934" y="262466"/>
                </a:lnTo>
                <a:lnTo>
                  <a:pt x="296334" y="262466"/>
                </a:lnTo>
                <a:lnTo>
                  <a:pt x="321734" y="270933"/>
                </a:lnTo>
                <a:lnTo>
                  <a:pt x="355600" y="270933"/>
                </a:lnTo>
                <a:lnTo>
                  <a:pt x="381000" y="270933"/>
                </a:lnTo>
                <a:lnTo>
                  <a:pt x="381000" y="270933"/>
                </a:lnTo>
                <a:lnTo>
                  <a:pt x="406400" y="270933"/>
                </a:lnTo>
                <a:lnTo>
                  <a:pt x="406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742267" y="4174067"/>
            <a:ext cx="220134" cy="457201"/>
          </a:xfrm>
          <a:custGeom>
            <a:avLst/>
            <a:gdLst/>
            <a:ahLst/>
            <a:cxnLst/>
            <a:rect l="0" t="0" r="0" b="0"/>
            <a:pathLst>
              <a:path w="220134" h="457201">
                <a:moveTo>
                  <a:pt x="118533" y="93133"/>
                </a:moveTo>
                <a:lnTo>
                  <a:pt x="118533" y="93133"/>
                </a:lnTo>
                <a:lnTo>
                  <a:pt x="118533" y="84666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59266"/>
                </a:lnTo>
                <a:lnTo>
                  <a:pt x="118533" y="50800"/>
                </a:lnTo>
                <a:lnTo>
                  <a:pt x="118533" y="33866"/>
                </a:lnTo>
                <a:lnTo>
                  <a:pt x="118533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8466"/>
                </a:lnTo>
                <a:lnTo>
                  <a:pt x="110066" y="16933"/>
                </a:lnTo>
                <a:lnTo>
                  <a:pt x="101600" y="25400"/>
                </a:lnTo>
                <a:lnTo>
                  <a:pt x="93133" y="33866"/>
                </a:lnTo>
                <a:lnTo>
                  <a:pt x="76200" y="50800"/>
                </a:lnTo>
                <a:lnTo>
                  <a:pt x="67733" y="59266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6" y="110066"/>
                </a:lnTo>
                <a:lnTo>
                  <a:pt x="25400" y="127000"/>
                </a:lnTo>
                <a:lnTo>
                  <a:pt x="16933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8466" y="287866"/>
                </a:lnTo>
                <a:lnTo>
                  <a:pt x="25400" y="304800"/>
                </a:lnTo>
                <a:lnTo>
                  <a:pt x="33866" y="330200"/>
                </a:lnTo>
                <a:lnTo>
                  <a:pt x="50800" y="347133"/>
                </a:lnTo>
                <a:lnTo>
                  <a:pt x="67733" y="372533"/>
                </a:lnTo>
                <a:lnTo>
                  <a:pt x="93133" y="389466"/>
                </a:lnTo>
                <a:lnTo>
                  <a:pt x="110066" y="406400"/>
                </a:lnTo>
                <a:lnTo>
                  <a:pt x="135466" y="414866"/>
                </a:lnTo>
                <a:lnTo>
                  <a:pt x="152400" y="431800"/>
                </a:lnTo>
                <a:lnTo>
                  <a:pt x="177800" y="440266"/>
                </a:lnTo>
                <a:lnTo>
                  <a:pt x="194733" y="448733"/>
                </a:lnTo>
                <a:lnTo>
                  <a:pt x="211666" y="457200"/>
                </a:lnTo>
                <a:lnTo>
                  <a:pt x="211666" y="457200"/>
                </a:lnTo>
                <a:lnTo>
                  <a:pt x="220133" y="457200"/>
                </a:lnTo>
                <a:lnTo>
                  <a:pt x="220133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004733" y="4326467"/>
            <a:ext cx="364068" cy="491067"/>
          </a:xfrm>
          <a:custGeom>
            <a:avLst/>
            <a:gdLst/>
            <a:ahLst/>
            <a:cxnLst/>
            <a:rect l="0" t="0" r="0" b="0"/>
            <a:pathLst>
              <a:path w="364068" h="491067">
                <a:moveTo>
                  <a:pt x="194734" y="50800"/>
                </a:moveTo>
                <a:lnTo>
                  <a:pt x="186267" y="50800"/>
                </a:lnTo>
                <a:lnTo>
                  <a:pt x="177800" y="50800"/>
                </a:lnTo>
                <a:lnTo>
                  <a:pt x="169334" y="42333"/>
                </a:lnTo>
                <a:lnTo>
                  <a:pt x="160867" y="33866"/>
                </a:lnTo>
                <a:lnTo>
                  <a:pt x="152400" y="25400"/>
                </a:lnTo>
                <a:lnTo>
                  <a:pt x="135467" y="16933"/>
                </a:lnTo>
                <a:lnTo>
                  <a:pt x="127000" y="16933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16934" y="33866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8533"/>
                </a:lnTo>
                <a:lnTo>
                  <a:pt x="16934" y="127000"/>
                </a:lnTo>
                <a:lnTo>
                  <a:pt x="33867" y="135466"/>
                </a:lnTo>
                <a:lnTo>
                  <a:pt x="42334" y="143933"/>
                </a:lnTo>
                <a:lnTo>
                  <a:pt x="59267" y="152400"/>
                </a:lnTo>
                <a:lnTo>
                  <a:pt x="67734" y="160866"/>
                </a:lnTo>
                <a:lnTo>
                  <a:pt x="84667" y="160866"/>
                </a:lnTo>
                <a:lnTo>
                  <a:pt x="93134" y="160866"/>
                </a:lnTo>
                <a:lnTo>
                  <a:pt x="101600" y="160866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35467" y="135466"/>
                </a:lnTo>
                <a:lnTo>
                  <a:pt x="143934" y="127000"/>
                </a:lnTo>
                <a:lnTo>
                  <a:pt x="143934" y="118533"/>
                </a:lnTo>
                <a:lnTo>
                  <a:pt x="143934" y="110066"/>
                </a:lnTo>
                <a:lnTo>
                  <a:pt x="143934" y="101600"/>
                </a:lnTo>
                <a:lnTo>
                  <a:pt x="143934" y="93133"/>
                </a:lnTo>
                <a:lnTo>
                  <a:pt x="143934" y="84666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84666"/>
                </a:lnTo>
                <a:lnTo>
                  <a:pt x="143934" y="101600"/>
                </a:lnTo>
                <a:lnTo>
                  <a:pt x="143934" y="110066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43934" y="160866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43934" y="211666"/>
                </a:lnTo>
                <a:lnTo>
                  <a:pt x="152400" y="237066"/>
                </a:lnTo>
                <a:lnTo>
                  <a:pt x="152400" y="254000"/>
                </a:lnTo>
                <a:lnTo>
                  <a:pt x="160867" y="279400"/>
                </a:lnTo>
                <a:lnTo>
                  <a:pt x="160867" y="296333"/>
                </a:lnTo>
                <a:lnTo>
                  <a:pt x="160867" y="321733"/>
                </a:lnTo>
                <a:lnTo>
                  <a:pt x="160867" y="338666"/>
                </a:lnTo>
                <a:lnTo>
                  <a:pt x="169334" y="355600"/>
                </a:lnTo>
                <a:lnTo>
                  <a:pt x="169334" y="372533"/>
                </a:lnTo>
                <a:lnTo>
                  <a:pt x="177800" y="389466"/>
                </a:lnTo>
                <a:lnTo>
                  <a:pt x="186267" y="406400"/>
                </a:lnTo>
                <a:lnTo>
                  <a:pt x="194734" y="423333"/>
                </a:lnTo>
                <a:lnTo>
                  <a:pt x="194734" y="431800"/>
                </a:lnTo>
                <a:lnTo>
                  <a:pt x="203200" y="448733"/>
                </a:lnTo>
                <a:lnTo>
                  <a:pt x="220134" y="457200"/>
                </a:lnTo>
                <a:lnTo>
                  <a:pt x="228600" y="465666"/>
                </a:lnTo>
                <a:lnTo>
                  <a:pt x="245534" y="474133"/>
                </a:lnTo>
                <a:lnTo>
                  <a:pt x="254000" y="482600"/>
                </a:lnTo>
                <a:lnTo>
                  <a:pt x="270934" y="491066"/>
                </a:lnTo>
                <a:lnTo>
                  <a:pt x="287867" y="491066"/>
                </a:lnTo>
                <a:lnTo>
                  <a:pt x="304800" y="491066"/>
                </a:lnTo>
                <a:lnTo>
                  <a:pt x="321734" y="491066"/>
                </a:lnTo>
                <a:lnTo>
                  <a:pt x="330200" y="482600"/>
                </a:lnTo>
                <a:lnTo>
                  <a:pt x="338667" y="482600"/>
                </a:lnTo>
                <a:lnTo>
                  <a:pt x="355600" y="465666"/>
                </a:lnTo>
                <a:lnTo>
                  <a:pt x="355600" y="457200"/>
                </a:lnTo>
                <a:lnTo>
                  <a:pt x="364067" y="448733"/>
                </a:lnTo>
                <a:lnTo>
                  <a:pt x="364067" y="431800"/>
                </a:lnTo>
                <a:lnTo>
                  <a:pt x="355600" y="423333"/>
                </a:lnTo>
                <a:lnTo>
                  <a:pt x="355600" y="406400"/>
                </a:lnTo>
                <a:lnTo>
                  <a:pt x="347134" y="389466"/>
                </a:lnTo>
                <a:lnTo>
                  <a:pt x="338667" y="372533"/>
                </a:lnTo>
                <a:lnTo>
                  <a:pt x="330200" y="355600"/>
                </a:lnTo>
                <a:lnTo>
                  <a:pt x="313267" y="338666"/>
                </a:lnTo>
                <a:lnTo>
                  <a:pt x="304800" y="321733"/>
                </a:lnTo>
                <a:lnTo>
                  <a:pt x="287867" y="313266"/>
                </a:lnTo>
                <a:lnTo>
                  <a:pt x="270934" y="296333"/>
                </a:lnTo>
                <a:lnTo>
                  <a:pt x="254000" y="279400"/>
                </a:lnTo>
                <a:lnTo>
                  <a:pt x="245534" y="270933"/>
                </a:lnTo>
                <a:lnTo>
                  <a:pt x="228600" y="262466"/>
                </a:lnTo>
                <a:lnTo>
                  <a:pt x="211667" y="254000"/>
                </a:lnTo>
                <a:lnTo>
                  <a:pt x="203200" y="245533"/>
                </a:lnTo>
                <a:lnTo>
                  <a:pt x="186267" y="237066"/>
                </a:lnTo>
                <a:lnTo>
                  <a:pt x="177800" y="228600"/>
                </a:lnTo>
                <a:lnTo>
                  <a:pt x="169334" y="228600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77800" y="220133"/>
                </a:lnTo>
                <a:lnTo>
                  <a:pt x="186267" y="220133"/>
                </a:lnTo>
                <a:lnTo>
                  <a:pt x="194734" y="220133"/>
                </a:lnTo>
                <a:lnTo>
                  <a:pt x="211667" y="220133"/>
                </a:lnTo>
                <a:lnTo>
                  <a:pt x="228600" y="220133"/>
                </a:lnTo>
                <a:lnTo>
                  <a:pt x="245534" y="228600"/>
                </a:lnTo>
                <a:lnTo>
                  <a:pt x="262467" y="228600"/>
                </a:lnTo>
                <a:lnTo>
                  <a:pt x="279400" y="228600"/>
                </a:lnTo>
                <a:lnTo>
                  <a:pt x="296334" y="228600"/>
                </a:lnTo>
                <a:lnTo>
                  <a:pt x="313267" y="228600"/>
                </a:lnTo>
                <a:lnTo>
                  <a:pt x="330200" y="220133"/>
                </a:lnTo>
                <a:lnTo>
                  <a:pt x="330200" y="220133"/>
                </a:lnTo>
                <a:lnTo>
                  <a:pt x="338667" y="220133"/>
                </a:lnTo>
                <a:lnTo>
                  <a:pt x="3386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487333" y="4428067"/>
            <a:ext cx="245535" cy="33867"/>
          </a:xfrm>
          <a:custGeom>
            <a:avLst/>
            <a:gdLst/>
            <a:ahLst/>
            <a:cxnLst/>
            <a:rect l="0" t="0" r="0" b="0"/>
            <a:pathLst>
              <a:path w="245535" h="338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186267" y="25400"/>
                </a:lnTo>
                <a:lnTo>
                  <a:pt x="194734" y="25400"/>
                </a:lnTo>
                <a:lnTo>
                  <a:pt x="211667" y="25400"/>
                </a:lnTo>
                <a:lnTo>
                  <a:pt x="220134" y="25400"/>
                </a:lnTo>
                <a:lnTo>
                  <a:pt x="228600" y="33866"/>
                </a:lnTo>
                <a:lnTo>
                  <a:pt x="228600" y="33866"/>
                </a:lnTo>
                <a:lnTo>
                  <a:pt x="237067" y="33866"/>
                </a:lnTo>
                <a:lnTo>
                  <a:pt x="237067" y="33866"/>
                </a:lnTo>
                <a:lnTo>
                  <a:pt x="245534" y="33866"/>
                </a:lnTo>
                <a:lnTo>
                  <a:pt x="245534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817533" y="4334933"/>
            <a:ext cx="262468" cy="270935"/>
          </a:xfrm>
          <a:custGeom>
            <a:avLst/>
            <a:gdLst/>
            <a:ahLst/>
            <a:cxnLst/>
            <a:rect l="0" t="0" r="0" b="0"/>
            <a:pathLst>
              <a:path w="262468" h="270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16934"/>
                </a:lnTo>
                <a:lnTo>
                  <a:pt x="118534" y="25400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4" y="42334"/>
                </a:lnTo>
                <a:lnTo>
                  <a:pt x="152400" y="50800"/>
                </a:lnTo>
                <a:lnTo>
                  <a:pt x="160867" y="59267"/>
                </a:lnTo>
                <a:lnTo>
                  <a:pt x="169334" y="67734"/>
                </a:lnTo>
                <a:lnTo>
                  <a:pt x="177800" y="76200"/>
                </a:lnTo>
                <a:lnTo>
                  <a:pt x="177800" y="84667"/>
                </a:lnTo>
                <a:lnTo>
                  <a:pt x="186267" y="101600"/>
                </a:lnTo>
                <a:lnTo>
                  <a:pt x="194734" y="110067"/>
                </a:lnTo>
                <a:lnTo>
                  <a:pt x="194734" y="127000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03200" y="160867"/>
                </a:lnTo>
                <a:lnTo>
                  <a:pt x="194734" y="177800"/>
                </a:lnTo>
                <a:lnTo>
                  <a:pt x="194734" y="194734"/>
                </a:lnTo>
                <a:lnTo>
                  <a:pt x="194734" y="203200"/>
                </a:lnTo>
                <a:lnTo>
                  <a:pt x="186267" y="220134"/>
                </a:lnTo>
                <a:lnTo>
                  <a:pt x="177800" y="228600"/>
                </a:lnTo>
                <a:lnTo>
                  <a:pt x="169334" y="237067"/>
                </a:lnTo>
                <a:lnTo>
                  <a:pt x="160867" y="245534"/>
                </a:lnTo>
                <a:lnTo>
                  <a:pt x="152400" y="254000"/>
                </a:lnTo>
                <a:lnTo>
                  <a:pt x="135467" y="262467"/>
                </a:lnTo>
                <a:lnTo>
                  <a:pt x="118534" y="270934"/>
                </a:lnTo>
                <a:lnTo>
                  <a:pt x="110067" y="270934"/>
                </a:lnTo>
                <a:lnTo>
                  <a:pt x="101600" y="270934"/>
                </a:lnTo>
                <a:lnTo>
                  <a:pt x="84667" y="270934"/>
                </a:lnTo>
                <a:lnTo>
                  <a:pt x="67734" y="270934"/>
                </a:lnTo>
                <a:lnTo>
                  <a:pt x="59267" y="270934"/>
                </a:lnTo>
                <a:lnTo>
                  <a:pt x="50800" y="262467"/>
                </a:lnTo>
                <a:lnTo>
                  <a:pt x="42334" y="254000"/>
                </a:lnTo>
                <a:lnTo>
                  <a:pt x="33867" y="254000"/>
                </a:lnTo>
                <a:lnTo>
                  <a:pt x="16934" y="245534"/>
                </a:lnTo>
                <a:lnTo>
                  <a:pt x="16934" y="237067"/>
                </a:lnTo>
                <a:lnTo>
                  <a:pt x="8467" y="228600"/>
                </a:lnTo>
                <a:lnTo>
                  <a:pt x="8467" y="220134"/>
                </a:lnTo>
                <a:lnTo>
                  <a:pt x="0" y="211667"/>
                </a:lnTo>
                <a:lnTo>
                  <a:pt x="0" y="211667"/>
                </a:lnTo>
                <a:lnTo>
                  <a:pt x="8467" y="203200"/>
                </a:lnTo>
                <a:lnTo>
                  <a:pt x="8467" y="194734"/>
                </a:lnTo>
                <a:lnTo>
                  <a:pt x="16934" y="186267"/>
                </a:lnTo>
                <a:lnTo>
                  <a:pt x="25400" y="186267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4" y="186267"/>
                </a:lnTo>
                <a:lnTo>
                  <a:pt x="101600" y="186267"/>
                </a:lnTo>
                <a:lnTo>
                  <a:pt x="118534" y="194734"/>
                </a:lnTo>
                <a:lnTo>
                  <a:pt x="135467" y="194734"/>
                </a:lnTo>
                <a:lnTo>
                  <a:pt x="152400" y="203200"/>
                </a:lnTo>
                <a:lnTo>
                  <a:pt x="160867" y="211667"/>
                </a:lnTo>
                <a:lnTo>
                  <a:pt x="177800" y="220134"/>
                </a:lnTo>
                <a:lnTo>
                  <a:pt x="194734" y="228600"/>
                </a:lnTo>
                <a:lnTo>
                  <a:pt x="203200" y="237067"/>
                </a:lnTo>
                <a:lnTo>
                  <a:pt x="211667" y="245534"/>
                </a:lnTo>
                <a:lnTo>
                  <a:pt x="220134" y="254000"/>
                </a:lnTo>
                <a:lnTo>
                  <a:pt x="228600" y="254000"/>
                </a:lnTo>
                <a:lnTo>
                  <a:pt x="245534" y="262467"/>
                </a:lnTo>
                <a:lnTo>
                  <a:pt x="245534" y="270934"/>
                </a:lnTo>
                <a:lnTo>
                  <a:pt x="254000" y="270934"/>
                </a:lnTo>
                <a:lnTo>
                  <a:pt x="254000" y="270934"/>
                </a:lnTo>
                <a:lnTo>
                  <a:pt x="254000" y="270934"/>
                </a:lnTo>
                <a:lnTo>
                  <a:pt x="262467" y="270934"/>
                </a:lnTo>
                <a:lnTo>
                  <a:pt x="262467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088467" y="4267200"/>
            <a:ext cx="93134" cy="448734"/>
          </a:xfrm>
          <a:custGeom>
            <a:avLst/>
            <a:gdLst/>
            <a:ahLst/>
            <a:cxnLst/>
            <a:rect l="0" t="0" r="0" b="0"/>
            <a:pathLst>
              <a:path w="93134" h="4487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6" y="84667"/>
                </a:lnTo>
                <a:lnTo>
                  <a:pt x="67733" y="110067"/>
                </a:lnTo>
                <a:lnTo>
                  <a:pt x="76200" y="135467"/>
                </a:lnTo>
                <a:lnTo>
                  <a:pt x="84666" y="160867"/>
                </a:lnTo>
                <a:lnTo>
                  <a:pt x="84666" y="186267"/>
                </a:lnTo>
                <a:lnTo>
                  <a:pt x="93133" y="211667"/>
                </a:lnTo>
                <a:lnTo>
                  <a:pt x="93133" y="237067"/>
                </a:lnTo>
                <a:lnTo>
                  <a:pt x="93133" y="262467"/>
                </a:lnTo>
                <a:lnTo>
                  <a:pt x="93133" y="287867"/>
                </a:lnTo>
                <a:lnTo>
                  <a:pt x="93133" y="313267"/>
                </a:lnTo>
                <a:lnTo>
                  <a:pt x="84666" y="338667"/>
                </a:lnTo>
                <a:lnTo>
                  <a:pt x="84666" y="364067"/>
                </a:lnTo>
                <a:lnTo>
                  <a:pt x="84666" y="381000"/>
                </a:lnTo>
                <a:lnTo>
                  <a:pt x="84666" y="397933"/>
                </a:lnTo>
                <a:lnTo>
                  <a:pt x="76200" y="414867"/>
                </a:lnTo>
                <a:lnTo>
                  <a:pt x="76200" y="423333"/>
                </a:lnTo>
                <a:lnTo>
                  <a:pt x="76200" y="440267"/>
                </a:lnTo>
                <a:lnTo>
                  <a:pt x="67733" y="448733"/>
                </a:lnTo>
                <a:lnTo>
                  <a:pt x="67733" y="448733"/>
                </a:lnTo>
                <a:lnTo>
                  <a:pt x="67733" y="448733"/>
                </a:lnTo>
                <a:lnTo>
                  <a:pt x="67733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83200" y="4309533"/>
            <a:ext cx="152401" cy="389468"/>
          </a:xfrm>
          <a:custGeom>
            <a:avLst/>
            <a:gdLst/>
            <a:ahLst/>
            <a:cxnLst/>
            <a:rect l="0" t="0" r="0" b="0"/>
            <a:pathLst>
              <a:path w="152401" h="389468">
                <a:moveTo>
                  <a:pt x="152400" y="0"/>
                </a:moveTo>
                <a:lnTo>
                  <a:pt x="143933" y="8467"/>
                </a:lnTo>
                <a:lnTo>
                  <a:pt x="143933" y="8467"/>
                </a:lnTo>
                <a:lnTo>
                  <a:pt x="135467" y="16934"/>
                </a:lnTo>
                <a:lnTo>
                  <a:pt x="127000" y="16934"/>
                </a:lnTo>
                <a:lnTo>
                  <a:pt x="110067" y="25400"/>
                </a:lnTo>
                <a:lnTo>
                  <a:pt x="93133" y="33867"/>
                </a:lnTo>
                <a:lnTo>
                  <a:pt x="84667" y="42334"/>
                </a:lnTo>
                <a:lnTo>
                  <a:pt x="76200" y="59267"/>
                </a:lnTo>
                <a:lnTo>
                  <a:pt x="67733" y="67734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7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194734"/>
                </a:lnTo>
                <a:lnTo>
                  <a:pt x="0" y="220134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0" y="304800"/>
                </a:lnTo>
                <a:lnTo>
                  <a:pt x="33867" y="321734"/>
                </a:lnTo>
                <a:lnTo>
                  <a:pt x="50800" y="338667"/>
                </a:lnTo>
                <a:lnTo>
                  <a:pt x="67733" y="355600"/>
                </a:lnTo>
                <a:lnTo>
                  <a:pt x="76200" y="364067"/>
                </a:lnTo>
                <a:lnTo>
                  <a:pt x="93133" y="381000"/>
                </a:lnTo>
                <a:lnTo>
                  <a:pt x="110067" y="389467"/>
                </a:lnTo>
                <a:lnTo>
                  <a:pt x="118533" y="389467"/>
                </a:lnTo>
                <a:lnTo>
                  <a:pt x="135467" y="389467"/>
                </a:lnTo>
                <a:lnTo>
                  <a:pt x="135467" y="389467"/>
                </a:lnTo>
                <a:lnTo>
                  <a:pt x="143933" y="389467"/>
                </a:lnTo>
                <a:lnTo>
                  <a:pt x="143933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461000" y="4411133"/>
            <a:ext cx="287868" cy="567268"/>
          </a:xfrm>
          <a:custGeom>
            <a:avLst/>
            <a:gdLst/>
            <a:ahLst/>
            <a:cxnLst/>
            <a:rect l="0" t="0" r="0" b="0"/>
            <a:pathLst>
              <a:path w="287868" h="567268">
                <a:moveTo>
                  <a:pt x="118533" y="8467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42334"/>
                </a:lnTo>
                <a:lnTo>
                  <a:pt x="33867" y="50800"/>
                </a:lnTo>
                <a:lnTo>
                  <a:pt x="25400" y="67734"/>
                </a:lnTo>
                <a:lnTo>
                  <a:pt x="16933" y="76200"/>
                </a:lnTo>
                <a:lnTo>
                  <a:pt x="8467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3" y="186267"/>
                </a:lnTo>
                <a:lnTo>
                  <a:pt x="50800" y="177800"/>
                </a:lnTo>
                <a:lnTo>
                  <a:pt x="50800" y="177800"/>
                </a:lnTo>
                <a:lnTo>
                  <a:pt x="59267" y="169334"/>
                </a:lnTo>
                <a:lnTo>
                  <a:pt x="67733" y="169334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7" y="135467"/>
                </a:lnTo>
                <a:lnTo>
                  <a:pt x="93133" y="127000"/>
                </a:lnTo>
                <a:lnTo>
                  <a:pt x="93133" y="118534"/>
                </a:lnTo>
                <a:lnTo>
                  <a:pt x="101600" y="101600"/>
                </a:lnTo>
                <a:lnTo>
                  <a:pt x="101600" y="93134"/>
                </a:lnTo>
                <a:lnTo>
                  <a:pt x="101600" y="84667"/>
                </a:lnTo>
                <a:lnTo>
                  <a:pt x="110067" y="76200"/>
                </a:lnTo>
                <a:lnTo>
                  <a:pt x="110067" y="67734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8533" y="50800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8533" y="152400"/>
                </a:lnTo>
                <a:lnTo>
                  <a:pt x="118533" y="169334"/>
                </a:lnTo>
                <a:lnTo>
                  <a:pt x="118533" y="194734"/>
                </a:lnTo>
                <a:lnTo>
                  <a:pt x="118533" y="220134"/>
                </a:lnTo>
                <a:lnTo>
                  <a:pt x="118533" y="245534"/>
                </a:lnTo>
                <a:lnTo>
                  <a:pt x="118533" y="270934"/>
                </a:lnTo>
                <a:lnTo>
                  <a:pt x="118533" y="296334"/>
                </a:lnTo>
                <a:lnTo>
                  <a:pt x="127000" y="321734"/>
                </a:lnTo>
                <a:lnTo>
                  <a:pt x="127000" y="347134"/>
                </a:lnTo>
                <a:lnTo>
                  <a:pt x="135467" y="381000"/>
                </a:lnTo>
                <a:lnTo>
                  <a:pt x="143933" y="406400"/>
                </a:lnTo>
                <a:lnTo>
                  <a:pt x="152400" y="431800"/>
                </a:lnTo>
                <a:lnTo>
                  <a:pt x="160867" y="457200"/>
                </a:lnTo>
                <a:lnTo>
                  <a:pt x="169333" y="474134"/>
                </a:lnTo>
                <a:lnTo>
                  <a:pt x="177800" y="499534"/>
                </a:lnTo>
                <a:lnTo>
                  <a:pt x="186267" y="516467"/>
                </a:lnTo>
                <a:lnTo>
                  <a:pt x="194733" y="533400"/>
                </a:lnTo>
                <a:lnTo>
                  <a:pt x="203200" y="541867"/>
                </a:lnTo>
                <a:lnTo>
                  <a:pt x="211667" y="550334"/>
                </a:lnTo>
                <a:lnTo>
                  <a:pt x="220133" y="558800"/>
                </a:lnTo>
                <a:lnTo>
                  <a:pt x="228600" y="567267"/>
                </a:lnTo>
                <a:lnTo>
                  <a:pt x="237067" y="567267"/>
                </a:lnTo>
                <a:lnTo>
                  <a:pt x="245533" y="567267"/>
                </a:lnTo>
                <a:lnTo>
                  <a:pt x="254000" y="558800"/>
                </a:lnTo>
                <a:lnTo>
                  <a:pt x="254000" y="558800"/>
                </a:lnTo>
                <a:lnTo>
                  <a:pt x="254000" y="550334"/>
                </a:lnTo>
                <a:lnTo>
                  <a:pt x="262467" y="533400"/>
                </a:lnTo>
                <a:lnTo>
                  <a:pt x="254000" y="516467"/>
                </a:lnTo>
                <a:lnTo>
                  <a:pt x="254000" y="508000"/>
                </a:lnTo>
                <a:lnTo>
                  <a:pt x="245533" y="482600"/>
                </a:lnTo>
                <a:lnTo>
                  <a:pt x="237067" y="465667"/>
                </a:lnTo>
                <a:lnTo>
                  <a:pt x="237067" y="448734"/>
                </a:lnTo>
                <a:lnTo>
                  <a:pt x="228600" y="431800"/>
                </a:lnTo>
                <a:lnTo>
                  <a:pt x="220133" y="406400"/>
                </a:lnTo>
                <a:lnTo>
                  <a:pt x="211667" y="389467"/>
                </a:lnTo>
                <a:lnTo>
                  <a:pt x="194733" y="372534"/>
                </a:lnTo>
                <a:lnTo>
                  <a:pt x="186267" y="355600"/>
                </a:lnTo>
                <a:lnTo>
                  <a:pt x="169333" y="338667"/>
                </a:lnTo>
                <a:lnTo>
                  <a:pt x="160867" y="321734"/>
                </a:lnTo>
                <a:lnTo>
                  <a:pt x="152400" y="313267"/>
                </a:lnTo>
                <a:lnTo>
                  <a:pt x="143933" y="304800"/>
                </a:lnTo>
                <a:lnTo>
                  <a:pt x="135467" y="296334"/>
                </a:lnTo>
                <a:lnTo>
                  <a:pt x="135467" y="287867"/>
                </a:lnTo>
                <a:lnTo>
                  <a:pt x="135467" y="287867"/>
                </a:lnTo>
                <a:lnTo>
                  <a:pt x="143933" y="287867"/>
                </a:lnTo>
                <a:lnTo>
                  <a:pt x="152400" y="287867"/>
                </a:lnTo>
                <a:lnTo>
                  <a:pt x="160867" y="287867"/>
                </a:lnTo>
                <a:lnTo>
                  <a:pt x="177800" y="287867"/>
                </a:lnTo>
                <a:lnTo>
                  <a:pt x="194733" y="287867"/>
                </a:lnTo>
                <a:lnTo>
                  <a:pt x="211667" y="287867"/>
                </a:lnTo>
                <a:lnTo>
                  <a:pt x="228600" y="287867"/>
                </a:lnTo>
                <a:lnTo>
                  <a:pt x="245533" y="296334"/>
                </a:lnTo>
                <a:lnTo>
                  <a:pt x="262467" y="296334"/>
                </a:lnTo>
                <a:lnTo>
                  <a:pt x="270933" y="296334"/>
                </a:lnTo>
                <a:lnTo>
                  <a:pt x="270933" y="296334"/>
                </a:lnTo>
                <a:lnTo>
                  <a:pt x="287867" y="296334"/>
                </a:lnTo>
                <a:lnTo>
                  <a:pt x="287867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782733" y="4487333"/>
            <a:ext cx="237068" cy="59268"/>
          </a:xfrm>
          <a:custGeom>
            <a:avLst/>
            <a:gdLst/>
            <a:ahLst/>
            <a:cxnLst/>
            <a:rect l="0" t="0" r="0" b="0"/>
            <a:pathLst>
              <a:path w="237068" h="59268">
                <a:moveTo>
                  <a:pt x="33867" y="0"/>
                </a:moveTo>
                <a:lnTo>
                  <a:pt x="25400" y="0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4" y="59267"/>
                </a:lnTo>
                <a:lnTo>
                  <a:pt x="25400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67734" y="59267"/>
                </a:lnTo>
                <a:lnTo>
                  <a:pt x="84667" y="59267"/>
                </a:lnTo>
                <a:lnTo>
                  <a:pt x="101600" y="59267"/>
                </a:lnTo>
                <a:lnTo>
                  <a:pt x="118534" y="59267"/>
                </a:lnTo>
                <a:lnTo>
                  <a:pt x="135467" y="59267"/>
                </a:lnTo>
                <a:lnTo>
                  <a:pt x="152400" y="59267"/>
                </a:lnTo>
                <a:lnTo>
                  <a:pt x="169334" y="59267"/>
                </a:lnTo>
                <a:lnTo>
                  <a:pt x="186267" y="59267"/>
                </a:lnTo>
                <a:lnTo>
                  <a:pt x="203200" y="50800"/>
                </a:lnTo>
                <a:lnTo>
                  <a:pt x="220134" y="42334"/>
                </a:lnTo>
                <a:lnTo>
                  <a:pt x="228600" y="33867"/>
                </a:lnTo>
                <a:lnTo>
                  <a:pt x="228600" y="33867"/>
                </a:lnTo>
                <a:lnTo>
                  <a:pt x="237067" y="25400"/>
                </a:lnTo>
                <a:lnTo>
                  <a:pt x="2370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121400" y="4377267"/>
            <a:ext cx="76201" cy="287867"/>
          </a:xfrm>
          <a:custGeom>
            <a:avLst/>
            <a:gdLst/>
            <a:ahLst/>
            <a:cxnLst/>
            <a:rect l="0" t="0" r="0" b="0"/>
            <a:pathLst>
              <a:path w="76201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93133"/>
                </a:lnTo>
                <a:lnTo>
                  <a:pt x="33867" y="118533"/>
                </a:lnTo>
                <a:lnTo>
                  <a:pt x="42333" y="135466"/>
                </a:lnTo>
                <a:lnTo>
                  <a:pt x="42333" y="152400"/>
                </a:lnTo>
                <a:lnTo>
                  <a:pt x="42333" y="169333"/>
                </a:lnTo>
                <a:lnTo>
                  <a:pt x="50800" y="186266"/>
                </a:lnTo>
                <a:lnTo>
                  <a:pt x="50800" y="203200"/>
                </a:lnTo>
                <a:lnTo>
                  <a:pt x="50800" y="220133"/>
                </a:lnTo>
                <a:lnTo>
                  <a:pt x="59267" y="237066"/>
                </a:lnTo>
                <a:lnTo>
                  <a:pt x="59267" y="245533"/>
                </a:lnTo>
                <a:lnTo>
                  <a:pt x="59267" y="262466"/>
                </a:lnTo>
                <a:lnTo>
                  <a:pt x="67733" y="270933"/>
                </a:lnTo>
                <a:lnTo>
                  <a:pt x="67733" y="279400"/>
                </a:lnTo>
                <a:lnTo>
                  <a:pt x="67733" y="287866"/>
                </a:lnTo>
                <a:lnTo>
                  <a:pt x="76200" y="287866"/>
                </a:lnTo>
                <a:lnTo>
                  <a:pt x="76200" y="287866"/>
                </a:lnTo>
                <a:lnTo>
                  <a:pt x="76200" y="287866"/>
                </a:lnTo>
                <a:lnTo>
                  <a:pt x="76200" y="287866"/>
                </a:lnTo>
                <a:lnTo>
                  <a:pt x="7620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73800" y="4267200"/>
            <a:ext cx="160868" cy="601134"/>
          </a:xfrm>
          <a:custGeom>
            <a:avLst/>
            <a:gdLst/>
            <a:ahLst/>
            <a:cxnLst/>
            <a:rect l="0" t="0" r="0" b="0"/>
            <a:pathLst>
              <a:path w="160868" h="601134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84667" y="59267"/>
                </a:lnTo>
                <a:lnTo>
                  <a:pt x="93133" y="76200"/>
                </a:lnTo>
                <a:lnTo>
                  <a:pt x="110067" y="101600"/>
                </a:lnTo>
                <a:lnTo>
                  <a:pt x="118533" y="127000"/>
                </a:lnTo>
                <a:lnTo>
                  <a:pt x="127000" y="160867"/>
                </a:lnTo>
                <a:lnTo>
                  <a:pt x="135467" y="186267"/>
                </a:lnTo>
                <a:lnTo>
                  <a:pt x="143933" y="220133"/>
                </a:lnTo>
                <a:lnTo>
                  <a:pt x="152400" y="254000"/>
                </a:lnTo>
                <a:lnTo>
                  <a:pt x="160867" y="287867"/>
                </a:lnTo>
                <a:lnTo>
                  <a:pt x="160867" y="321733"/>
                </a:lnTo>
                <a:lnTo>
                  <a:pt x="160867" y="364067"/>
                </a:lnTo>
                <a:lnTo>
                  <a:pt x="160867" y="397933"/>
                </a:lnTo>
                <a:lnTo>
                  <a:pt x="160867" y="440267"/>
                </a:lnTo>
                <a:lnTo>
                  <a:pt x="152400" y="474133"/>
                </a:lnTo>
                <a:lnTo>
                  <a:pt x="143933" y="508000"/>
                </a:lnTo>
                <a:lnTo>
                  <a:pt x="127000" y="541867"/>
                </a:lnTo>
                <a:lnTo>
                  <a:pt x="110067" y="575733"/>
                </a:lnTo>
                <a:lnTo>
                  <a:pt x="110067" y="575733"/>
                </a:lnTo>
                <a:lnTo>
                  <a:pt x="84667" y="601133"/>
                </a:lnTo>
                <a:lnTo>
                  <a:pt x="84667" y="601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870200" y="4097867"/>
            <a:ext cx="3750734" cy="973667"/>
          </a:xfrm>
          <a:custGeom>
            <a:avLst/>
            <a:gdLst/>
            <a:ahLst/>
            <a:cxnLst/>
            <a:rect l="0" t="0" r="0" b="0"/>
            <a:pathLst>
              <a:path w="3750734" h="973667">
                <a:moveTo>
                  <a:pt x="389467" y="0"/>
                </a:moveTo>
                <a:lnTo>
                  <a:pt x="389467" y="0"/>
                </a:lnTo>
                <a:lnTo>
                  <a:pt x="389467" y="8466"/>
                </a:lnTo>
                <a:lnTo>
                  <a:pt x="389467" y="8466"/>
                </a:lnTo>
                <a:lnTo>
                  <a:pt x="381000" y="8466"/>
                </a:lnTo>
                <a:lnTo>
                  <a:pt x="381000" y="8466"/>
                </a:lnTo>
                <a:lnTo>
                  <a:pt x="372533" y="8466"/>
                </a:lnTo>
                <a:lnTo>
                  <a:pt x="372533" y="8466"/>
                </a:lnTo>
                <a:lnTo>
                  <a:pt x="364067" y="8466"/>
                </a:lnTo>
                <a:lnTo>
                  <a:pt x="355600" y="8466"/>
                </a:lnTo>
                <a:lnTo>
                  <a:pt x="347133" y="8466"/>
                </a:lnTo>
                <a:lnTo>
                  <a:pt x="330200" y="8466"/>
                </a:lnTo>
                <a:lnTo>
                  <a:pt x="321733" y="8466"/>
                </a:lnTo>
                <a:lnTo>
                  <a:pt x="304800" y="8466"/>
                </a:lnTo>
                <a:lnTo>
                  <a:pt x="296333" y="16933"/>
                </a:lnTo>
                <a:lnTo>
                  <a:pt x="279400" y="16933"/>
                </a:lnTo>
                <a:lnTo>
                  <a:pt x="262467" y="16933"/>
                </a:lnTo>
                <a:lnTo>
                  <a:pt x="245533" y="16933"/>
                </a:lnTo>
                <a:lnTo>
                  <a:pt x="228600" y="25400"/>
                </a:lnTo>
                <a:lnTo>
                  <a:pt x="211667" y="33866"/>
                </a:lnTo>
                <a:lnTo>
                  <a:pt x="194733" y="33866"/>
                </a:lnTo>
                <a:lnTo>
                  <a:pt x="186267" y="42333"/>
                </a:lnTo>
                <a:lnTo>
                  <a:pt x="169333" y="59266"/>
                </a:lnTo>
                <a:lnTo>
                  <a:pt x="152400" y="67733"/>
                </a:lnTo>
                <a:lnTo>
                  <a:pt x="143933" y="76200"/>
                </a:lnTo>
                <a:lnTo>
                  <a:pt x="127000" y="84666"/>
                </a:lnTo>
                <a:lnTo>
                  <a:pt x="118533" y="93133"/>
                </a:lnTo>
                <a:lnTo>
                  <a:pt x="101600" y="110066"/>
                </a:lnTo>
                <a:lnTo>
                  <a:pt x="93133" y="118533"/>
                </a:lnTo>
                <a:lnTo>
                  <a:pt x="84667" y="127000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7" y="169333"/>
                </a:lnTo>
                <a:lnTo>
                  <a:pt x="50800" y="177800"/>
                </a:lnTo>
                <a:lnTo>
                  <a:pt x="42333" y="194733"/>
                </a:lnTo>
                <a:lnTo>
                  <a:pt x="42333" y="211666"/>
                </a:lnTo>
                <a:lnTo>
                  <a:pt x="33867" y="228600"/>
                </a:lnTo>
                <a:lnTo>
                  <a:pt x="25400" y="237066"/>
                </a:lnTo>
                <a:lnTo>
                  <a:pt x="25400" y="254000"/>
                </a:lnTo>
                <a:lnTo>
                  <a:pt x="16933" y="270933"/>
                </a:lnTo>
                <a:lnTo>
                  <a:pt x="16933" y="287866"/>
                </a:lnTo>
                <a:lnTo>
                  <a:pt x="8467" y="304800"/>
                </a:lnTo>
                <a:lnTo>
                  <a:pt x="8467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6"/>
                </a:lnTo>
                <a:lnTo>
                  <a:pt x="0" y="381000"/>
                </a:lnTo>
                <a:lnTo>
                  <a:pt x="0" y="389466"/>
                </a:lnTo>
                <a:lnTo>
                  <a:pt x="0" y="406400"/>
                </a:lnTo>
                <a:lnTo>
                  <a:pt x="8467" y="423333"/>
                </a:lnTo>
                <a:lnTo>
                  <a:pt x="8467" y="431800"/>
                </a:lnTo>
                <a:lnTo>
                  <a:pt x="16933" y="448733"/>
                </a:lnTo>
                <a:lnTo>
                  <a:pt x="16933" y="465666"/>
                </a:lnTo>
                <a:lnTo>
                  <a:pt x="25400" y="482600"/>
                </a:lnTo>
                <a:lnTo>
                  <a:pt x="33867" y="491066"/>
                </a:lnTo>
                <a:lnTo>
                  <a:pt x="42333" y="508000"/>
                </a:lnTo>
                <a:lnTo>
                  <a:pt x="50800" y="516466"/>
                </a:lnTo>
                <a:lnTo>
                  <a:pt x="59267" y="533400"/>
                </a:lnTo>
                <a:lnTo>
                  <a:pt x="67733" y="541866"/>
                </a:lnTo>
                <a:lnTo>
                  <a:pt x="84667" y="558800"/>
                </a:lnTo>
                <a:lnTo>
                  <a:pt x="93133" y="567266"/>
                </a:lnTo>
                <a:lnTo>
                  <a:pt x="110067" y="575733"/>
                </a:lnTo>
                <a:lnTo>
                  <a:pt x="127000" y="592666"/>
                </a:lnTo>
                <a:lnTo>
                  <a:pt x="143933" y="601133"/>
                </a:lnTo>
                <a:lnTo>
                  <a:pt x="152400" y="609600"/>
                </a:lnTo>
                <a:lnTo>
                  <a:pt x="177800" y="618066"/>
                </a:lnTo>
                <a:lnTo>
                  <a:pt x="194733" y="635000"/>
                </a:lnTo>
                <a:lnTo>
                  <a:pt x="211667" y="643466"/>
                </a:lnTo>
                <a:lnTo>
                  <a:pt x="228600" y="651933"/>
                </a:lnTo>
                <a:lnTo>
                  <a:pt x="254000" y="660400"/>
                </a:lnTo>
                <a:lnTo>
                  <a:pt x="270933" y="677333"/>
                </a:lnTo>
                <a:lnTo>
                  <a:pt x="296333" y="685800"/>
                </a:lnTo>
                <a:lnTo>
                  <a:pt x="313267" y="694266"/>
                </a:lnTo>
                <a:lnTo>
                  <a:pt x="338667" y="702733"/>
                </a:lnTo>
                <a:lnTo>
                  <a:pt x="364067" y="711200"/>
                </a:lnTo>
                <a:lnTo>
                  <a:pt x="389467" y="719666"/>
                </a:lnTo>
                <a:lnTo>
                  <a:pt x="414867" y="728133"/>
                </a:lnTo>
                <a:lnTo>
                  <a:pt x="440267" y="736600"/>
                </a:lnTo>
                <a:lnTo>
                  <a:pt x="474133" y="745066"/>
                </a:lnTo>
                <a:lnTo>
                  <a:pt x="499533" y="753533"/>
                </a:lnTo>
                <a:lnTo>
                  <a:pt x="524933" y="770466"/>
                </a:lnTo>
                <a:lnTo>
                  <a:pt x="550333" y="770466"/>
                </a:lnTo>
                <a:lnTo>
                  <a:pt x="584200" y="787400"/>
                </a:lnTo>
                <a:lnTo>
                  <a:pt x="609600" y="787400"/>
                </a:lnTo>
                <a:lnTo>
                  <a:pt x="643467" y="804333"/>
                </a:lnTo>
                <a:lnTo>
                  <a:pt x="677333" y="804333"/>
                </a:lnTo>
                <a:lnTo>
                  <a:pt x="702733" y="821266"/>
                </a:lnTo>
                <a:lnTo>
                  <a:pt x="736600" y="829733"/>
                </a:lnTo>
                <a:lnTo>
                  <a:pt x="770467" y="829733"/>
                </a:lnTo>
                <a:lnTo>
                  <a:pt x="804333" y="838200"/>
                </a:lnTo>
                <a:lnTo>
                  <a:pt x="838200" y="846666"/>
                </a:lnTo>
                <a:lnTo>
                  <a:pt x="872067" y="855133"/>
                </a:lnTo>
                <a:lnTo>
                  <a:pt x="905933" y="855133"/>
                </a:lnTo>
                <a:lnTo>
                  <a:pt x="948267" y="863600"/>
                </a:lnTo>
                <a:lnTo>
                  <a:pt x="982133" y="863600"/>
                </a:lnTo>
                <a:lnTo>
                  <a:pt x="1016000" y="872066"/>
                </a:lnTo>
                <a:lnTo>
                  <a:pt x="1049867" y="880533"/>
                </a:lnTo>
                <a:lnTo>
                  <a:pt x="1083733" y="880533"/>
                </a:lnTo>
                <a:lnTo>
                  <a:pt x="1126067" y="889000"/>
                </a:lnTo>
                <a:lnTo>
                  <a:pt x="1159933" y="889000"/>
                </a:lnTo>
                <a:lnTo>
                  <a:pt x="1193800" y="889000"/>
                </a:lnTo>
                <a:lnTo>
                  <a:pt x="1236133" y="897466"/>
                </a:lnTo>
                <a:lnTo>
                  <a:pt x="1270000" y="897466"/>
                </a:lnTo>
                <a:lnTo>
                  <a:pt x="1303867" y="897466"/>
                </a:lnTo>
                <a:lnTo>
                  <a:pt x="1346200" y="905933"/>
                </a:lnTo>
                <a:lnTo>
                  <a:pt x="1388533" y="905933"/>
                </a:lnTo>
                <a:lnTo>
                  <a:pt x="1430867" y="905933"/>
                </a:lnTo>
                <a:lnTo>
                  <a:pt x="1473200" y="905933"/>
                </a:lnTo>
                <a:lnTo>
                  <a:pt x="1515533" y="914400"/>
                </a:lnTo>
                <a:lnTo>
                  <a:pt x="1557867" y="914400"/>
                </a:lnTo>
                <a:lnTo>
                  <a:pt x="1591733" y="914400"/>
                </a:lnTo>
                <a:lnTo>
                  <a:pt x="1634067" y="922866"/>
                </a:lnTo>
                <a:lnTo>
                  <a:pt x="1676400" y="922866"/>
                </a:lnTo>
                <a:lnTo>
                  <a:pt x="1718733" y="922866"/>
                </a:lnTo>
                <a:lnTo>
                  <a:pt x="1761067" y="922866"/>
                </a:lnTo>
                <a:lnTo>
                  <a:pt x="1803400" y="931333"/>
                </a:lnTo>
                <a:lnTo>
                  <a:pt x="1845733" y="931333"/>
                </a:lnTo>
                <a:lnTo>
                  <a:pt x="1888067" y="939800"/>
                </a:lnTo>
                <a:lnTo>
                  <a:pt x="1930400" y="939800"/>
                </a:lnTo>
                <a:lnTo>
                  <a:pt x="1981200" y="939800"/>
                </a:lnTo>
                <a:lnTo>
                  <a:pt x="2015067" y="939800"/>
                </a:lnTo>
                <a:lnTo>
                  <a:pt x="2065867" y="948266"/>
                </a:lnTo>
                <a:lnTo>
                  <a:pt x="2108200" y="948266"/>
                </a:lnTo>
                <a:lnTo>
                  <a:pt x="2150533" y="948266"/>
                </a:lnTo>
                <a:lnTo>
                  <a:pt x="2192867" y="948266"/>
                </a:lnTo>
                <a:lnTo>
                  <a:pt x="2235200" y="956733"/>
                </a:lnTo>
                <a:lnTo>
                  <a:pt x="2277533" y="956733"/>
                </a:lnTo>
                <a:lnTo>
                  <a:pt x="2328333" y="956733"/>
                </a:lnTo>
                <a:lnTo>
                  <a:pt x="2370667" y="956733"/>
                </a:lnTo>
                <a:lnTo>
                  <a:pt x="2413000" y="965200"/>
                </a:lnTo>
                <a:lnTo>
                  <a:pt x="2455333" y="965200"/>
                </a:lnTo>
                <a:lnTo>
                  <a:pt x="2497667" y="965200"/>
                </a:lnTo>
                <a:lnTo>
                  <a:pt x="2540000" y="973666"/>
                </a:lnTo>
                <a:lnTo>
                  <a:pt x="2582333" y="973666"/>
                </a:lnTo>
                <a:lnTo>
                  <a:pt x="2624667" y="973666"/>
                </a:lnTo>
                <a:lnTo>
                  <a:pt x="2667000" y="973666"/>
                </a:lnTo>
                <a:lnTo>
                  <a:pt x="2709333" y="973666"/>
                </a:lnTo>
                <a:lnTo>
                  <a:pt x="2751667" y="965200"/>
                </a:lnTo>
                <a:lnTo>
                  <a:pt x="2794000" y="965200"/>
                </a:lnTo>
                <a:lnTo>
                  <a:pt x="2827867" y="965200"/>
                </a:lnTo>
                <a:lnTo>
                  <a:pt x="2870200" y="965200"/>
                </a:lnTo>
                <a:lnTo>
                  <a:pt x="2904067" y="965200"/>
                </a:lnTo>
                <a:lnTo>
                  <a:pt x="2937933" y="965200"/>
                </a:lnTo>
                <a:lnTo>
                  <a:pt x="2980267" y="956733"/>
                </a:lnTo>
                <a:lnTo>
                  <a:pt x="3022600" y="956733"/>
                </a:lnTo>
                <a:lnTo>
                  <a:pt x="3048000" y="956733"/>
                </a:lnTo>
                <a:lnTo>
                  <a:pt x="3090333" y="956733"/>
                </a:lnTo>
                <a:lnTo>
                  <a:pt x="3124200" y="948266"/>
                </a:lnTo>
                <a:lnTo>
                  <a:pt x="3149600" y="948266"/>
                </a:lnTo>
                <a:lnTo>
                  <a:pt x="3191933" y="939800"/>
                </a:lnTo>
                <a:lnTo>
                  <a:pt x="3225800" y="939800"/>
                </a:lnTo>
                <a:lnTo>
                  <a:pt x="3251200" y="931333"/>
                </a:lnTo>
                <a:lnTo>
                  <a:pt x="3285067" y="922866"/>
                </a:lnTo>
                <a:lnTo>
                  <a:pt x="3310467" y="922866"/>
                </a:lnTo>
                <a:lnTo>
                  <a:pt x="3335867" y="914400"/>
                </a:lnTo>
                <a:lnTo>
                  <a:pt x="3369733" y="905933"/>
                </a:lnTo>
                <a:lnTo>
                  <a:pt x="3395133" y="905933"/>
                </a:lnTo>
                <a:lnTo>
                  <a:pt x="3420533" y="897466"/>
                </a:lnTo>
                <a:lnTo>
                  <a:pt x="3445933" y="889000"/>
                </a:lnTo>
                <a:lnTo>
                  <a:pt x="3471333" y="889000"/>
                </a:lnTo>
                <a:lnTo>
                  <a:pt x="3496733" y="880533"/>
                </a:lnTo>
                <a:lnTo>
                  <a:pt x="3522133" y="872066"/>
                </a:lnTo>
                <a:lnTo>
                  <a:pt x="3539067" y="863600"/>
                </a:lnTo>
                <a:lnTo>
                  <a:pt x="3564467" y="855133"/>
                </a:lnTo>
                <a:lnTo>
                  <a:pt x="3581400" y="846666"/>
                </a:lnTo>
                <a:lnTo>
                  <a:pt x="3606800" y="838200"/>
                </a:lnTo>
                <a:lnTo>
                  <a:pt x="3623733" y="829733"/>
                </a:lnTo>
                <a:lnTo>
                  <a:pt x="3640666" y="821266"/>
                </a:lnTo>
                <a:lnTo>
                  <a:pt x="3649134" y="812800"/>
                </a:lnTo>
                <a:lnTo>
                  <a:pt x="3666067" y="795866"/>
                </a:lnTo>
                <a:lnTo>
                  <a:pt x="3683000" y="787400"/>
                </a:lnTo>
                <a:lnTo>
                  <a:pt x="3691467" y="770466"/>
                </a:lnTo>
                <a:lnTo>
                  <a:pt x="3699933" y="762000"/>
                </a:lnTo>
                <a:lnTo>
                  <a:pt x="3708400" y="745066"/>
                </a:lnTo>
                <a:lnTo>
                  <a:pt x="3716866" y="736600"/>
                </a:lnTo>
                <a:lnTo>
                  <a:pt x="3725334" y="719666"/>
                </a:lnTo>
                <a:lnTo>
                  <a:pt x="3733800" y="702733"/>
                </a:lnTo>
                <a:lnTo>
                  <a:pt x="3733800" y="685800"/>
                </a:lnTo>
                <a:lnTo>
                  <a:pt x="3742267" y="677333"/>
                </a:lnTo>
                <a:lnTo>
                  <a:pt x="3742267" y="660400"/>
                </a:lnTo>
                <a:lnTo>
                  <a:pt x="3750733" y="643466"/>
                </a:lnTo>
                <a:lnTo>
                  <a:pt x="3750733" y="635000"/>
                </a:lnTo>
                <a:lnTo>
                  <a:pt x="3750733" y="618066"/>
                </a:lnTo>
                <a:lnTo>
                  <a:pt x="3750733" y="601133"/>
                </a:lnTo>
                <a:lnTo>
                  <a:pt x="3750733" y="584200"/>
                </a:lnTo>
                <a:lnTo>
                  <a:pt x="3750733" y="567266"/>
                </a:lnTo>
                <a:lnTo>
                  <a:pt x="3750733" y="558800"/>
                </a:lnTo>
                <a:lnTo>
                  <a:pt x="3750733" y="541866"/>
                </a:lnTo>
                <a:lnTo>
                  <a:pt x="3742267" y="524933"/>
                </a:lnTo>
                <a:lnTo>
                  <a:pt x="3742267" y="508000"/>
                </a:lnTo>
                <a:lnTo>
                  <a:pt x="3733800" y="491066"/>
                </a:lnTo>
                <a:lnTo>
                  <a:pt x="3725334" y="474133"/>
                </a:lnTo>
                <a:lnTo>
                  <a:pt x="3725334" y="457200"/>
                </a:lnTo>
                <a:lnTo>
                  <a:pt x="3716866" y="440266"/>
                </a:lnTo>
                <a:lnTo>
                  <a:pt x="3708400" y="423333"/>
                </a:lnTo>
                <a:lnTo>
                  <a:pt x="3699933" y="406400"/>
                </a:lnTo>
                <a:lnTo>
                  <a:pt x="3691467" y="389466"/>
                </a:lnTo>
                <a:lnTo>
                  <a:pt x="3674533" y="372533"/>
                </a:lnTo>
                <a:lnTo>
                  <a:pt x="3666067" y="355600"/>
                </a:lnTo>
                <a:lnTo>
                  <a:pt x="3649134" y="338666"/>
                </a:lnTo>
                <a:lnTo>
                  <a:pt x="3640666" y="321733"/>
                </a:lnTo>
                <a:lnTo>
                  <a:pt x="3632200" y="304800"/>
                </a:lnTo>
                <a:lnTo>
                  <a:pt x="3615267" y="296333"/>
                </a:lnTo>
                <a:lnTo>
                  <a:pt x="3606800" y="279400"/>
                </a:lnTo>
                <a:lnTo>
                  <a:pt x="3589867" y="262466"/>
                </a:lnTo>
                <a:lnTo>
                  <a:pt x="3572933" y="245533"/>
                </a:lnTo>
                <a:lnTo>
                  <a:pt x="3556000" y="228600"/>
                </a:lnTo>
                <a:lnTo>
                  <a:pt x="3539067" y="211666"/>
                </a:lnTo>
                <a:lnTo>
                  <a:pt x="3522133" y="194733"/>
                </a:lnTo>
                <a:lnTo>
                  <a:pt x="3513667" y="186266"/>
                </a:lnTo>
                <a:lnTo>
                  <a:pt x="3488267" y="169333"/>
                </a:lnTo>
                <a:lnTo>
                  <a:pt x="3471333" y="152400"/>
                </a:lnTo>
                <a:lnTo>
                  <a:pt x="3454400" y="143933"/>
                </a:lnTo>
                <a:lnTo>
                  <a:pt x="3429000" y="135466"/>
                </a:lnTo>
                <a:lnTo>
                  <a:pt x="3412067" y="127000"/>
                </a:lnTo>
                <a:lnTo>
                  <a:pt x="3395133" y="110066"/>
                </a:lnTo>
                <a:lnTo>
                  <a:pt x="3369733" y="110066"/>
                </a:lnTo>
                <a:lnTo>
                  <a:pt x="3352800" y="93133"/>
                </a:lnTo>
                <a:lnTo>
                  <a:pt x="3335867" y="84666"/>
                </a:lnTo>
                <a:lnTo>
                  <a:pt x="3310467" y="84666"/>
                </a:lnTo>
                <a:lnTo>
                  <a:pt x="3285067" y="76200"/>
                </a:lnTo>
                <a:lnTo>
                  <a:pt x="3259667" y="67733"/>
                </a:lnTo>
                <a:lnTo>
                  <a:pt x="3242733" y="67733"/>
                </a:lnTo>
                <a:lnTo>
                  <a:pt x="3217333" y="59266"/>
                </a:lnTo>
                <a:lnTo>
                  <a:pt x="3191933" y="59266"/>
                </a:lnTo>
                <a:lnTo>
                  <a:pt x="3175000" y="50800"/>
                </a:lnTo>
                <a:lnTo>
                  <a:pt x="3149600" y="50800"/>
                </a:lnTo>
                <a:lnTo>
                  <a:pt x="3124200" y="42333"/>
                </a:lnTo>
                <a:lnTo>
                  <a:pt x="3098800" y="42333"/>
                </a:lnTo>
                <a:lnTo>
                  <a:pt x="3073400" y="42333"/>
                </a:lnTo>
                <a:lnTo>
                  <a:pt x="3056467" y="42333"/>
                </a:lnTo>
                <a:lnTo>
                  <a:pt x="3031067" y="42333"/>
                </a:lnTo>
                <a:lnTo>
                  <a:pt x="3005667" y="42333"/>
                </a:lnTo>
                <a:lnTo>
                  <a:pt x="2980267" y="42333"/>
                </a:lnTo>
                <a:lnTo>
                  <a:pt x="2954867" y="42333"/>
                </a:lnTo>
                <a:lnTo>
                  <a:pt x="2921000" y="42333"/>
                </a:lnTo>
                <a:lnTo>
                  <a:pt x="2895600" y="50800"/>
                </a:lnTo>
                <a:lnTo>
                  <a:pt x="2870200" y="50800"/>
                </a:lnTo>
                <a:lnTo>
                  <a:pt x="2844800" y="50800"/>
                </a:lnTo>
                <a:lnTo>
                  <a:pt x="2810933" y="50800"/>
                </a:lnTo>
                <a:lnTo>
                  <a:pt x="2785533" y="50800"/>
                </a:lnTo>
                <a:lnTo>
                  <a:pt x="2751667" y="59266"/>
                </a:lnTo>
                <a:lnTo>
                  <a:pt x="2717800" y="59266"/>
                </a:lnTo>
                <a:lnTo>
                  <a:pt x="2692400" y="59266"/>
                </a:lnTo>
                <a:lnTo>
                  <a:pt x="2658533" y="67733"/>
                </a:lnTo>
                <a:lnTo>
                  <a:pt x="2633133" y="67733"/>
                </a:lnTo>
                <a:lnTo>
                  <a:pt x="2599267" y="67733"/>
                </a:lnTo>
                <a:lnTo>
                  <a:pt x="2573867" y="76200"/>
                </a:lnTo>
                <a:lnTo>
                  <a:pt x="2540000" y="76200"/>
                </a:lnTo>
                <a:lnTo>
                  <a:pt x="2497667" y="76200"/>
                </a:lnTo>
                <a:lnTo>
                  <a:pt x="2463800" y="84666"/>
                </a:lnTo>
                <a:lnTo>
                  <a:pt x="2429933" y="84666"/>
                </a:lnTo>
                <a:lnTo>
                  <a:pt x="2396067" y="93133"/>
                </a:lnTo>
                <a:lnTo>
                  <a:pt x="2362200" y="93133"/>
                </a:lnTo>
                <a:lnTo>
                  <a:pt x="2328333" y="93133"/>
                </a:lnTo>
                <a:lnTo>
                  <a:pt x="2294467" y="93133"/>
                </a:lnTo>
                <a:lnTo>
                  <a:pt x="2260600" y="101600"/>
                </a:lnTo>
                <a:lnTo>
                  <a:pt x="2226733" y="101600"/>
                </a:lnTo>
                <a:lnTo>
                  <a:pt x="2192867" y="110066"/>
                </a:lnTo>
                <a:lnTo>
                  <a:pt x="2150533" y="110066"/>
                </a:lnTo>
                <a:lnTo>
                  <a:pt x="2116667" y="110066"/>
                </a:lnTo>
                <a:lnTo>
                  <a:pt x="2082800" y="110066"/>
                </a:lnTo>
                <a:lnTo>
                  <a:pt x="2040467" y="110066"/>
                </a:lnTo>
                <a:lnTo>
                  <a:pt x="2006600" y="118533"/>
                </a:lnTo>
                <a:lnTo>
                  <a:pt x="1964267" y="118533"/>
                </a:lnTo>
                <a:lnTo>
                  <a:pt x="1930400" y="118533"/>
                </a:lnTo>
                <a:lnTo>
                  <a:pt x="1896533" y="118533"/>
                </a:lnTo>
                <a:lnTo>
                  <a:pt x="1854200" y="118533"/>
                </a:lnTo>
                <a:lnTo>
                  <a:pt x="1820333" y="118533"/>
                </a:lnTo>
                <a:lnTo>
                  <a:pt x="1778000" y="118533"/>
                </a:lnTo>
                <a:lnTo>
                  <a:pt x="1744133" y="118533"/>
                </a:lnTo>
                <a:lnTo>
                  <a:pt x="1710267" y="118533"/>
                </a:lnTo>
                <a:lnTo>
                  <a:pt x="1667933" y="118533"/>
                </a:lnTo>
                <a:lnTo>
                  <a:pt x="1625600" y="118533"/>
                </a:lnTo>
                <a:lnTo>
                  <a:pt x="1591733" y="118533"/>
                </a:lnTo>
                <a:lnTo>
                  <a:pt x="1549400" y="118533"/>
                </a:lnTo>
                <a:lnTo>
                  <a:pt x="1515533" y="118533"/>
                </a:lnTo>
                <a:lnTo>
                  <a:pt x="1473200" y="118533"/>
                </a:lnTo>
                <a:lnTo>
                  <a:pt x="1439333" y="118533"/>
                </a:lnTo>
                <a:lnTo>
                  <a:pt x="1405467" y="118533"/>
                </a:lnTo>
                <a:lnTo>
                  <a:pt x="1363133" y="118533"/>
                </a:lnTo>
                <a:lnTo>
                  <a:pt x="1329267" y="118533"/>
                </a:lnTo>
                <a:lnTo>
                  <a:pt x="1295400" y="118533"/>
                </a:lnTo>
                <a:lnTo>
                  <a:pt x="1261533" y="118533"/>
                </a:lnTo>
                <a:lnTo>
                  <a:pt x="1227667" y="118533"/>
                </a:lnTo>
                <a:lnTo>
                  <a:pt x="1193800" y="118533"/>
                </a:lnTo>
                <a:lnTo>
                  <a:pt x="1159933" y="118533"/>
                </a:lnTo>
                <a:lnTo>
                  <a:pt x="1126067" y="110066"/>
                </a:lnTo>
                <a:lnTo>
                  <a:pt x="1092200" y="110066"/>
                </a:lnTo>
                <a:lnTo>
                  <a:pt x="1058333" y="110066"/>
                </a:lnTo>
                <a:lnTo>
                  <a:pt x="1024467" y="110066"/>
                </a:lnTo>
                <a:lnTo>
                  <a:pt x="999067" y="110066"/>
                </a:lnTo>
                <a:lnTo>
                  <a:pt x="965200" y="110066"/>
                </a:lnTo>
                <a:lnTo>
                  <a:pt x="939800" y="110066"/>
                </a:lnTo>
                <a:lnTo>
                  <a:pt x="914400" y="110066"/>
                </a:lnTo>
                <a:lnTo>
                  <a:pt x="889000" y="101600"/>
                </a:lnTo>
                <a:lnTo>
                  <a:pt x="855133" y="101600"/>
                </a:lnTo>
                <a:lnTo>
                  <a:pt x="838200" y="101600"/>
                </a:lnTo>
                <a:lnTo>
                  <a:pt x="812800" y="101600"/>
                </a:lnTo>
                <a:lnTo>
                  <a:pt x="787400" y="101600"/>
                </a:lnTo>
                <a:lnTo>
                  <a:pt x="762000" y="93133"/>
                </a:lnTo>
                <a:lnTo>
                  <a:pt x="736600" y="93133"/>
                </a:lnTo>
                <a:lnTo>
                  <a:pt x="711200" y="93133"/>
                </a:lnTo>
                <a:lnTo>
                  <a:pt x="694267" y="93133"/>
                </a:lnTo>
                <a:lnTo>
                  <a:pt x="677333" y="93133"/>
                </a:lnTo>
                <a:lnTo>
                  <a:pt x="651933" y="84666"/>
                </a:lnTo>
                <a:lnTo>
                  <a:pt x="635000" y="84666"/>
                </a:lnTo>
                <a:lnTo>
                  <a:pt x="618067" y="84666"/>
                </a:lnTo>
                <a:lnTo>
                  <a:pt x="592667" y="84666"/>
                </a:lnTo>
                <a:lnTo>
                  <a:pt x="575733" y="76200"/>
                </a:lnTo>
                <a:lnTo>
                  <a:pt x="558800" y="76200"/>
                </a:lnTo>
                <a:lnTo>
                  <a:pt x="541867" y="76200"/>
                </a:lnTo>
                <a:lnTo>
                  <a:pt x="524933" y="76200"/>
                </a:lnTo>
                <a:lnTo>
                  <a:pt x="508000" y="76200"/>
                </a:lnTo>
                <a:lnTo>
                  <a:pt x="491067" y="67733"/>
                </a:lnTo>
                <a:lnTo>
                  <a:pt x="474133" y="67733"/>
                </a:lnTo>
                <a:lnTo>
                  <a:pt x="457200" y="67733"/>
                </a:lnTo>
                <a:lnTo>
                  <a:pt x="440267" y="67733"/>
                </a:lnTo>
                <a:lnTo>
                  <a:pt x="431800" y="67733"/>
                </a:lnTo>
                <a:lnTo>
                  <a:pt x="414867" y="67733"/>
                </a:lnTo>
                <a:lnTo>
                  <a:pt x="406400" y="67733"/>
                </a:lnTo>
                <a:lnTo>
                  <a:pt x="389467" y="67733"/>
                </a:lnTo>
                <a:lnTo>
                  <a:pt x="381000" y="67733"/>
                </a:lnTo>
                <a:lnTo>
                  <a:pt x="372533" y="67733"/>
                </a:lnTo>
                <a:lnTo>
                  <a:pt x="364067" y="67733"/>
                </a:lnTo>
                <a:lnTo>
                  <a:pt x="364067" y="67733"/>
                </a:lnTo>
                <a:lnTo>
                  <a:pt x="355600" y="59266"/>
                </a:lnTo>
                <a:lnTo>
                  <a:pt x="35560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46867" y="2108200"/>
            <a:ext cx="3251201" cy="1202268"/>
          </a:xfrm>
          <a:custGeom>
            <a:avLst/>
            <a:gdLst/>
            <a:ahLst/>
            <a:cxnLst/>
            <a:rect l="0" t="0" r="0" b="0"/>
            <a:pathLst>
              <a:path w="3251201" h="1202268">
                <a:moveTo>
                  <a:pt x="880533" y="93133"/>
                </a:moveTo>
                <a:lnTo>
                  <a:pt x="880533" y="93133"/>
                </a:lnTo>
                <a:lnTo>
                  <a:pt x="872066" y="93133"/>
                </a:lnTo>
                <a:lnTo>
                  <a:pt x="863600" y="84667"/>
                </a:lnTo>
                <a:lnTo>
                  <a:pt x="846666" y="76200"/>
                </a:lnTo>
                <a:lnTo>
                  <a:pt x="838200" y="76200"/>
                </a:lnTo>
                <a:lnTo>
                  <a:pt x="821266" y="67733"/>
                </a:lnTo>
                <a:lnTo>
                  <a:pt x="804333" y="67733"/>
                </a:lnTo>
                <a:lnTo>
                  <a:pt x="787400" y="59267"/>
                </a:lnTo>
                <a:lnTo>
                  <a:pt x="762000" y="59267"/>
                </a:lnTo>
                <a:lnTo>
                  <a:pt x="736600" y="59267"/>
                </a:lnTo>
                <a:lnTo>
                  <a:pt x="711200" y="59267"/>
                </a:lnTo>
                <a:lnTo>
                  <a:pt x="685800" y="67733"/>
                </a:lnTo>
                <a:lnTo>
                  <a:pt x="660400" y="67733"/>
                </a:lnTo>
                <a:lnTo>
                  <a:pt x="626533" y="67733"/>
                </a:lnTo>
                <a:lnTo>
                  <a:pt x="601133" y="76200"/>
                </a:lnTo>
                <a:lnTo>
                  <a:pt x="575733" y="76200"/>
                </a:lnTo>
                <a:lnTo>
                  <a:pt x="541866" y="84667"/>
                </a:lnTo>
                <a:lnTo>
                  <a:pt x="516466" y="93133"/>
                </a:lnTo>
                <a:lnTo>
                  <a:pt x="482600" y="101600"/>
                </a:lnTo>
                <a:lnTo>
                  <a:pt x="448733" y="101600"/>
                </a:lnTo>
                <a:lnTo>
                  <a:pt x="423333" y="118533"/>
                </a:lnTo>
                <a:lnTo>
                  <a:pt x="389466" y="127000"/>
                </a:lnTo>
                <a:lnTo>
                  <a:pt x="355600" y="135467"/>
                </a:lnTo>
                <a:lnTo>
                  <a:pt x="330200" y="152400"/>
                </a:lnTo>
                <a:lnTo>
                  <a:pt x="296333" y="169333"/>
                </a:lnTo>
                <a:lnTo>
                  <a:pt x="270933" y="177800"/>
                </a:lnTo>
                <a:lnTo>
                  <a:pt x="245533" y="194733"/>
                </a:lnTo>
                <a:lnTo>
                  <a:pt x="220133" y="211667"/>
                </a:lnTo>
                <a:lnTo>
                  <a:pt x="194733" y="228600"/>
                </a:lnTo>
                <a:lnTo>
                  <a:pt x="169333" y="254000"/>
                </a:lnTo>
                <a:lnTo>
                  <a:pt x="143933" y="270933"/>
                </a:lnTo>
                <a:lnTo>
                  <a:pt x="127000" y="287867"/>
                </a:lnTo>
                <a:lnTo>
                  <a:pt x="101600" y="304800"/>
                </a:lnTo>
                <a:lnTo>
                  <a:pt x="84666" y="330200"/>
                </a:lnTo>
                <a:lnTo>
                  <a:pt x="67733" y="347133"/>
                </a:lnTo>
                <a:lnTo>
                  <a:pt x="50800" y="372533"/>
                </a:lnTo>
                <a:lnTo>
                  <a:pt x="33866" y="397933"/>
                </a:lnTo>
                <a:lnTo>
                  <a:pt x="25400" y="414867"/>
                </a:lnTo>
                <a:lnTo>
                  <a:pt x="16933" y="440267"/>
                </a:lnTo>
                <a:lnTo>
                  <a:pt x="16933" y="465667"/>
                </a:lnTo>
                <a:lnTo>
                  <a:pt x="8466" y="491067"/>
                </a:lnTo>
                <a:lnTo>
                  <a:pt x="0" y="516467"/>
                </a:lnTo>
                <a:lnTo>
                  <a:pt x="0" y="541867"/>
                </a:lnTo>
                <a:lnTo>
                  <a:pt x="0" y="567267"/>
                </a:lnTo>
                <a:lnTo>
                  <a:pt x="0" y="592667"/>
                </a:lnTo>
                <a:lnTo>
                  <a:pt x="0" y="618067"/>
                </a:lnTo>
                <a:lnTo>
                  <a:pt x="0" y="643467"/>
                </a:lnTo>
                <a:lnTo>
                  <a:pt x="8466" y="668867"/>
                </a:lnTo>
                <a:lnTo>
                  <a:pt x="8466" y="694267"/>
                </a:lnTo>
                <a:lnTo>
                  <a:pt x="16933" y="719667"/>
                </a:lnTo>
                <a:lnTo>
                  <a:pt x="25400" y="745067"/>
                </a:lnTo>
                <a:lnTo>
                  <a:pt x="42333" y="762000"/>
                </a:lnTo>
                <a:lnTo>
                  <a:pt x="59266" y="778933"/>
                </a:lnTo>
                <a:lnTo>
                  <a:pt x="67733" y="804333"/>
                </a:lnTo>
                <a:lnTo>
                  <a:pt x="84666" y="821267"/>
                </a:lnTo>
                <a:lnTo>
                  <a:pt x="110066" y="838200"/>
                </a:lnTo>
                <a:lnTo>
                  <a:pt x="135466" y="855133"/>
                </a:lnTo>
                <a:lnTo>
                  <a:pt x="160866" y="880533"/>
                </a:lnTo>
                <a:lnTo>
                  <a:pt x="186266" y="889000"/>
                </a:lnTo>
                <a:lnTo>
                  <a:pt x="211666" y="914400"/>
                </a:lnTo>
                <a:lnTo>
                  <a:pt x="245533" y="922867"/>
                </a:lnTo>
                <a:lnTo>
                  <a:pt x="279400" y="939800"/>
                </a:lnTo>
                <a:lnTo>
                  <a:pt x="304800" y="956733"/>
                </a:lnTo>
                <a:lnTo>
                  <a:pt x="347133" y="965200"/>
                </a:lnTo>
                <a:lnTo>
                  <a:pt x="372533" y="982133"/>
                </a:lnTo>
                <a:lnTo>
                  <a:pt x="414866" y="990600"/>
                </a:lnTo>
                <a:lnTo>
                  <a:pt x="448733" y="999067"/>
                </a:lnTo>
                <a:lnTo>
                  <a:pt x="491066" y="1016000"/>
                </a:lnTo>
                <a:lnTo>
                  <a:pt x="533400" y="1024467"/>
                </a:lnTo>
                <a:lnTo>
                  <a:pt x="567266" y="1032933"/>
                </a:lnTo>
                <a:lnTo>
                  <a:pt x="609600" y="1049867"/>
                </a:lnTo>
                <a:lnTo>
                  <a:pt x="651933" y="1058333"/>
                </a:lnTo>
                <a:lnTo>
                  <a:pt x="694266" y="1066800"/>
                </a:lnTo>
                <a:lnTo>
                  <a:pt x="736600" y="1075267"/>
                </a:lnTo>
                <a:lnTo>
                  <a:pt x="778933" y="1083733"/>
                </a:lnTo>
                <a:lnTo>
                  <a:pt x="821266" y="1092200"/>
                </a:lnTo>
                <a:lnTo>
                  <a:pt x="863600" y="1100667"/>
                </a:lnTo>
                <a:lnTo>
                  <a:pt x="914400" y="1100667"/>
                </a:lnTo>
                <a:lnTo>
                  <a:pt x="956733" y="1109133"/>
                </a:lnTo>
                <a:lnTo>
                  <a:pt x="999066" y="1117600"/>
                </a:lnTo>
                <a:lnTo>
                  <a:pt x="1049866" y="1117600"/>
                </a:lnTo>
                <a:lnTo>
                  <a:pt x="1100666" y="1126067"/>
                </a:lnTo>
                <a:lnTo>
                  <a:pt x="1143000" y="1134533"/>
                </a:lnTo>
                <a:lnTo>
                  <a:pt x="1193800" y="1134533"/>
                </a:lnTo>
                <a:lnTo>
                  <a:pt x="1236133" y="1143000"/>
                </a:lnTo>
                <a:lnTo>
                  <a:pt x="1286933" y="1151467"/>
                </a:lnTo>
                <a:lnTo>
                  <a:pt x="1337733" y="1151467"/>
                </a:lnTo>
                <a:lnTo>
                  <a:pt x="1388533" y="1159933"/>
                </a:lnTo>
                <a:lnTo>
                  <a:pt x="1439333" y="1159933"/>
                </a:lnTo>
                <a:lnTo>
                  <a:pt x="1490133" y="1168400"/>
                </a:lnTo>
                <a:lnTo>
                  <a:pt x="1540933" y="1168400"/>
                </a:lnTo>
                <a:lnTo>
                  <a:pt x="1583266" y="1176867"/>
                </a:lnTo>
                <a:lnTo>
                  <a:pt x="1634066" y="1176867"/>
                </a:lnTo>
                <a:lnTo>
                  <a:pt x="1684866" y="1185333"/>
                </a:lnTo>
                <a:lnTo>
                  <a:pt x="1727200" y="1193800"/>
                </a:lnTo>
                <a:lnTo>
                  <a:pt x="1778000" y="1193800"/>
                </a:lnTo>
                <a:lnTo>
                  <a:pt x="1828800" y="1193800"/>
                </a:lnTo>
                <a:lnTo>
                  <a:pt x="1871133" y="1193800"/>
                </a:lnTo>
                <a:lnTo>
                  <a:pt x="1921933" y="1202267"/>
                </a:lnTo>
                <a:lnTo>
                  <a:pt x="1972733" y="1202267"/>
                </a:lnTo>
                <a:lnTo>
                  <a:pt x="2023533" y="1202267"/>
                </a:lnTo>
                <a:lnTo>
                  <a:pt x="2065866" y="1202267"/>
                </a:lnTo>
                <a:lnTo>
                  <a:pt x="2116666" y="1202267"/>
                </a:lnTo>
                <a:lnTo>
                  <a:pt x="2159000" y="1202267"/>
                </a:lnTo>
                <a:lnTo>
                  <a:pt x="2209800" y="1202267"/>
                </a:lnTo>
                <a:lnTo>
                  <a:pt x="2252133" y="1202267"/>
                </a:lnTo>
                <a:lnTo>
                  <a:pt x="2302933" y="1193800"/>
                </a:lnTo>
                <a:lnTo>
                  <a:pt x="2345266" y="1193800"/>
                </a:lnTo>
                <a:lnTo>
                  <a:pt x="2387600" y="1193800"/>
                </a:lnTo>
                <a:lnTo>
                  <a:pt x="2429933" y="1185333"/>
                </a:lnTo>
                <a:lnTo>
                  <a:pt x="2480733" y="1185333"/>
                </a:lnTo>
                <a:lnTo>
                  <a:pt x="2523066" y="1176867"/>
                </a:lnTo>
                <a:lnTo>
                  <a:pt x="2565400" y="1176867"/>
                </a:lnTo>
                <a:lnTo>
                  <a:pt x="2599266" y="1168400"/>
                </a:lnTo>
                <a:lnTo>
                  <a:pt x="2641600" y="1159933"/>
                </a:lnTo>
                <a:lnTo>
                  <a:pt x="2683933" y="1151467"/>
                </a:lnTo>
                <a:lnTo>
                  <a:pt x="2726266" y="1151467"/>
                </a:lnTo>
                <a:lnTo>
                  <a:pt x="2768600" y="1143000"/>
                </a:lnTo>
                <a:lnTo>
                  <a:pt x="2802466" y="1134533"/>
                </a:lnTo>
                <a:lnTo>
                  <a:pt x="2836333" y="1126067"/>
                </a:lnTo>
                <a:lnTo>
                  <a:pt x="2870200" y="1117600"/>
                </a:lnTo>
                <a:lnTo>
                  <a:pt x="2904066" y="1100667"/>
                </a:lnTo>
                <a:lnTo>
                  <a:pt x="2937933" y="1092200"/>
                </a:lnTo>
                <a:lnTo>
                  <a:pt x="2963333" y="1083733"/>
                </a:lnTo>
                <a:lnTo>
                  <a:pt x="2997200" y="1066800"/>
                </a:lnTo>
                <a:lnTo>
                  <a:pt x="3022600" y="1058333"/>
                </a:lnTo>
                <a:lnTo>
                  <a:pt x="3048000" y="1041400"/>
                </a:lnTo>
                <a:lnTo>
                  <a:pt x="3073400" y="1032933"/>
                </a:lnTo>
                <a:lnTo>
                  <a:pt x="3098800" y="1016000"/>
                </a:lnTo>
                <a:lnTo>
                  <a:pt x="3115733" y="999067"/>
                </a:lnTo>
                <a:lnTo>
                  <a:pt x="3141133" y="982133"/>
                </a:lnTo>
                <a:lnTo>
                  <a:pt x="3158066" y="965200"/>
                </a:lnTo>
                <a:lnTo>
                  <a:pt x="3175000" y="948267"/>
                </a:lnTo>
                <a:lnTo>
                  <a:pt x="3191933" y="922867"/>
                </a:lnTo>
                <a:lnTo>
                  <a:pt x="3200400" y="905933"/>
                </a:lnTo>
                <a:lnTo>
                  <a:pt x="3217333" y="889000"/>
                </a:lnTo>
                <a:lnTo>
                  <a:pt x="3225800" y="863600"/>
                </a:lnTo>
                <a:lnTo>
                  <a:pt x="3234266" y="846667"/>
                </a:lnTo>
                <a:lnTo>
                  <a:pt x="3242733" y="821267"/>
                </a:lnTo>
                <a:lnTo>
                  <a:pt x="3242733" y="804333"/>
                </a:lnTo>
                <a:lnTo>
                  <a:pt x="3251200" y="778933"/>
                </a:lnTo>
                <a:lnTo>
                  <a:pt x="3251200" y="753533"/>
                </a:lnTo>
                <a:lnTo>
                  <a:pt x="3251200" y="736600"/>
                </a:lnTo>
                <a:lnTo>
                  <a:pt x="3242733" y="711200"/>
                </a:lnTo>
                <a:lnTo>
                  <a:pt x="3242733" y="685800"/>
                </a:lnTo>
                <a:lnTo>
                  <a:pt x="3234266" y="660400"/>
                </a:lnTo>
                <a:lnTo>
                  <a:pt x="3234266" y="635000"/>
                </a:lnTo>
                <a:lnTo>
                  <a:pt x="3225800" y="609600"/>
                </a:lnTo>
                <a:lnTo>
                  <a:pt x="3217333" y="584200"/>
                </a:lnTo>
                <a:lnTo>
                  <a:pt x="3200400" y="558800"/>
                </a:lnTo>
                <a:lnTo>
                  <a:pt x="3183466" y="533400"/>
                </a:lnTo>
                <a:lnTo>
                  <a:pt x="3166533" y="508000"/>
                </a:lnTo>
                <a:lnTo>
                  <a:pt x="3149600" y="482600"/>
                </a:lnTo>
                <a:lnTo>
                  <a:pt x="3132666" y="457200"/>
                </a:lnTo>
                <a:lnTo>
                  <a:pt x="3115733" y="431800"/>
                </a:lnTo>
                <a:lnTo>
                  <a:pt x="3090333" y="406400"/>
                </a:lnTo>
                <a:lnTo>
                  <a:pt x="3064933" y="389467"/>
                </a:lnTo>
                <a:lnTo>
                  <a:pt x="3039533" y="364067"/>
                </a:lnTo>
                <a:lnTo>
                  <a:pt x="3022600" y="338667"/>
                </a:lnTo>
                <a:lnTo>
                  <a:pt x="2997200" y="321733"/>
                </a:lnTo>
                <a:lnTo>
                  <a:pt x="2963333" y="296333"/>
                </a:lnTo>
                <a:lnTo>
                  <a:pt x="2937933" y="279400"/>
                </a:lnTo>
                <a:lnTo>
                  <a:pt x="2904066" y="262467"/>
                </a:lnTo>
                <a:lnTo>
                  <a:pt x="2870200" y="245533"/>
                </a:lnTo>
                <a:lnTo>
                  <a:pt x="2836333" y="228600"/>
                </a:lnTo>
                <a:lnTo>
                  <a:pt x="2802466" y="211667"/>
                </a:lnTo>
                <a:lnTo>
                  <a:pt x="2768600" y="194733"/>
                </a:lnTo>
                <a:lnTo>
                  <a:pt x="2734733" y="177800"/>
                </a:lnTo>
                <a:lnTo>
                  <a:pt x="2700866" y="160867"/>
                </a:lnTo>
                <a:lnTo>
                  <a:pt x="2667000" y="152400"/>
                </a:lnTo>
                <a:lnTo>
                  <a:pt x="2633133" y="135467"/>
                </a:lnTo>
                <a:lnTo>
                  <a:pt x="2599266" y="127000"/>
                </a:lnTo>
                <a:lnTo>
                  <a:pt x="2565400" y="110067"/>
                </a:lnTo>
                <a:lnTo>
                  <a:pt x="2531533" y="101600"/>
                </a:lnTo>
                <a:lnTo>
                  <a:pt x="2489200" y="93133"/>
                </a:lnTo>
                <a:lnTo>
                  <a:pt x="2455333" y="84667"/>
                </a:lnTo>
                <a:lnTo>
                  <a:pt x="2421466" y="76200"/>
                </a:lnTo>
                <a:lnTo>
                  <a:pt x="2379133" y="67733"/>
                </a:lnTo>
                <a:lnTo>
                  <a:pt x="2345266" y="59267"/>
                </a:lnTo>
                <a:lnTo>
                  <a:pt x="2311400" y="50800"/>
                </a:lnTo>
                <a:lnTo>
                  <a:pt x="2269066" y="42333"/>
                </a:lnTo>
                <a:lnTo>
                  <a:pt x="2235200" y="42333"/>
                </a:lnTo>
                <a:lnTo>
                  <a:pt x="2192866" y="33867"/>
                </a:lnTo>
                <a:lnTo>
                  <a:pt x="2159000" y="33867"/>
                </a:lnTo>
                <a:lnTo>
                  <a:pt x="2125133" y="25400"/>
                </a:lnTo>
                <a:lnTo>
                  <a:pt x="2091266" y="25400"/>
                </a:lnTo>
                <a:lnTo>
                  <a:pt x="2048933" y="16933"/>
                </a:lnTo>
                <a:lnTo>
                  <a:pt x="2015066" y="16933"/>
                </a:lnTo>
                <a:lnTo>
                  <a:pt x="1981200" y="8467"/>
                </a:lnTo>
                <a:lnTo>
                  <a:pt x="1947333" y="8467"/>
                </a:lnTo>
                <a:lnTo>
                  <a:pt x="1913466" y="8467"/>
                </a:lnTo>
                <a:lnTo>
                  <a:pt x="1871133" y="8467"/>
                </a:lnTo>
                <a:lnTo>
                  <a:pt x="1837266" y="0"/>
                </a:lnTo>
                <a:lnTo>
                  <a:pt x="1803400" y="0"/>
                </a:lnTo>
                <a:lnTo>
                  <a:pt x="1769533" y="0"/>
                </a:lnTo>
                <a:lnTo>
                  <a:pt x="1735666" y="0"/>
                </a:lnTo>
                <a:lnTo>
                  <a:pt x="1701800" y="0"/>
                </a:lnTo>
                <a:lnTo>
                  <a:pt x="1667933" y="0"/>
                </a:lnTo>
                <a:lnTo>
                  <a:pt x="1634066" y="0"/>
                </a:lnTo>
                <a:lnTo>
                  <a:pt x="1600200" y="0"/>
                </a:lnTo>
                <a:lnTo>
                  <a:pt x="1566333" y="8467"/>
                </a:lnTo>
                <a:lnTo>
                  <a:pt x="1540933" y="8467"/>
                </a:lnTo>
                <a:lnTo>
                  <a:pt x="1507066" y="8467"/>
                </a:lnTo>
                <a:lnTo>
                  <a:pt x="1473200" y="8467"/>
                </a:lnTo>
                <a:lnTo>
                  <a:pt x="1439333" y="8467"/>
                </a:lnTo>
                <a:lnTo>
                  <a:pt x="1413933" y="8467"/>
                </a:lnTo>
                <a:lnTo>
                  <a:pt x="1380066" y="16933"/>
                </a:lnTo>
                <a:lnTo>
                  <a:pt x="1354666" y="16933"/>
                </a:lnTo>
                <a:lnTo>
                  <a:pt x="1320800" y="25400"/>
                </a:lnTo>
                <a:lnTo>
                  <a:pt x="1286933" y="25400"/>
                </a:lnTo>
                <a:lnTo>
                  <a:pt x="1261533" y="33867"/>
                </a:lnTo>
                <a:lnTo>
                  <a:pt x="1236133" y="33867"/>
                </a:lnTo>
                <a:lnTo>
                  <a:pt x="1202266" y="33867"/>
                </a:lnTo>
                <a:lnTo>
                  <a:pt x="1176866" y="42333"/>
                </a:lnTo>
                <a:lnTo>
                  <a:pt x="1151466" y="42333"/>
                </a:lnTo>
                <a:lnTo>
                  <a:pt x="1126066" y="50800"/>
                </a:lnTo>
                <a:lnTo>
                  <a:pt x="1100666" y="50800"/>
                </a:lnTo>
                <a:lnTo>
                  <a:pt x="1075266" y="59267"/>
                </a:lnTo>
                <a:lnTo>
                  <a:pt x="1049866" y="59267"/>
                </a:lnTo>
                <a:lnTo>
                  <a:pt x="1024466" y="59267"/>
                </a:lnTo>
                <a:lnTo>
                  <a:pt x="999066" y="59267"/>
                </a:lnTo>
                <a:lnTo>
                  <a:pt x="973666" y="67733"/>
                </a:lnTo>
                <a:lnTo>
                  <a:pt x="948266" y="67733"/>
                </a:lnTo>
                <a:lnTo>
                  <a:pt x="922866" y="76200"/>
                </a:lnTo>
                <a:lnTo>
                  <a:pt x="905933" y="76200"/>
                </a:lnTo>
                <a:lnTo>
                  <a:pt x="880533" y="76200"/>
                </a:lnTo>
                <a:lnTo>
                  <a:pt x="855133" y="84667"/>
                </a:lnTo>
                <a:lnTo>
                  <a:pt x="838200" y="84667"/>
                </a:lnTo>
                <a:lnTo>
                  <a:pt x="821266" y="93133"/>
                </a:lnTo>
                <a:lnTo>
                  <a:pt x="804333" y="101600"/>
                </a:lnTo>
                <a:lnTo>
                  <a:pt x="787400" y="110067"/>
                </a:lnTo>
                <a:lnTo>
                  <a:pt x="778933" y="110067"/>
                </a:lnTo>
                <a:lnTo>
                  <a:pt x="762000" y="118533"/>
                </a:lnTo>
                <a:lnTo>
                  <a:pt x="762000" y="118533"/>
                </a:lnTo>
                <a:lnTo>
                  <a:pt x="753533" y="127000"/>
                </a:lnTo>
                <a:lnTo>
                  <a:pt x="7535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72067" y="5080000"/>
            <a:ext cx="186267" cy="262468"/>
          </a:xfrm>
          <a:custGeom>
            <a:avLst/>
            <a:gdLst/>
            <a:ahLst/>
            <a:cxnLst/>
            <a:rect l="0" t="0" r="0" b="0"/>
            <a:pathLst>
              <a:path w="186267" h="262468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54000"/>
                </a:lnTo>
                <a:lnTo>
                  <a:pt x="33866" y="254000"/>
                </a:lnTo>
                <a:lnTo>
                  <a:pt x="42333" y="254000"/>
                </a:lnTo>
                <a:lnTo>
                  <a:pt x="59266" y="254000"/>
                </a:lnTo>
                <a:lnTo>
                  <a:pt x="76200" y="245533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0066" y="254000"/>
                </a:lnTo>
                <a:lnTo>
                  <a:pt x="127000" y="254000"/>
                </a:lnTo>
                <a:lnTo>
                  <a:pt x="135466" y="254000"/>
                </a:lnTo>
                <a:lnTo>
                  <a:pt x="152400" y="262467"/>
                </a:lnTo>
                <a:lnTo>
                  <a:pt x="160866" y="262467"/>
                </a:lnTo>
                <a:lnTo>
                  <a:pt x="169333" y="262467"/>
                </a:lnTo>
                <a:lnTo>
                  <a:pt x="177800" y="262467"/>
                </a:lnTo>
                <a:lnTo>
                  <a:pt x="177800" y="262467"/>
                </a:lnTo>
                <a:lnTo>
                  <a:pt x="186266" y="262467"/>
                </a:lnTo>
                <a:lnTo>
                  <a:pt x="1862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109133" y="5156200"/>
            <a:ext cx="135468" cy="228601"/>
          </a:xfrm>
          <a:custGeom>
            <a:avLst/>
            <a:gdLst/>
            <a:ahLst/>
            <a:cxnLst/>
            <a:rect l="0" t="0" r="0" b="0"/>
            <a:pathLst>
              <a:path w="135468" h="228601">
                <a:moveTo>
                  <a:pt x="101600" y="8467"/>
                </a:move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16934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35467"/>
                </a:lnTo>
                <a:lnTo>
                  <a:pt x="16934" y="152400"/>
                </a:lnTo>
                <a:lnTo>
                  <a:pt x="25400" y="169333"/>
                </a:lnTo>
                <a:lnTo>
                  <a:pt x="42334" y="186267"/>
                </a:lnTo>
                <a:lnTo>
                  <a:pt x="59267" y="203200"/>
                </a:lnTo>
                <a:lnTo>
                  <a:pt x="76200" y="211667"/>
                </a:lnTo>
                <a:lnTo>
                  <a:pt x="93134" y="220133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35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303867" y="5147733"/>
            <a:ext cx="254001" cy="245535"/>
          </a:xfrm>
          <a:custGeom>
            <a:avLst/>
            <a:gdLst/>
            <a:ahLst/>
            <a:cxnLst/>
            <a:rect l="0" t="0" r="0" b="0"/>
            <a:pathLst>
              <a:path w="254001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0134"/>
                </a:lnTo>
                <a:lnTo>
                  <a:pt x="16933" y="211667"/>
                </a:lnTo>
                <a:lnTo>
                  <a:pt x="16933" y="194734"/>
                </a:lnTo>
                <a:lnTo>
                  <a:pt x="16933" y="177800"/>
                </a:lnTo>
                <a:lnTo>
                  <a:pt x="16933" y="152400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6" y="76200"/>
                </a:lnTo>
                <a:lnTo>
                  <a:pt x="33866" y="59267"/>
                </a:lnTo>
                <a:lnTo>
                  <a:pt x="42333" y="42334"/>
                </a:lnTo>
                <a:lnTo>
                  <a:pt x="50800" y="33867"/>
                </a:lnTo>
                <a:lnTo>
                  <a:pt x="59266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3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10066" y="127000"/>
                </a:lnTo>
                <a:lnTo>
                  <a:pt x="110066" y="152400"/>
                </a:lnTo>
                <a:lnTo>
                  <a:pt x="118533" y="169334"/>
                </a:lnTo>
                <a:lnTo>
                  <a:pt x="118533" y="186267"/>
                </a:lnTo>
                <a:lnTo>
                  <a:pt x="118533" y="203200"/>
                </a:lnTo>
                <a:lnTo>
                  <a:pt x="127000" y="220134"/>
                </a:lnTo>
                <a:lnTo>
                  <a:pt x="127000" y="237067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35466" y="245534"/>
                </a:lnTo>
                <a:lnTo>
                  <a:pt x="135466" y="245534"/>
                </a:lnTo>
                <a:lnTo>
                  <a:pt x="127000" y="228600"/>
                </a:lnTo>
                <a:lnTo>
                  <a:pt x="127000" y="211667"/>
                </a:lnTo>
                <a:lnTo>
                  <a:pt x="127000" y="194734"/>
                </a:lnTo>
                <a:lnTo>
                  <a:pt x="135466" y="169334"/>
                </a:lnTo>
                <a:lnTo>
                  <a:pt x="135466" y="143934"/>
                </a:lnTo>
                <a:lnTo>
                  <a:pt x="135466" y="127000"/>
                </a:lnTo>
                <a:lnTo>
                  <a:pt x="143933" y="101600"/>
                </a:lnTo>
                <a:lnTo>
                  <a:pt x="143933" y="84667"/>
                </a:lnTo>
                <a:lnTo>
                  <a:pt x="152400" y="76200"/>
                </a:lnTo>
                <a:lnTo>
                  <a:pt x="160866" y="59267"/>
                </a:lnTo>
                <a:lnTo>
                  <a:pt x="169333" y="50800"/>
                </a:lnTo>
                <a:lnTo>
                  <a:pt x="177800" y="42334"/>
                </a:lnTo>
                <a:lnTo>
                  <a:pt x="186266" y="42334"/>
                </a:lnTo>
                <a:lnTo>
                  <a:pt x="194733" y="33867"/>
                </a:lnTo>
                <a:lnTo>
                  <a:pt x="203200" y="42334"/>
                </a:lnTo>
                <a:lnTo>
                  <a:pt x="220133" y="42334"/>
                </a:lnTo>
                <a:lnTo>
                  <a:pt x="228600" y="50800"/>
                </a:lnTo>
                <a:lnTo>
                  <a:pt x="237066" y="59267"/>
                </a:lnTo>
                <a:lnTo>
                  <a:pt x="245533" y="67734"/>
                </a:lnTo>
                <a:lnTo>
                  <a:pt x="254000" y="93134"/>
                </a:lnTo>
                <a:lnTo>
                  <a:pt x="254000" y="101600"/>
                </a:lnTo>
                <a:lnTo>
                  <a:pt x="254000" y="118534"/>
                </a:lnTo>
                <a:lnTo>
                  <a:pt x="254000" y="143934"/>
                </a:lnTo>
                <a:lnTo>
                  <a:pt x="254000" y="152400"/>
                </a:lnTo>
                <a:lnTo>
                  <a:pt x="254000" y="169334"/>
                </a:lnTo>
                <a:lnTo>
                  <a:pt x="254000" y="177800"/>
                </a:lnTo>
                <a:lnTo>
                  <a:pt x="254000" y="186267"/>
                </a:lnTo>
                <a:lnTo>
                  <a:pt x="254000" y="186267"/>
                </a:lnTo>
                <a:lnTo>
                  <a:pt x="254000" y="186267"/>
                </a:lnTo>
                <a:lnTo>
                  <a:pt x="254000" y="186267"/>
                </a:lnTo>
                <a:lnTo>
                  <a:pt x="2540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676400" y="52747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667933" y="5350933"/>
            <a:ext cx="16935" cy="1"/>
          </a:xfrm>
          <a:custGeom>
            <a:avLst/>
            <a:gdLst/>
            <a:ahLst/>
            <a:cxnLst/>
            <a:rect l="0" t="0" r="0" b="0"/>
            <a:pathLst>
              <a:path w="169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828800" y="5630333"/>
            <a:ext cx="414868" cy="609601"/>
          </a:xfrm>
          <a:custGeom>
            <a:avLst/>
            <a:gdLst/>
            <a:ahLst/>
            <a:cxnLst/>
            <a:rect l="0" t="0" r="0" b="0"/>
            <a:pathLst>
              <a:path w="414868" h="609601">
                <a:moveTo>
                  <a:pt x="203200" y="59267"/>
                </a:moveTo>
                <a:lnTo>
                  <a:pt x="203200" y="59267"/>
                </a:lnTo>
                <a:lnTo>
                  <a:pt x="203200" y="59267"/>
                </a:lnTo>
                <a:lnTo>
                  <a:pt x="211667" y="59267"/>
                </a:lnTo>
                <a:lnTo>
                  <a:pt x="211667" y="59267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8600" y="42334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0133" y="25400"/>
                </a:lnTo>
                <a:lnTo>
                  <a:pt x="220133" y="16934"/>
                </a:lnTo>
                <a:lnTo>
                  <a:pt x="211667" y="16934"/>
                </a:lnTo>
                <a:lnTo>
                  <a:pt x="203200" y="8467"/>
                </a:lnTo>
                <a:lnTo>
                  <a:pt x="186267" y="8467"/>
                </a:lnTo>
                <a:lnTo>
                  <a:pt x="169333" y="0"/>
                </a:lnTo>
                <a:lnTo>
                  <a:pt x="160867" y="0"/>
                </a:lnTo>
                <a:lnTo>
                  <a:pt x="143933" y="8467"/>
                </a:lnTo>
                <a:lnTo>
                  <a:pt x="127000" y="8467"/>
                </a:lnTo>
                <a:lnTo>
                  <a:pt x="110067" y="25400"/>
                </a:lnTo>
                <a:lnTo>
                  <a:pt x="93133" y="33867"/>
                </a:lnTo>
                <a:lnTo>
                  <a:pt x="76200" y="42334"/>
                </a:lnTo>
                <a:lnTo>
                  <a:pt x="50800" y="59267"/>
                </a:lnTo>
                <a:lnTo>
                  <a:pt x="42333" y="84667"/>
                </a:lnTo>
                <a:lnTo>
                  <a:pt x="25400" y="101600"/>
                </a:lnTo>
                <a:lnTo>
                  <a:pt x="16933" y="118534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25400" y="228600"/>
                </a:lnTo>
                <a:lnTo>
                  <a:pt x="33867" y="245534"/>
                </a:lnTo>
                <a:lnTo>
                  <a:pt x="50800" y="254000"/>
                </a:lnTo>
                <a:lnTo>
                  <a:pt x="59267" y="254000"/>
                </a:lnTo>
                <a:lnTo>
                  <a:pt x="84667" y="254000"/>
                </a:lnTo>
                <a:lnTo>
                  <a:pt x="101600" y="254000"/>
                </a:lnTo>
                <a:lnTo>
                  <a:pt x="118533" y="254000"/>
                </a:lnTo>
                <a:lnTo>
                  <a:pt x="135467" y="245534"/>
                </a:lnTo>
                <a:lnTo>
                  <a:pt x="152400" y="237067"/>
                </a:lnTo>
                <a:lnTo>
                  <a:pt x="169333" y="220134"/>
                </a:lnTo>
                <a:lnTo>
                  <a:pt x="177800" y="203200"/>
                </a:lnTo>
                <a:lnTo>
                  <a:pt x="194733" y="186267"/>
                </a:lnTo>
                <a:lnTo>
                  <a:pt x="203200" y="169334"/>
                </a:lnTo>
                <a:lnTo>
                  <a:pt x="211667" y="143934"/>
                </a:lnTo>
                <a:lnTo>
                  <a:pt x="220133" y="127000"/>
                </a:lnTo>
                <a:lnTo>
                  <a:pt x="220133" y="110067"/>
                </a:lnTo>
                <a:lnTo>
                  <a:pt x="220133" y="93134"/>
                </a:lnTo>
                <a:lnTo>
                  <a:pt x="220133" y="84667"/>
                </a:lnTo>
                <a:lnTo>
                  <a:pt x="220133" y="67734"/>
                </a:lnTo>
                <a:lnTo>
                  <a:pt x="220133" y="59267"/>
                </a:lnTo>
                <a:lnTo>
                  <a:pt x="220133" y="59267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0133" y="59267"/>
                </a:lnTo>
                <a:lnTo>
                  <a:pt x="228600" y="59267"/>
                </a:lnTo>
                <a:lnTo>
                  <a:pt x="228600" y="67734"/>
                </a:lnTo>
                <a:lnTo>
                  <a:pt x="228600" y="76200"/>
                </a:lnTo>
                <a:lnTo>
                  <a:pt x="228600" y="93134"/>
                </a:lnTo>
                <a:lnTo>
                  <a:pt x="228600" y="110067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20133" y="177800"/>
                </a:lnTo>
                <a:lnTo>
                  <a:pt x="220133" y="203200"/>
                </a:lnTo>
                <a:lnTo>
                  <a:pt x="220133" y="237067"/>
                </a:lnTo>
                <a:lnTo>
                  <a:pt x="211667" y="262467"/>
                </a:lnTo>
                <a:lnTo>
                  <a:pt x="203200" y="287867"/>
                </a:lnTo>
                <a:lnTo>
                  <a:pt x="203200" y="313267"/>
                </a:lnTo>
                <a:lnTo>
                  <a:pt x="194733" y="347134"/>
                </a:lnTo>
                <a:lnTo>
                  <a:pt x="186267" y="372534"/>
                </a:lnTo>
                <a:lnTo>
                  <a:pt x="177800" y="397934"/>
                </a:lnTo>
                <a:lnTo>
                  <a:pt x="169333" y="423334"/>
                </a:lnTo>
                <a:lnTo>
                  <a:pt x="169333" y="448734"/>
                </a:lnTo>
                <a:lnTo>
                  <a:pt x="160867" y="474134"/>
                </a:lnTo>
                <a:lnTo>
                  <a:pt x="160867" y="491067"/>
                </a:lnTo>
                <a:lnTo>
                  <a:pt x="160867" y="516467"/>
                </a:lnTo>
                <a:lnTo>
                  <a:pt x="169333" y="533400"/>
                </a:lnTo>
                <a:lnTo>
                  <a:pt x="169333" y="550334"/>
                </a:lnTo>
                <a:lnTo>
                  <a:pt x="186267" y="558800"/>
                </a:lnTo>
                <a:lnTo>
                  <a:pt x="194733" y="575734"/>
                </a:lnTo>
                <a:lnTo>
                  <a:pt x="211667" y="584200"/>
                </a:lnTo>
                <a:lnTo>
                  <a:pt x="220133" y="592667"/>
                </a:lnTo>
                <a:lnTo>
                  <a:pt x="245533" y="601134"/>
                </a:lnTo>
                <a:lnTo>
                  <a:pt x="262467" y="609600"/>
                </a:lnTo>
                <a:lnTo>
                  <a:pt x="279400" y="609600"/>
                </a:lnTo>
                <a:lnTo>
                  <a:pt x="304800" y="609600"/>
                </a:lnTo>
                <a:lnTo>
                  <a:pt x="321733" y="609600"/>
                </a:lnTo>
                <a:lnTo>
                  <a:pt x="338667" y="609600"/>
                </a:lnTo>
                <a:lnTo>
                  <a:pt x="347133" y="592667"/>
                </a:lnTo>
                <a:lnTo>
                  <a:pt x="364067" y="584200"/>
                </a:lnTo>
                <a:lnTo>
                  <a:pt x="372533" y="575734"/>
                </a:lnTo>
                <a:lnTo>
                  <a:pt x="372533" y="558800"/>
                </a:lnTo>
                <a:lnTo>
                  <a:pt x="381000" y="541867"/>
                </a:lnTo>
                <a:lnTo>
                  <a:pt x="372533" y="516467"/>
                </a:lnTo>
                <a:lnTo>
                  <a:pt x="372533" y="499534"/>
                </a:lnTo>
                <a:lnTo>
                  <a:pt x="364067" y="474134"/>
                </a:lnTo>
                <a:lnTo>
                  <a:pt x="355600" y="457200"/>
                </a:lnTo>
                <a:lnTo>
                  <a:pt x="347133" y="431800"/>
                </a:lnTo>
                <a:lnTo>
                  <a:pt x="330200" y="414867"/>
                </a:lnTo>
                <a:lnTo>
                  <a:pt x="313267" y="389467"/>
                </a:lnTo>
                <a:lnTo>
                  <a:pt x="296333" y="372534"/>
                </a:lnTo>
                <a:lnTo>
                  <a:pt x="279400" y="355600"/>
                </a:lnTo>
                <a:lnTo>
                  <a:pt x="254000" y="338667"/>
                </a:lnTo>
                <a:lnTo>
                  <a:pt x="237067" y="330200"/>
                </a:lnTo>
                <a:lnTo>
                  <a:pt x="220133" y="313267"/>
                </a:lnTo>
                <a:lnTo>
                  <a:pt x="211667" y="304800"/>
                </a:lnTo>
                <a:lnTo>
                  <a:pt x="203200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203200" y="296334"/>
                </a:lnTo>
                <a:lnTo>
                  <a:pt x="211667" y="296334"/>
                </a:lnTo>
                <a:lnTo>
                  <a:pt x="228600" y="296334"/>
                </a:lnTo>
                <a:lnTo>
                  <a:pt x="245533" y="296334"/>
                </a:lnTo>
                <a:lnTo>
                  <a:pt x="270933" y="296334"/>
                </a:lnTo>
                <a:lnTo>
                  <a:pt x="296333" y="304800"/>
                </a:lnTo>
                <a:lnTo>
                  <a:pt x="321733" y="304800"/>
                </a:lnTo>
                <a:lnTo>
                  <a:pt x="338667" y="304800"/>
                </a:lnTo>
                <a:lnTo>
                  <a:pt x="364067" y="296334"/>
                </a:lnTo>
                <a:lnTo>
                  <a:pt x="389467" y="296334"/>
                </a:lnTo>
                <a:lnTo>
                  <a:pt x="406400" y="287867"/>
                </a:lnTo>
                <a:lnTo>
                  <a:pt x="406400" y="287867"/>
                </a:lnTo>
                <a:lnTo>
                  <a:pt x="414867" y="279400"/>
                </a:lnTo>
                <a:lnTo>
                  <a:pt x="4148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302933" y="5757333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93134" y="16934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506133" y="5621867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16933"/>
                </a:lnTo>
                <a:lnTo>
                  <a:pt x="118534" y="33866"/>
                </a:lnTo>
                <a:lnTo>
                  <a:pt x="135467" y="42333"/>
                </a:lnTo>
                <a:lnTo>
                  <a:pt x="143934" y="50800"/>
                </a:lnTo>
                <a:lnTo>
                  <a:pt x="152400" y="67733"/>
                </a:lnTo>
                <a:lnTo>
                  <a:pt x="160867" y="93133"/>
                </a:lnTo>
                <a:lnTo>
                  <a:pt x="160867" y="110066"/>
                </a:lnTo>
                <a:lnTo>
                  <a:pt x="160867" y="127000"/>
                </a:lnTo>
                <a:lnTo>
                  <a:pt x="160867" y="143933"/>
                </a:lnTo>
                <a:lnTo>
                  <a:pt x="152400" y="169333"/>
                </a:lnTo>
                <a:lnTo>
                  <a:pt x="143934" y="186266"/>
                </a:lnTo>
                <a:lnTo>
                  <a:pt x="135467" y="211666"/>
                </a:lnTo>
                <a:lnTo>
                  <a:pt x="127000" y="237066"/>
                </a:lnTo>
                <a:lnTo>
                  <a:pt x="118534" y="254000"/>
                </a:lnTo>
                <a:lnTo>
                  <a:pt x="110067" y="279400"/>
                </a:lnTo>
                <a:lnTo>
                  <a:pt x="93134" y="287866"/>
                </a:lnTo>
                <a:lnTo>
                  <a:pt x="84667" y="296333"/>
                </a:lnTo>
                <a:lnTo>
                  <a:pt x="67734" y="304800"/>
                </a:lnTo>
                <a:lnTo>
                  <a:pt x="50800" y="313266"/>
                </a:lnTo>
                <a:lnTo>
                  <a:pt x="42334" y="313266"/>
                </a:lnTo>
                <a:lnTo>
                  <a:pt x="25400" y="313266"/>
                </a:lnTo>
                <a:lnTo>
                  <a:pt x="16934" y="304800"/>
                </a:lnTo>
                <a:lnTo>
                  <a:pt x="8467" y="296333"/>
                </a:lnTo>
                <a:lnTo>
                  <a:pt x="0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6"/>
                </a:lnTo>
                <a:lnTo>
                  <a:pt x="8467" y="254000"/>
                </a:lnTo>
                <a:lnTo>
                  <a:pt x="8467" y="237066"/>
                </a:lnTo>
                <a:lnTo>
                  <a:pt x="16934" y="228600"/>
                </a:lnTo>
                <a:lnTo>
                  <a:pt x="33867" y="220133"/>
                </a:lnTo>
                <a:lnTo>
                  <a:pt x="42334" y="211666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101600" y="203200"/>
                </a:lnTo>
                <a:lnTo>
                  <a:pt x="118534" y="203200"/>
                </a:lnTo>
                <a:lnTo>
                  <a:pt x="135467" y="220133"/>
                </a:lnTo>
                <a:lnTo>
                  <a:pt x="152400" y="228600"/>
                </a:lnTo>
                <a:lnTo>
                  <a:pt x="160867" y="245533"/>
                </a:lnTo>
                <a:lnTo>
                  <a:pt x="177800" y="262466"/>
                </a:lnTo>
                <a:lnTo>
                  <a:pt x="186267" y="279400"/>
                </a:lnTo>
                <a:lnTo>
                  <a:pt x="194734" y="287866"/>
                </a:lnTo>
                <a:lnTo>
                  <a:pt x="211667" y="304800"/>
                </a:lnTo>
                <a:lnTo>
                  <a:pt x="220134" y="321733"/>
                </a:lnTo>
                <a:lnTo>
                  <a:pt x="228600" y="330200"/>
                </a:lnTo>
                <a:lnTo>
                  <a:pt x="228600" y="338666"/>
                </a:lnTo>
                <a:lnTo>
                  <a:pt x="228600" y="347133"/>
                </a:lnTo>
                <a:lnTo>
                  <a:pt x="228600" y="347133"/>
                </a:lnTo>
                <a:lnTo>
                  <a:pt x="228600" y="347133"/>
                </a:lnTo>
                <a:lnTo>
                  <a:pt x="228600" y="338666"/>
                </a:lnTo>
                <a:lnTo>
                  <a:pt x="22860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751667" y="5444067"/>
            <a:ext cx="135467" cy="694267"/>
          </a:xfrm>
          <a:custGeom>
            <a:avLst/>
            <a:gdLst/>
            <a:ahLst/>
            <a:cxnLst/>
            <a:rect l="0" t="0" r="0" b="0"/>
            <a:pathLst>
              <a:path w="135467" h="694267">
                <a:moveTo>
                  <a:pt x="8466" y="0"/>
                </a:moveTo>
                <a:lnTo>
                  <a:pt x="8466" y="0"/>
                </a:lnTo>
                <a:lnTo>
                  <a:pt x="16933" y="0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6" y="42333"/>
                </a:lnTo>
                <a:lnTo>
                  <a:pt x="67733" y="50800"/>
                </a:lnTo>
                <a:lnTo>
                  <a:pt x="84666" y="76200"/>
                </a:lnTo>
                <a:lnTo>
                  <a:pt x="93133" y="101600"/>
                </a:lnTo>
                <a:lnTo>
                  <a:pt x="101600" y="135466"/>
                </a:lnTo>
                <a:lnTo>
                  <a:pt x="110066" y="160866"/>
                </a:lnTo>
                <a:lnTo>
                  <a:pt x="118533" y="194733"/>
                </a:lnTo>
                <a:lnTo>
                  <a:pt x="127000" y="228600"/>
                </a:lnTo>
                <a:lnTo>
                  <a:pt x="135466" y="270933"/>
                </a:lnTo>
                <a:lnTo>
                  <a:pt x="135466" y="304800"/>
                </a:lnTo>
                <a:lnTo>
                  <a:pt x="135466" y="347133"/>
                </a:lnTo>
                <a:lnTo>
                  <a:pt x="135466" y="389466"/>
                </a:lnTo>
                <a:lnTo>
                  <a:pt x="127000" y="423333"/>
                </a:lnTo>
                <a:lnTo>
                  <a:pt x="118533" y="465666"/>
                </a:lnTo>
                <a:lnTo>
                  <a:pt x="110066" y="508000"/>
                </a:lnTo>
                <a:lnTo>
                  <a:pt x="101600" y="541866"/>
                </a:lnTo>
                <a:lnTo>
                  <a:pt x="93133" y="575733"/>
                </a:lnTo>
                <a:lnTo>
                  <a:pt x="76200" y="609600"/>
                </a:lnTo>
                <a:lnTo>
                  <a:pt x="59266" y="635000"/>
                </a:lnTo>
                <a:lnTo>
                  <a:pt x="42333" y="660400"/>
                </a:lnTo>
                <a:lnTo>
                  <a:pt x="16933" y="677333"/>
                </a:lnTo>
                <a:lnTo>
                  <a:pt x="16933" y="677333"/>
                </a:lnTo>
                <a:lnTo>
                  <a:pt x="0" y="694266"/>
                </a:lnTo>
                <a:lnTo>
                  <a:pt x="0" y="694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676400" y="5418667"/>
            <a:ext cx="262468" cy="660401"/>
          </a:xfrm>
          <a:custGeom>
            <a:avLst/>
            <a:gdLst/>
            <a:ahLst/>
            <a:cxnLst/>
            <a:rect l="0" t="0" r="0" b="0"/>
            <a:pathLst>
              <a:path w="262468" h="660401">
                <a:moveTo>
                  <a:pt x="262467" y="0"/>
                </a:moveTo>
                <a:lnTo>
                  <a:pt x="254000" y="8466"/>
                </a:lnTo>
                <a:lnTo>
                  <a:pt x="245533" y="8466"/>
                </a:lnTo>
                <a:lnTo>
                  <a:pt x="237067" y="16933"/>
                </a:lnTo>
                <a:lnTo>
                  <a:pt x="228600" y="25400"/>
                </a:lnTo>
                <a:lnTo>
                  <a:pt x="211667" y="33866"/>
                </a:lnTo>
                <a:lnTo>
                  <a:pt x="203200" y="50800"/>
                </a:lnTo>
                <a:lnTo>
                  <a:pt x="194733" y="59266"/>
                </a:lnTo>
                <a:lnTo>
                  <a:pt x="177800" y="76200"/>
                </a:lnTo>
                <a:lnTo>
                  <a:pt x="160867" y="93133"/>
                </a:lnTo>
                <a:lnTo>
                  <a:pt x="143933" y="110066"/>
                </a:lnTo>
                <a:lnTo>
                  <a:pt x="127000" y="127000"/>
                </a:lnTo>
                <a:lnTo>
                  <a:pt x="110067" y="143933"/>
                </a:lnTo>
                <a:lnTo>
                  <a:pt x="93133" y="169333"/>
                </a:lnTo>
                <a:lnTo>
                  <a:pt x="76200" y="194733"/>
                </a:lnTo>
                <a:lnTo>
                  <a:pt x="59267" y="228600"/>
                </a:lnTo>
                <a:lnTo>
                  <a:pt x="42333" y="254000"/>
                </a:lnTo>
                <a:lnTo>
                  <a:pt x="25400" y="287866"/>
                </a:lnTo>
                <a:lnTo>
                  <a:pt x="16933" y="321733"/>
                </a:lnTo>
                <a:lnTo>
                  <a:pt x="8467" y="355600"/>
                </a:lnTo>
                <a:lnTo>
                  <a:pt x="0" y="389466"/>
                </a:lnTo>
                <a:lnTo>
                  <a:pt x="0" y="431800"/>
                </a:lnTo>
                <a:lnTo>
                  <a:pt x="0" y="465666"/>
                </a:lnTo>
                <a:lnTo>
                  <a:pt x="0" y="499533"/>
                </a:lnTo>
                <a:lnTo>
                  <a:pt x="8467" y="541866"/>
                </a:lnTo>
                <a:lnTo>
                  <a:pt x="25400" y="575733"/>
                </a:lnTo>
                <a:lnTo>
                  <a:pt x="33867" y="609600"/>
                </a:lnTo>
                <a:lnTo>
                  <a:pt x="50800" y="643466"/>
                </a:lnTo>
                <a:lnTo>
                  <a:pt x="50800" y="643466"/>
                </a:lnTo>
                <a:lnTo>
                  <a:pt x="59267" y="660400"/>
                </a:lnTo>
                <a:lnTo>
                  <a:pt x="59267" y="660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878667" y="5207000"/>
            <a:ext cx="211667" cy="262468"/>
          </a:xfrm>
          <a:custGeom>
            <a:avLst/>
            <a:gdLst/>
            <a:ahLst/>
            <a:cxnLst/>
            <a:rect l="0" t="0" r="0" b="0"/>
            <a:pathLst>
              <a:path w="211667" h="262468">
                <a:moveTo>
                  <a:pt x="8466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3" y="42333"/>
                </a:lnTo>
                <a:lnTo>
                  <a:pt x="101600" y="59267"/>
                </a:lnTo>
                <a:lnTo>
                  <a:pt x="110066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35466" y="152400"/>
                </a:lnTo>
                <a:lnTo>
                  <a:pt x="135466" y="169333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18533" y="220133"/>
                </a:lnTo>
                <a:lnTo>
                  <a:pt x="101600" y="228600"/>
                </a:lnTo>
                <a:lnTo>
                  <a:pt x="93133" y="245533"/>
                </a:lnTo>
                <a:lnTo>
                  <a:pt x="84666" y="245533"/>
                </a:lnTo>
                <a:lnTo>
                  <a:pt x="76200" y="254000"/>
                </a:lnTo>
                <a:lnTo>
                  <a:pt x="59266" y="262467"/>
                </a:lnTo>
                <a:lnTo>
                  <a:pt x="42333" y="262467"/>
                </a:lnTo>
                <a:lnTo>
                  <a:pt x="33866" y="262467"/>
                </a:lnTo>
                <a:lnTo>
                  <a:pt x="25400" y="254000"/>
                </a:lnTo>
                <a:lnTo>
                  <a:pt x="16933" y="245533"/>
                </a:lnTo>
                <a:lnTo>
                  <a:pt x="8466" y="245533"/>
                </a:lnTo>
                <a:lnTo>
                  <a:pt x="8466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8466" y="203200"/>
                </a:lnTo>
                <a:lnTo>
                  <a:pt x="8466" y="186267"/>
                </a:lnTo>
                <a:lnTo>
                  <a:pt x="16933" y="186267"/>
                </a:lnTo>
                <a:lnTo>
                  <a:pt x="25400" y="177800"/>
                </a:lnTo>
                <a:lnTo>
                  <a:pt x="42333" y="169333"/>
                </a:lnTo>
                <a:lnTo>
                  <a:pt x="50800" y="169333"/>
                </a:lnTo>
                <a:lnTo>
                  <a:pt x="76200" y="160867"/>
                </a:lnTo>
                <a:lnTo>
                  <a:pt x="93133" y="169333"/>
                </a:lnTo>
                <a:lnTo>
                  <a:pt x="110066" y="169333"/>
                </a:lnTo>
                <a:lnTo>
                  <a:pt x="135466" y="177800"/>
                </a:lnTo>
                <a:lnTo>
                  <a:pt x="152400" y="194733"/>
                </a:lnTo>
                <a:lnTo>
                  <a:pt x="169333" y="203200"/>
                </a:lnTo>
                <a:lnTo>
                  <a:pt x="186266" y="220133"/>
                </a:lnTo>
                <a:lnTo>
                  <a:pt x="203200" y="237067"/>
                </a:lnTo>
                <a:lnTo>
                  <a:pt x="203200" y="237067"/>
                </a:lnTo>
                <a:lnTo>
                  <a:pt x="211666" y="245533"/>
                </a:lnTo>
                <a:lnTo>
                  <a:pt x="211666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42733" y="5579533"/>
            <a:ext cx="237068" cy="524935"/>
          </a:xfrm>
          <a:custGeom>
            <a:avLst/>
            <a:gdLst/>
            <a:ahLst/>
            <a:cxnLst/>
            <a:rect l="0" t="0" r="0" b="0"/>
            <a:pathLst>
              <a:path w="237068" h="524935">
                <a:moveTo>
                  <a:pt x="237067" y="0"/>
                </a:moveTo>
                <a:lnTo>
                  <a:pt x="228600" y="0"/>
                </a:lnTo>
                <a:lnTo>
                  <a:pt x="228600" y="8467"/>
                </a:lnTo>
                <a:lnTo>
                  <a:pt x="220134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194734" y="8467"/>
                </a:lnTo>
                <a:lnTo>
                  <a:pt x="186267" y="16934"/>
                </a:lnTo>
                <a:lnTo>
                  <a:pt x="169334" y="25400"/>
                </a:lnTo>
                <a:lnTo>
                  <a:pt x="160867" y="33867"/>
                </a:lnTo>
                <a:lnTo>
                  <a:pt x="143934" y="42334"/>
                </a:lnTo>
                <a:lnTo>
                  <a:pt x="127000" y="59267"/>
                </a:lnTo>
                <a:lnTo>
                  <a:pt x="118534" y="76200"/>
                </a:lnTo>
                <a:lnTo>
                  <a:pt x="101600" y="93134"/>
                </a:lnTo>
                <a:lnTo>
                  <a:pt x="84667" y="110067"/>
                </a:lnTo>
                <a:lnTo>
                  <a:pt x="67734" y="135467"/>
                </a:lnTo>
                <a:lnTo>
                  <a:pt x="59267" y="152400"/>
                </a:lnTo>
                <a:lnTo>
                  <a:pt x="42334" y="177800"/>
                </a:lnTo>
                <a:lnTo>
                  <a:pt x="33867" y="203200"/>
                </a:lnTo>
                <a:lnTo>
                  <a:pt x="25400" y="237067"/>
                </a:lnTo>
                <a:lnTo>
                  <a:pt x="16934" y="262467"/>
                </a:lnTo>
                <a:lnTo>
                  <a:pt x="8467" y="287867"/>
                </a:lnTo>
                <a:lnTo>
                  <a:pt x="0" y="321734"/>
                </a:lnTo>
                <a:lnTo>
                  <a:pt x="0" y="355600"/>
                </a:lnTo>
                <a:lnTo>
                  <a:pt x="0" y="381000"/>
                </a:lnTo>
                <a:lnTo>
                  <a:pt x="8467" y="414867"/>
                </a:lnTo>
                <a:lnTo>
                  <a:pt x="16934" y="431800"/>
                </a:lnTo>
                <a:lnTo>
                  <a:pt x="33867" y="457200"/>
                </a:lnTo>
                <a:lnTo>
                  <a:pt x="42334" y="482600"/>
                </a:lnTo>
                <a:lnTo>
                  <a:pt x="59267" y="499534"/>
                </a:lnTo>
                <a:lnTo>
                  <a:pt x="76200" y="516467"/>
                </a:lnTo>
                <a:lnTo>
                  <a:pt x="93134" y="524934"/>
                </a:lnTo>
                <a:lnTo>
                  <a:pt x="93134" y="524934"/>
                </a:lnTo>
                <a:lnTo>
                  <a:pt x="110067" y="524934"/>
                </a:lnTo>
                <a:lnTo>
                  <a:pt x="110067" y="524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505200" y="5757333"/>
            <a:ext cx="372534" cy="762002"/>
          </a:xfrm>
          <a:custGeom>
            <a:avLst/>
            <a:gdLst/>
            <a:ahLst/>
            <a:cxnLst/>
            <a:rect l="0" t="0" r="0" b="0"/>
            <a:pathLst>
              <a:path w="372534" h="762002">
                <a:moveTo>
                  <a:pt x="135467" y="16934"/>
                </a:moveTo>
                <a:lnTo>
                  <a:pt x="135467" y="16934"/>
                </a:lnTo>
                <a:lnTo>
                  <a:pt x="127000" y="16934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7" y="42334"/>
                </a:lnTo>
                <a:lnTo>
                  <a:pt x="50800" y="50800"/>
                </a:lnTo>
                <a:lnTo>
                  <a:pt x="33867" y="67734"/>
                </a:lnTo>
                <a:lnTo>
                  <a:pt x="25400" y="93134"/>
                </a:lnTo>
                <a:lnTo>
                  <a:pt x="16933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16933" y="254000"/>
                </a:lnTo>
                <a:lnTo>
                  <a:pt x="16933" y="270934"/>
                </a:lnTo>
                <a:lnTo>
                  <a:pt x="33867" y="279400"/>
                </a:lnTo>
                <a:lnTo>
                  <a:pt x="42333" y="287867"/>
                </a:lnTo>
                <a:lnTo>
                  <a:pt x="50800" y="287867"/>
                </a:lnTo>
                <a:lnTo>
                  <a:pt x="59267" y="287867"/>
                </a:lnTo>
                <a:lnTo>
                  <a:pt x="59267" y="287867"/>
                </a:lnTo>
                <a:lnTo>
                  <a:pt x="67733" y="279400"/>
                </a:lnTo>
                <a:lnTo>
                  <a:pt x="76200" y="270934"/>
                </a:lnTo>
                <a:lnTo>
                  <a:pt x="84667" y="254000"/>
                </a:lnTo>
                <a:lnTo>
                  <a:pt x="93133" y="237067"/>
                </a:lnTo>
                <a:lnTo>
                  <a:pt x="101600" y="220134"/>
                </a:lnTo>
                <a:lnTo>
                  <a:pt x="110067" y="203200"/>
                </a:lnTo>
                <a:lnTo>
                  <a:pt x="118533" y="177800"/>
                </a:lnTo>
                <a:lnTo>
                  <a:pt x="118533" y="160867"/>
                </a:lnTo>
                <a:lnTo>
                  <a:pt x="127000" y="143934"/>
                </a:lnTo>
                <a:lnTo>
                  <a:pt x="127000" y="118534"/>
                </a:lnTo>
                <a:lnTo>
                  <a:pt x="127000" y="101600"/>
                </a:lnTo>
                <a:lnTo>
                  <a:pt x="135467" y="93134"/>
                </a:lnTo>
                <a:lnTo>
                  <a:pt x="135467" y="76200"/>
                </a:lnTo>
                <a:lnTo>
                  <a:pt x="143933" y="67734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67734"/>
                </a:lnTo>
                <a:lnTo>
                  <a:pt x="143933" y="76200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27000" y="177800"/>
                </a:lnTo>
                <a:lnTo>
                  <a:pt x="127000" y="211667"/>
                </a:lnTo>
                <a:lnTo>
                  <a:pt x="118533" y="237067"/>
                </a:lnTo>
                <a:lnTo>
                  <a:pt x="118533" y="270934"/>
                </a:lnTo>
                <a:lnTo>
                  <a:pt x="110067" y="304800"/>
                </a:lnTo>
                <a:lnTo>
                  <a:pt x="101600" y="338667"/>
                </a:lnTo>
                <a:lnTo>
                  <a:pt x="93133" y="372534"/>
                </a:lnTo>
                <a:lnTo>
                  <a:pt x="93133" y="406400"/>
                </a:lnTo>
                <a:lnTo>
                  <a:pt x="84667" y="440267"/>
                </a:lnTo>
                <a:lnTo>
                  <a:pt x="84667" y="474134"/>
                </a:lnTo>
                <a:lnTo>
                  <a:pt x="84667" y="508000"/>
                </a:lnTo>
                <a:lnTo>
                  <a:pt x="84667" y="550334"/>
                </a:lnTo>
                <a:lnTo>
                  <a:pt x="93133" y="575734"/>
                </a:lnTo>
                <a:lnTo>
                  <a:pt x="93133" y="609600"/>
                </a:lnTo>
                <a:lnTo>
                  <a:pt x="101600" y="643467"/>
                </a:lnTo>
                <a:lnTo>
                  <a:pt x="110067" y="668867"/>
                </a:lnTo>
                <a:lnTo>
                  <a:pt x="127000" y="694267"/>
                </a:lnTo>
                <a:lnTo>
                  <a:pt x="143933" y="719667"/>
                </a:lnTo>
                <a:lnTo>
                  <a:pt x="152400" y="736600"/>
                </a:lnTo>
                <a:lnTo>
                  <a:pt x="169333" y="753533"/>
                </a:lnTo>
                <a:lnTo>
                  <a:pt x="186267" y="753533"/>
                </a:lnTo>
                <a:lnTo>
                  <a:pt x="194733" y="762001"/>
                </a:lnTo>
                <a:lnTo>
                  <a:pt x="211667" y="762001"/>
                </a:lnTo>
                <a:lnTo>
                  <a:pt x="220133" y="753533"/>
                </a:lnTo>
                <a:lnTo>
                  <a:pt x="228600" y="745067"/>
                </a:lnTo>
                <a:lnTo>
                  <a:pt x="228600" y="728134"/>
                </a:lnTo>
                <a:lnTo>
                  <a:pt x="237067" y="702734"/>
                </a:lnTo>
                <a:lnTo>
                  <a:pt x="237067" y="677334"/>
                </a:lnTo>
                <a:lnTo>
                  <a:pt x="237067" y="651934"/>
                </a:lnTo>
                <a:lnTo>
                  <a:pt x="237067" y="626534"/>
                </a:lnTo>
                <a:lnTo>
                  <a:pt x="237067" y="592667"/>
                </a:lnTo>
                <a:lnTo>
                  <a:pt x="237067" y="567267"/>
                </a:lnTo>
                <a:lnTo>
                  <a:pt x="228600" y="533400"/>
                </a:lnTo>
                <a:lnTo>
                  <a:pt x="220133" y="499534"/>
                </a:lnTo>
                <a:lnTo>
                  <a:pt x="220133" y="474134"/>
                </a:lnTo>
                <a:lnTo>
                  <a:pt x="203200" y="440267"/>
                </a:lnTo>
                <a:lnTo>
                  <a:pt x="194733" y="406400"/>
                </a:lnTo>
                <a:lnTo>
                  <a:pt x="177800" y="381000"/>
                </a:lnTo>
                <a:lnTo>
                  <a:pt x="169333" y="355600"/>
                </a:lnTo>
                <a:lnTo>
                  <a:pt x="152400" y="338667"/>
                </a:lnTo>
                <a:lnTo>
                  <a:pt x="143933" y="313267"/>
                </a:lnTo>
                <a:lnTo>
                  <a:pt x="127000" y="296334"/>
                </a:lnTo>
                <a:lnTo>
                  <a:pt x="118533" y="279400"/>
                </a:lnTo>
                <a:lnTo>
                  <a:pt x="110067" y="270934"/>
                </a:lnTo>
                <a:lnTo>
                  <a:pt x="101600" y="262467"/>
                </a:lnTo>
                <a:lnTo>
                  <a:pt x="101600" y="254000"/>
                </a:lnTo>
                <a:lnTo>
                  <a:pt x="101600" y="245534"/>
                </a:lnTo>
                <a:lnTo>
                  <a:pt x="101600" y="245534"/>
                </a:lnTo>
                <a:lnTo>
                  <a:pt x="101600" y="237067"/>
                </a:lnTo>
                <a:lnTo>
                  <a:pt x="110067" y="237067"/>
                </a:lnTo>
                <a:lnTo>
                  <a:pt x="118533" y="245534"/>
                </a:lnTo>
                <a:lnTo>
                  <a:pt x="135467" y="245534"/>
                </a:lnTo>
                <a:lnTo>
                  <a:pt x="152400" y="245534"/>
                </a:lnTo>
                <a:lnTo>
                  <a:pt x="169333" y="254000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20133" y="262467"/>
                </a:lnTo>
                <a:lnTo>
                  <a:pt x="237067" y="262467"/>
                </a:lnTo>
                <a:lnTo>
                  <a:pt x="262467" y="262467"/>
                </a:lnTo>
                <a:lnTo>
                  <a:pt x="279400" y="262467"/>
                </a:lnTo>
                <a:lnTo>
                  <a:pt x="287867" y="254000"/>
                </a:lnTo>
                <a:lnTo>
                  <a:pt x="304800" y="254000"/>
                </a:lnTo>
                <a:lnTo>
                  <a:pt x="321733" y="245534"/>
                </a:lnTo>
                <a:lnTo>
                  <a:pt x="330200" y="237067"/>
                </a:lnTo>
                <a:lnTo>
                  <a:pt x="347133" y="228600"/>
                </a:lnTo>
                <a:lnTo>
                  <a:pt x="355600" y="220134"/>
                </a:lnTo>
                <a:lnTo>
                  <a:pt x="364067" y="203200"/>
                </a:lnTo>
                <a:lnTo>
                  <a:pt x="364067" y="203200"/>
                </a:lnTo>
                <a:lnTo>
                  <a:pt x="372533" y="186267"/>
                </a:lnTo>
                <a:lnTo>
                  <a:pt x="3725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013200" y="59266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224867" y="5791200"/>
            <a:ext cx="25401" cy="338668"/>
          </a:xfrm>
          <a:custGeom>
            <a:avLst/>
            <a:gdLst/>
            <a:ahLst/>
            <a:cxnLst/>
            <a:rect l="0" t="0" r="0" b="0"/>
            <a:pathLst>
              <a:path w="25401" h="338668">
                <a:moveTo>
                  <a:pt x="16933" y="0"/>
                </a:moveTo>
                <a:lnTo>
                  <a:pt x="16933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87867"/>
                </a:lnTo>
                <a:lnTo>
                  <a:pt x="8466" y="304800"/>
                </a:lnTo>
                <a:lnTo>
                  <a:pt x="16933" y="321733"/>
                </a:lnTo>
                <a:lnTo>
                  <a:pt x="16933" y="338667"/>
                </a:lnTo>
                <a:lnTo>
                  <a:pt x="16933" y="338667"/>
                </a:lnTo>
                <a:lnTo>
                  <a:pt x="16933" y="338667"/>
                </a:lnTo>
                <a:lnTo>
                  <a:pt x="25400" y="338667"/>
                </a:lnTo>
                <a:lnTo>
                  <a:pt x="254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318000" y="5545667"/>
            <a:ext cx="203201" cy="812801"/>
          </a:xfrm>
          <a:custGeom>
            <a:avLst/>
            <a:gdLst/>
            <a:ahLst/>
            <a:cxnLst/>
            <a:rect l="0" t="0" r="0" b="0"/>
            <a:pathLst>
              <a:path w="203201" h="8128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33866"/>
                </a:lnTo>
                <a:lnTo>
                  <a:pt x="50800" y="59266"/>
                </a:lnTo>
                <a:lnTo>
                  <a:pt x="67733" y="76200"/>
                </a:lnTo>
                <a:lnTo>
                  <a:pt x="93133" y="110066"/>
                </a:lnTo>
                <a:lnTo>
                  <a:pt x="110067" y="152400"/>
                </a:lnTo>
                <a:lnTo>
                  <a:pt x="127000" y="194733"/>
                </a:lnTo>
                <a:lnTo>
                  <a:pt x="152400" y="245533"/>
                </a:lnTo>
                <a:lnTo>
                  <a:pt x="169333" y="296333"/>
                </a:lnTo>
                <a:lnTo>
                  <a:pt x="177800" y="364066"/>
                </a:lnTo>
                <a:lnTo>
                  <a:pt x="194733" y="431800"/>
                </a:lnTo>
                <a:lnTo>
                  <a:pt x="203200" y="491066"/>
                </a:lnTo>
                <a:lnTo>
                  <a:pt x="203200" y="558800"/>
                </a:lnTo>
                <a:lnTo>
                  <a:pt x="186267" y="618066"/>
                </a:lnTo>
                <a:lnTo>
                  <a:pt x="169333" y="668866"/>
                </a:lnTo>
                <a:lnTo>
                  <a:pt x="143933" y="711200"/>
                </a:lnTo>
                <a:lnTo>
                  <a:pt x="110067" y="745066"/>
                </a:lnTo>
                <a:lnTo>
                  <a:pt x="76200" y="778933"/>
                </a:lnTo>
                <a:lnTo>
                  <a:pt x="33867" y="795866"/>
                </a:lnTo>
                <a:lnTo>
                  <a:pt x="33867" y="795866"/>
                </a:lnTo>
                <a:lnTo>
                  <a:pt x="0" y="812800"/>
                </a:lnTo>
                <a:lnTo>
                  <a:pt x="0" y="812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185333" y="5774267"/>
            <a:ext cx="304801" cy="575734"/>
          </a:xfrm>
          <a:custGeom>
            <a:avLst/>
            <a:gdLst/>
            <a:ahLst/>
            <a:cxnLst/>
            <a:rect l="0" t="0" r="0" b="0"/>
            <a:pathLst>
              <a:path w="304801" h="575734">
                <a:moveTo>
                  <a:pt x="203200" y="59266"/>
                </a:moveTo>
                <a:lnTo>
                  <a:pt x="203200" y="50800"/>
                </a:lnTo>
                <a:lnTo>
                  <a:pt x="211667" y="50800"/>
                </a:lnTo>
                <a:lnTo>
                  <a:pt x="211667" y="50800"/>
                </a:lnTo>
                <a:lnTo>
                  <a:pt x="220134" y="50800"/>
                </a:lnTo>
                <a:lnTo>
                  <a:pt x="220134" y="42333"/>
                </a:lnTo>
                <a:lnTo>
                  <a:pt x="220134" y="33866"/>
                </a:lnTo>
                <a:lnTo>
                  <a:pt x="220134" y="33866"/>
                </a:lnTo>
                <a:lnTo>
                  <a:pt x="220134" y="25400"/>
                </a:lnTo>
                <a:lnTo>
                  <a:pt x="220134" y="25400"/>
                </a:lnTo>
                <a:lnTo>
                  <a:pt x="211667" y="16933"/>
                </a:lnTo>
                <a:lnTo>
                  <a:pt x="211667" y="8466"/>
                </a:lnTo>
                <a:lnTo>
                  <a:pt x="203200" y="8466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77800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27000" y="8466"/>
                </a:lnTo>
                <a:lnTo>
                  <a:pt x="110067" y="16933"/>
                </a:lnTo>
                <a:lnTo>
                  <a:pt x="101600" y="16933"/>
                </a:lnTo>
                <a:lnTo>
                  <a:pt x="84667" y="25400"/>
                </a:lnTo>
                <a:lnTo>
                  <a:pt x="76200" y="33866"/>
                </a:lnTo>
                <a:lnTo>
                  <a:pt x="59267" y="50800"/>
                </a:lnTo>
                <a:lnTo>
                  <a:pt x="50800" y="59266"/>
                </a:lnTo>
                <a:lnTo>
                  <a:pt x="33867" y="76200"/>
                </a:lnTo>
                <a:lnTo>
                  <a:pt x="25400" y="84666"/>
                </a:lnTo>
                <a:lnTo>
                  <a:pt x="16934" y="101600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0866"/>
                </a:lnTo>
                <a:lnTo>
                  <a:pt x="16934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42334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84667" y="186266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18534" y="169333"/>
                </a:lnTo>
                <a:lnTo>
                  <a:pt x="127000" y="160866"/>
                </a:lnTo>
                <a:lnTo>
                  <a:pt x="135467" y="152400"/>
                </a:lnTo>
                <a:lnTo>
                  <a:pt x="135467" y="143933"/>
                </a:lnTo>
                <a:lnTo>
                  <a:pt x="143934" y="127000"/>
                </a:lnTo>
                <a:lnTo>
                  <a:pt x="152400" y="118533"/>
                </a:lnTo>
                <a:lnTo>
                  <a:pt x="152400" y="110066"/>
                </a:lnTo>
                <a:lnTo>
                  <a:pt x="152400" y="93133"/>
                </a:lnTo>
                <a:lnTo>
                  <a:pt x="160867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9334" y="59266"/>
                </a:lnTo>
                <a:lnTo>
                  <a:pt x="169334" y="59266"/>
                </a:lnTo>
                <a:lnTo>
                  <a:pt x="169334" y="59266"/>
                </a:lnTo>
                <a:lnTo>
                  <a:pt x="169334" y="59266"/>
                </a:lnTo>
                <a:lnTo>
                  <a:pt x="169334" y="67733"/>
                </a:lnTo>
                <a:lnTo>
                  <a:pt x="169334" y="76200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0066"/>
                </a:lnTo>
                <a:lnTo>
                  <a:pt x="160867" y="127000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86266"/>
                </a:lnTo>
                <a:lnTo>
                  <a:pt x="143934" y="211666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27000" y="279400"/>
                </a:lnTo>
                <a:lnTo>
                  <a:pt x="127000" y="296333"/>
                </a:lnTo>
                <a:lnTo>
                  <a:pt x="118534" y="321733"/>
                </a:lnTo>
                <a:lnTo>
                  <a:pt x="110067" y="338666"/>
                </a:lnTo>
                <a:lnTo>
                  <a:pt x="110067" y="364066"/>
                </a:lnTo>
                <a:lnTo>
                  <a:pt x="110067" y="389466"/>
                </a:lnTo>
                <a:lnTo>
                  <a:pt x="101600" y="406400"/>
                </a:lnTo>
                <a:lnTo>
                  <a:pt x="110067" y="431800"/>
                </a:lnTo>
                <a:lnTo>
                  <a:pt x="110067" y="448733"/>
                </a:lnTo>
                <a:lnTo>
                  <a:pt x="118534" y="465666"/>
                </a:lnTo>
                <a:lnTo>
                  <a:pt x="118534" y="482600"/>
                </a:lnTo>
                <a:lnTo>
                  <a:pt x="127000" y="499533"/>
                </a:lnTo>
                <a:lnTo>
                  <a:pt x="135467" y="516466"/>
                </a:lnTo>
                <a:lnTo>
                  <a:pt x="143934" y="533400"/>
                </a:lnTo>
                <a:lnTo>
                  <a:pt x="152400" y="541866"/>
                </a:lnTo>
                <a:lnTo>
                  <a:pt x="169334" y="550333"/>
                </a:lnTo>
                <a:lnTo>
                  <a:pt x="177800" y="567266"/>
                </a:lnTo>
                <a:lnTo>
                  <a:pt x="194734" y="567266"/>
                </a:lnTo>
                <a:lnTo>
                  <a:pt x="203200" y="575733"/>
                </a:lnTo>
                <a:lnTo>
                  <a:pt x="211667" y="575733"/>
                </a:lnTo>
                <a:lnTo>
                  <a:pt x="220134" y="575733"/>
                </a:lnTo>
                <a:lnTo>
                  <a:pt x="228600" y="567266"/>
                </a:lnTo>
                <a:lnTo>
                  <a:pt x="237067" y="567266"/>
                </a:lnTo>
                <a:lnTo>
                  <a:pt x="237067" y="558800"/>
                </a:lnTo>
                <a:lnTo>
                  <a:pt x="245534" y="550333"/>
                </a:lnTo>
                <a:lnTo>
                  <a:pt x="245534" y="533400"/>
                </a:lnTo>
                <a:lnTo>
                  <a:pt x="245534" y="516466"/>
                </a:lnTo>
                <a:lnTo>
                  <a:pt x="245534" y="499533"/>
                </a:lnTo>
                <a:lnTo>
                  <a:pt x="237067" y="474133"/>
                </a:lnTo>
                <a:lnTo>
                  <a:pt x="237067" y="457200"/>
                </a:lnTo>
                <a:lnTo>
                  <a:pt x="228600" y="440266"/>
                </a:lnTo>
                <a:lnTo>
                  <a:pt x="220134" y="414866"/>
                </a:lnTo>
                <a:lnTo>
                  <a:pt x="220134" y="397933"/>
                </a:lnTo>
                <a:lnTo>
                  <a:pt x="211667" y="372533"/>
                </a:lnTo>
                <a:lnTo>
                  <a:pt x="203200" y="355600"/>
                </a:lnTo>
                <a:lnTo>
                  <a:pt x="194734" y="338666"/>
                </a:lnTo>
                <a:lnTo>
                  <a:pt x="186267" y="321733"/>
                </a:lnTo>
                <a:lnTo>
                  <a:pt x="177800" y="304800"/>
                </a:lnTo>
                <a:lnTo>
                  <a:pt x="169334" y="296333"/>
                </a:lnTo>
                <a:lnTo>
                  <a:pt x="160867" y="279400"/>
                </a:lnTo>
                <a:lnTo>
                  <a:pt x="160867" y="270933"/>
                </a:lnTo>
                <a:lnTo>
                  <a:pt x="160867" y="262466"/>
                </a:lnTo>
                <a:lnTo>
                  <a:pt x="160867" y="254000"/>
                </a:lnTo>
                <a:lnTo>
                  <a:pt x="169334" y="254000"/>
                </a:lnTo>
                <a:lnTo>
                  <a:pt x="177800" y="254000"/>
                </a:lnTo>
                <a:lnTo>
                  <a:pt x="194734" y="245533"/>
                </a:lnTo>
                <a:lnTo>
                  <a:pt x="203200" y="254000"/>
                </a:lnTo>
                <a:lnTo>
                  <a:pt x="220134" y="254000"/>
                </a:lnTo>
                <a:lnTo>
                  <a:pt x="237067" y="254000"/>
                </a:lnTo>
                <a:lnTo>
                  <a:pt x="254000" y="262466"/>
                </a:lnTo>
                <a:lnTo>
                  <a:pt x="279400" y="270933"/>
                </a:lnTo>
                <a:lnTo>
                  <a:pt x="279400" y="270933"/>
                </a:lnTo>
                <a:lnTo>
                  <a:pt x="304800" y="279400"/>
                </a:lnTo>
                <a:lnTo>
                  <a:pt x="304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654800" y="2192867"/>
            <a:ext cx="25401" cy="355601"/>
          </a:xfrm>
          <a:custGeom>
            <a:avLst/>
            <a:gdLst/>
            <a:ahLst/>
            <a:cxnLst/>
            <a:rect l="0" t="0" r="0" b="0"/>
            <a:pathLst>
              <a:path w="25401" h="355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87866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38666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13266"/>
                </a:lnTo>
                <a:lnTo>
                  <a:pt x="8466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663266" y="2328333"/>
            <a:ext cx="245535" cy="228601"/>
          </a:xfrm>
          <a:custGeom>
            <a:avLst/>
            <a:gdLst/>
            <a:ahLst/>
            <a:cxnLst/>
            <a:rect l="0" t="0" r="0" b="0"/>
            <a:pathLst>
              <a:path w="245535" h="228601">
                <a:moveTo>
                  <a:pt x="177801" y="0"/>
                </a:move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8467"/>
                </a:lnTo>
                <a:lnTo>
                  <a:pt x="169334" y="16934"/>
                </a:lnTo>
                <a:lnTo>
                  <a:pt x="160868" y="25400"/>
                </a:lnTo>
                <a:lnTo>
                  <a:pt x="152400" y="33867"/>
                </a:lnTo>
                <a:lnTo>
                  <a:pt x="143934" y="50800"/>
                </a:lnTo>
                <a:lnTo>
                  <a:pt x="127001" y="59267"/>
                </a:lnTo>
                <a:lnTo>
                  <a:pt x="118534" y="67734"/>
                </a:lnTo>
                <a:lnTo>
                  <a:pt x="101601" y="76200"/>
                </a:lnTo>
                <a:lnTo>
                  <a:pt x="93134" y="84667"/>
                </a:lnTo>
                <a:lnTo>
                  <a:pt x="76200" y="93134"/>
                </a:lnTo>
                <a:lnTo>
                  <a:pt x="59267" y="101600"/>
                </a:lnTo>
                <a:lnTo>
                  <a:pt x="50801" y="101600"/>
                </a:lnTo>
                <a:lnTo>
                  <a:pt x="42334" y="110067"/>
                </a:lnTo>
                <a:lnTo>
                  <a:pt x="33867" y="110067"/>
                </a:lnTo>
                <a:lnTo>
                  <a:pt x="16934" y="110067"/>
                </a:lnTo>
                <a:lnTo>
                  <a:pt x="8468" y="110067"/>
                </a:lnTo>
                <a:lnTo>
                  <a:pt x="8468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1" y="110067"/>
                </a:lnTo>
                <a:lnTo>
                  <a:pt x="33867" y="110067"/>
                </a:lnTo>
                <a:lnTo>
                  <a:pt x="42334" y="118534"/>
                </a:lnTo>
                <a:lnTo>
                  <a:pt x="50801" y="127000"/>
                </a:lnTo>
                <a:lnTo>
                  <a:pt x="59267" y="127000"/>
                </a:lnTo>
                <a:lnTo>
                  <a:pt x="59267" y="135467"/>
                </a:lnTo>
                <a:lnTo>
                  <a:pt x="67734" y="143934"/>
                </a:lnTo>
                <a:lnTo>
                  <a:pt x="76200" y="152400"/>
                </a:lnTo>
                <a:lnTo>
                  <a:pt x="84668" y="169334"/>
                </a:lnTo>
                <a:lnTo>
                  <a:pt x="93134" y="177800"/>
                </a:lnTo>
                <a:lnTo>
                  <a:pt x="101601" y="186267"/>
                </a:lnTo>
                <a:lnTo>
                  <a:pt x="110067" y="194734"/>
                </a:lnTo>
                <a:lnTo>
                  <a:pt x="127001" y="203200"/>
                </a:lnTo>
                <a:lnTo>
                  <a:pt x="135467" y="211667"/>
                </a:lnTo>
                <a:lnTo>
                  <a:pt x="152400" y="220134"/>
                </a:lnTo>
                <a:lnTo>
                  <a:pt x="160868" y="220134"/>
                </a:lnTo>
                <a:lnTo>
                  <a:pt x="169334" y="220134"/>
                </a:lnTo>
                <a:lnTo>
                  <a:pt x="186267" y="228600"/>
                </a:lnTo>
                <a:lnTo>
                  <a:pt x="194734" y="228600"/>
                </a:lnTo>
                <a:lnTo>
                  <a:pt x="203201" y="228600"/>
                </a:lnTo>
                <a:lnTo>
                  <a:pt x="211667" y="228600"/>
                </a:lnTo>
                <a:lnTo>
                  <a:pt x="220134" y="228600"/>
                </a:lnTo>
                <a:lnTo>
                  <a:pt x="220134" y="228600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37068" y="228600"/>
                </a:lnTo>
                <a:lnTo>
                  <a:pt x="237068" y="220134"/>
                </a:lnTo>
                <a:lnTo>
                  <a:pt x="237068" y="220134"/>
                </a:lnTo>
                <a:lnTo>
                  <a:pt x="245534" y="211667"/>
                </a:lnTo>
                <a:lnTo>
                  <a:pt x="245534" y="211667"/>
                </a:lnTo>
                <a:lnTo>
                  <a:pt x="245534" y="194734"/>
                </a:lnTo>
                <a:lnTo>
                  <a:pt x="245534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018867" y="2192867"/>
            <a:ext cx="93134" cy="448734"/>
          </a:xfrm>
          <a:custGeom>
            <a:avLst/>
            <a:gdLst/>
            <a:ahLst/>
            <a:cxnLst/>
            <a:rect l="0" t="0" r="0" b="0"/>
            <a:pathLst>
              <a:path w="93134" h="448734">
                <a:moveTo>
                  <a:pt x="84666" y="8466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3" y="59266"/>
                </a:lnTo>
                <a:lnTo>
                  <a:pt x="59266" y="84666"/>
                </a:lnTo>
                <a:lnTo>
                  <a:pt x="42333" y="101600"/>
                </a:lnTo>
                <a:lnTo>
                  <a:pt x="33867" y="127000"/>
                </a:lnTo>
                <a:lnTo>
                  <a:pt x="25399" y="152400"/>
                </a:lnTo>
                <a:lnTo>
                  <a:pt x="16933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6" y="321733"/>
                </a:lnTo>
                <a:lnTo>
                  <a:pt x="8466" y="347133"/>
                </a:lnTo>
                <a:lnTo>
                  <a:pt x="16933" y="364066"/>
                </a:lnTo>
                <a:lnTo>
                  <a:pt x="25399" y="381000"/>
                </a:lnTo>
                <a:lnTo>
                  <a:pt x="33867" y="397933"/>
                </a:lnTo>
                <a:lnTo>
                  <a:pt x="42333" y="406400"/>
                </a:lnTo>
                <a:lnTo>
                  <a:pt x="42333" y="414866"/>
                </a:lnTo>
                <a:lnTo>
                  <a:pt x="50800" y="423333"/>
                </a:lnTo>
                <a:lnTo>
                  <a:pt x="59266" y="431800"/>
                </a:lnTo>
                <a:lnTo>
                  <a:pt x="59266" y="440266"/>
                </a:lnTo>
                <a:lnTo>
                  <a:pt x="67733" y="440266"/>
                </a:lnTo>
                <a:lnTo>
                  <a:pt x="76200" y="440266"/>
                </a:lnTo>
                <a:lnTo>
                  <a:pt x="76200" y="448733"/>
                </a:lnTo>
                <a:lnTo>
                  <a:pt x="84666" y="440266"/>
                </a:lnTo>
                <a:lnTo>
                  <a:pt x="84666" y="440266"/>
                </a:lnTo>
                <a:lnTo>
                  <a:pt x="84666" y="431800"/>
                </a:lnTo>
                <a:lnTo>
                  <a:pt x="84666" y="431800"/>
                </a:lnTo>
                <a:lnTo>
                  <a:pt x="93133" y="414866"/>
                </a:lnTo>
                <a:lnTo>
                  <a:pt x="93133" y="414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171267" y="2319867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16933" y="33866"/>
                </a:move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01599" y="16933"/>
                </a:lnTo>
                <a:lnTo>
                  <a:pt x="110067" y="25400"/>
                </a:lnTo>
                <a:lnTo>
                  <a:pt x="118533" y="42333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10067" y="169333"/>
                </a:lnTo>
                <a:lnTo>
                  <a:pt x="101599" y="177800"/>
                </a:lnTo>
                <a:lnTo>
                  <a:pt x="93133" y="194733"/>
                </a:lnTo>
                <a:lnTo>
                  <a:pt x="76200" y="203200"/>
                </a:lnTo>
                <a:lnTo>
                  <a:pt x="67733" y="220133"/>
                </a:lnTo>
                <a:lnTo>
                  <a:pt x="50800" y="228600"/>
                </a:lnTo>
                <a:lnTo>
                  <a:pt x="42333" y="228600"/>
                </a:lnTo>
                <a:lnTo>
                  <a:pt x="33867" y="237066"/>
                </a:lnTo>
                <a:lnTo>
                  <a:pt x="25399" y="228600"/>
                </a:lnTo>
                <a:lnTo>
                  <a:pt x="16933" y="228600"/>
                </a:lnTo>
                <a:lnTo>
                  <a:pt x="8466" y="220133"/>
                </a:lnTo>
                <a:lnTo>
                  <a:pt x="8466" y="211666"/>
                </a:lnTo>
                <a:lnTo>
                  <a:pt x="0" y="203200"/>
                </a:lnTo>
                <a:lnTo>
                  <a:pt x="8466" y="194733"/>
                </a:lnTo>
                <a:lnTo>
                  <a:pt x="16933" y="186266"/>
                </a:lnTo>
                <a:lnTo>
                  <a:pt x="16933" y="169333"/>
                </a:lnTo>
                <a:lnTo>
                  <a:pt x="33867" y="160866"/>
                </a:lnTo>
                <a:lnTo>
                  <a:pt x="42333" y="160866"/>
                </a:lnTo>
                <a:lnTo>
                  <a:pt x="59266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7" y="152400"/>
                </a:lnTo>
                <a:lnTo>
                  <a:pt x="135466" y="160866"/>
                </a:lnTo>
                <a:lnTo>
                  <a:pt x="143933" y="169333"/>
                </a:lnTo>
                <a:lnTo>
                  <a:pt x="160866" y="186266"/>
                </a:lnTo>
                <a:lnTo>
                  <a:pt x="169333" y="194733"/>
                </a:lnTo>
                <a:lnTo>
                  <a:pt x="177799" y="203200"/>
                </a:lnTo>
                <a:lnTo>
                  <a:pt x="186267" y="211666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37066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37066"/>
                </a:lnTo>
                <a:lnTo>
                  <a:pt x="186267" y="237066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484533" y="2286000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93000" y="23368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4" y="42333"/>
                </a:lnTo>
                <a:lnTo>
                  <a:pt x="76200" y="59267"/>
                </a:lnTo>
                <a:lnTo>
                  <a:pt x="59267" y="59267"/>
                </a:lnTo>
                <a:lnTo>
                  <a:pt x="50800" y="67733"/>
                </a:lnTo>
                <a:lnTo>
                  <a:pt x="42333" y="76200"/>
                </a:lnTo>
                <a:lnTo>
                  <a:pt x="25400" y="76200"/>
                </a:lnTo>
                <a:lnTo>
                  <a:pt x="16934" y="84667"/>
                </a:lnTo>
                <a:lnTo>
                  <a:pt x="8466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8533"/>
                </a:lnTo>
                <a:lnTo>
                  <a:pt x="25400" y="127000"/>
                </a:lnTo>
                <a:lnTo>
                  <a:pt x="33867" y="135467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6" y="169333"/>
                </a:lnTo>
                <a:lnTo>
                  <a:pt x="101600" y="177800"/>
                </a:lnTo>
                <a:lnTo>
                  <a:pt x="127000" y="194733"/>
                </a:lnTo>
                <a:lnTo>
                  <a:pt x="135467" y="203200"/>
                </a:lnTo>
                <a:lnTo>
                  <a:pt x="143933" y="211667"/>
                </a:lnTo>
                <a:lnTo>
                  <a:pt x="152400" y="220133"/>
                </a:lnTo>
                <a:lnTo>
                  <a:pt x="160866" y="228600"/>
                </a:lnTo>
                <a:lnTo>
                  <a:pt x="160866" y="228600"/>
                </a:lnTo>
                <a:lnTo>
                  <a:pt x="169334" y="228600"/>
                </a:lnTo>
                <a:lnTo>
                  <a:pt x="169334" y="220133"/>
                </a:lnTo>
                <a:lnTo>
                  <a:pt x="169334" y="211667"/>
                </a:lnTo>
                <a:lnTo>
                  <a:pt x="160866" y="194733"/>
                </a:lnTo>
                <a:lnTo>
                  <a:pt x="160866" y="194733"/>
                </a:lnTo>
                <a:lnTo>
                  <a:pt x="160866" y="186267"/>
                </a:lnTo>
                <a:lnTo>
                  <a:pt x="1608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704667" y="2159000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101599" y="59267"/>
                </a:lnTo>
                <a:lnTo>
                  <a:pt x="101599" y="76200"/>
                </a:lnTo>
                <a:lnTo>
                  <a:pt x="101599" y="101600"/>
                </a:lnTo>
                <a:lnTo>
                  <a:pt x="93133" y="118533"/>
                </a:lnTo>
                <a:lnTo>
                  <a:pt x="93133" y="135467"/>
                </a:lnTo>
                <a:lnTo>
                  <a:pt x="84666" y="143933"/>
                </a:lnTo>
                <a:lnTo>
                  <a:pt x="76200" y="160867"/>
                </a:lnTo>
                <a:lnTo>
                  <a:pt x="59266" y="169333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7" y="177800"/>
                </a:lnTo>
                <a:lnTo>
                  <a:pt x="25399" y="177800"/>
                </a:lnTo>
                <a:lnTo>
                  <a:pt x="25399" y="169333"/>
                </a:lnTo>
                <a:lnTo>
                  <a:pt x="16933" y="160867"/>
                </a:lnTo>
                <a:lnTo>
                  <a:pt x="16933" y="152400"/>
                </a:lnTo>
                <a:lnTo>
                  <a:pt x="25399" y="143933"/>
                </a:lnTo>
                <a:lnTo>
                  <a:pt x="25399" y="135467"/>
                </a:lnTo>
                <a:lnTo>
                  <a:pt x="33867" y="127000"/>
                </a:lnTo>
                <a:lnTo>
                  <a:pt x="42333" y="118533"/>
                </a:lnTo>
                <a:lnTo>
                  <a:pt x="50800" y="118533"/>
                </a:lnTo>
                <a:lnTo>
                  <a:pt x="67733" y="118533"/>
                </a:lnTo>
                <a:lnTo>
                  <a:pt x="84666" y="118533"/>
                </a:lnTo>
                <a:lnTo>
                  <a:pt x="93133" y="127000"/>
                </a:lnTo>
                <a:lnTo>
                  <a:pt x="110067" y="135467"/>
                </a:lnTo>
                <a:lnTo>
                  <a:pt x="127000" y="143933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0866" y="177800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797800" y="2429933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67733" y="25400"/>
                </a:lnTo>
                <a:lnTo>
                  <a:pt x="93134" y="25400"/>
                </a:lnTo>
                <a:lnTo>
                  <a:pt x="118533" y="25400"/>
                </a:lnTo>
                <a:lnTo>
                  <a:pt x="135467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9334" y="16934"/>
                </a:lnTo>
                <a:lnTo>
                  <a:pt x="1693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060267" y="2286000"/>
            <a:ext cx="169334" cy="279401"/>
          </a:xfrm>
          <a:custGeom>
            <a:avLst/>
            <a:gdLst/>
            <a:ahLst/>
            <a:cxnLst/>
            <a:rect l="0" t="0" r="0" b="0"/>
            <a:pathLst>
              <a:path w="169334" h="279401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6999" y="0"/>
                </a:lnTo>
                <a:lnTo>
                  <a:pt x="118533" y="0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42333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18533"/>
                </a:lnTo>
                <a:lnTo>
                  <a:pt x="33866" y="127000"/>
                </a:lnTo>
                <a:lnTo>
                  <a:pt x="42333" y="135467"/>
                </a:lnTo>
                <a:lnTo>
                  <a:pt x="50799" y="135467"/>
                </a:lnTo>
                <a:lnTo>
                  <a:pt x="59267" y="143933"/>
                </a:lnTo>
                <a:lnTo>
                  <a:pt x="59267" y="143933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6" y="160867"/>
                </a:lnTo>
                <a:lnTo>
                  <a:pt x="101600" y="160867"/>
                </a:lnTo>
                <a:lnTo>
                  <a:pt x="110066" y="169333"/>
                </a:lnTo>
                <a:lnTo>
                  <a:pt x="126999" y="169333"/>
                </a:lnTo>
                <a:lnTo>
                  <a:pt x="135467" y="177800"/>
                </a:lnTo>
                <a:lnTo>
                  <a:pt x="143933" y="186267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9333" y="237067"/>
                </a:lnTo>
                <a:lnTo>
                  <a:pt x="160866" y="245533"/>
                </a:lnTo>
                <a:lnTo>
                  <a:pt x="152400" y="254000"/>
                </a:lnTo>
                <a:lnTo>
                  <a:pt x="135467" y="262467"/>
                </a:lnTo>
                <a:lnTo>
                  <a:pt x="126999" y="262467"/>
                </a:lnTo>
                <a:lnTo>
                  <a:pt x="110066" y="270933"/>
                </a:lnTo>
                <a:lnTo>
                  <a:pt x="93133" y="270933"/>
                </a:lnTo>
                <a:lnTo>
                  <a:pt x="76200" y="270933"/>
                </a:lnTo>
                <a:lnTo>
                  <a:pt x="67733" y="279400"/>
                </a:lnTo>
                <a:lnTo>
                  <a:pt x="59267" y="279400"/>
                </a:lnTo>
                <a:lnTo>
                  <a:pt x="50799" y="270933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331200" y="2269067"/>
            <a:ext cx="16935" cy="364067"/>
          </a:xfrm>
          <a:custGeom>
            <a:avLst/>
            <a:gdLst/>
            <a:ahLst/>
            <a:cxnLst/>
            <a:rect l="0" t="0" r="0" b="0"/>
            <a:pathLst>
              <a:path w="16935" h="364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203200"/>
                </a:lnTo>
                <a:lnTo>
                  <a:pt x="8466" y="228600"/>
                </a:lnTo>
                <a:lnTo>
                  <a:pt x="8466" y="262466"/>
                </a:lnTo>
                <a:lnTo>
                  <a:pt x="8466" y="287866"/>
                </a:lnTo>
                <a:lnTo>
                  <a:pt x="8466" y="313266"/>
                </a:lnTo>
                <a:lnTo>
                  <a:pt x="8466" y="330200"/>
                </a:lnTo>
                <a:lnTo>
                  <a:pt x="8466" y="347133"/>
                </a:lnTo>
                <a:lnTo>
                  <a:pt x="8466" y="355600"/>
                </a:lnTo>
                <a:lnTo>
                  <a:pt x="8466" y="364066"/>
                </a:lnTo>
                <a:lnTo>
                  <a:pt x="8466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47133"/>
                </a:lnTo>
                <a:lnTo>
                  <a:pt x="16934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339666" y="2362200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152400" y="0"/>
                </a:moveTo>
                <a:lnTo>
                  <a:pt x="152400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1" y="16933"/>
                </a:lnTo>
                <a:lnTo>
                  <a:pt x="118534" y="25400"/>
                </a:lnTo>
                <a:lnTo>
                  <a:pt x="101601" y="33867"/>
                </a:lnTo>
                <a:lnTo>
                  <a:pt x="84668" y="50800"/>
                </a:lnTo>
                <a:lnTo>
                  <a:pt x="67734" y="59267"/>
                </a:lnTo>
                <a:lnTo>
                  <a:pt x="59267" y="67733"/>
                </a:lnTo>
                <a:lnTo>
                  <a:pt x="42334" y="67733"/>
                </a:lnTo>
                <a:lnTo>
                  <a:pt x="33867" y="76200"/>
                </a:lnTo>
                <a:lnTo>
                  <a:pt x="16934" y="84667"/>
                </a:lnTo>
                <a:lnTo>
                  <a:pt x="8468" y="93133"/>
                </a:lnTo>
                <a:lnTo>
                  <a:pt x="8468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1" y="110067"/>
                </a:lnTo>
                <a:lnTo>
                  <a:pt x="42334" y="118533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4" y="135467"/>
                </a:lnTo>
                <a:lnTo>
                  <a:pt x="110067" y="143933"/>
                </a:lnTo>
                <a:lnTo>
                  <a:pt x="118534" y="152400"/>
                </a:lnTo>
                <a:lnTo>
                  <a:pt x="127001" y="160867"/>
                </a:lnTo>
                <a:lnTo>
                  <a:pt x="143934" y="169333"/>
                </a:lnTo>
                <a:lnTo>
                  <a:pt x="152400" y="169333"/>
                </a:lnTo>
                <a:lnTo>
                  <a:pt x="160868" y="177800"/>
                </a:lnTo>
                <a:lnTo>
                  <a:pt x="169334" y="186267"/>
                </a:lnTo>
                <a:lnTo>
                  <a:pt x="169334" y="194733"/>
                </a:lnTo>
                <a:lnTo>
                  <a:pt x="177801" y="194733"/>
                </a:lnTo>
                <a:lnTo>
                  <a:pt x="177801" y="194733"/>
                </a:lnTo>
                <a:lnTo>
                  <a:pt x="177801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186267"/>
                </a:lnTo>
                <a:lnTo>
                  <a:pt x="1862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619067" y="2429933"/>
            <a:ext cx="177800" cy="8468"/>
          </a:xfrm>
          <a:custGeom>
            <a:avLst/>
            <a:gdLst/>
            <a:ahLst/>
            <a:cxnLst/>
            <a:rect l="0" t="0" r="0" b="0"/>
            <a:pathLst>
              <a:path w="177800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915400" y="2336800"/>
            <a:ext cx="8468" cy="211668"/>
          </a:xfrm>
          <a:custGeom>
            <a:avLst/>
            <a:gdLst/>
            <a:ahLst/>
            <a:cxnLst/>
            <a:rect l="0" t="0" r="0" b="0"/>
            <a:pathLst>
              <a:path w="8468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017000" y="2277533"/>
            <a:ext cx="220134" cy="254001"/>
          </a:xfrm>
          <a:custGeom>
            <a:avLst/>
            <a:gdLst/>
            <a:ahLst/>
            <a:cxnLst/>
            <a:rect l="0" t="0" r="0" b="0"/>
            <a:pathLst>
              <a:path w="220134" h="254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93134" y="33867"/>
                </a:lnTo>
                <a:lnTo>
                  <a:pt x="110067" y="50800"/>
                </a:lnTo>
                <a:lnTo>
                  <a:pt x="118533" y="67734"/>
                </a:lnTo>
                <a:lnTo>
                  <a:pt x="127000" y="84667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27000" y="177800"/>
                </a:lnTo>
                <a:lnTo>
                  <a:pt x="118533" y="194734"/>
                </a:lnTo>
                <a:lnTo>
                  <a:pt x="110067" y="211667"/>
                </a:lnTo>
                <a:lnTo>
                  <a:pt x="101600" y="228600"/>
                </a:lnTo>
                <a:lnTo>
                  <a:pt x="93134" y="237067"/>
                </a:lnTo>
                <a:lnTo>
                  <a:pt x="84666" y="245534"/>
                </a:lnTo>
                <a:lnTo>
                  <a:pt x="67733" y="254000"/>
                </a:lnTo>
                <a:lnTo>
                  <a:pt x="50800" y="254000"/>
                </a:lnTo>
                <a:lnTo>
                  <a:pt x="33867" y="254000"/>
                </a:lnTo>
                <a:lnTo>
                  <a:pt x="25400" y="254000"/>
                </a:lnTo>
                <a:lnTo>
                  <a:pt x="8466" y="254000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86267"/>
                </a:lnTo>
                <a:lnTo>
                  <a:pt x="25400" y="169334"/>
                </a:lnTo>
                <a:lnTo>
                  <a:pt x="42333" y="160867"/>
                </a:lnTo>
                <a:lnTo>
                  <a:pt x="59267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27000" y="160867"/>
                </a:lnTo>
                <a:lnTo>
                  <a:pt x="143933" y="169334"/>
                </a:lnTo>
                <a:lnTo>
                  <a:pt x="169334" y="186267"/>
                </a:lnTo>
                <a:lnTo>
                  <a:pt x="186267" y="194734"/>
                </a:lnTo>
                <a:lnTo>
                  <a:pt x="194733" y="211667"/>
                </a:lnTo>
                <a:lnTo>
                  <a:pt x="203200" y="228600"/>
                </a:lnTo>
                <a:lnTo>
                  <a:pt x="211667" y="237067"/>
                </a:lnTo>
                <a:lnTo>
                  <a:pt x="211667" y="254000"/>
                </a:lnTo>
                <a:lnTo>
                  <a:pt x="211667" y="254000"/>
                </a:lnTo>
                <a:lnTo>
                  <a:pt x="211667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45534"/>
                </a:lnTo>
                <a:lnTo>
                  <a:pt x="220133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211733" y="2192867"/>
            <a:ext cx="143935" cy="431801"/>
          </a:xfrm>
          <a:custGeom>
            <a:avLst/>
            <a:gdLst/>
            <a:ahLst/>
            <a:cxnLst/>
            <a:rect l="0" t="0" r="0" b="0"/>
            <a:pathLst>
              <a:path w="143935" h="431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8466"/>
                </a:lnTo>
                <a:lnTo>
                  <a:pt x="67734" y="25400"/>
                </a:lnTo>
                <a:lnTo>
                  <a:pt x="84667" y="50800"/>
                </a:lnTo>
                <a:lnTo>
                  <a:pt x="110067" y="76200"/>
                </a:lnTo>
                <a:lnTo>
                  <a:pt x="127001" y="110066"/>
                </a:lnTo>
                <a:lnTo>
                  <a:pt x="135467" y="143933"/>
                </a:lnTo>
                <a:lnTo>
                  <a:pt x="135467" y="177800"/>
                </a:lnTo>
                <a:lnTo>
                  <a:pt x="143934" y="220133"/>
                </a:lnTo>
                <a:lnTo>
                  <a:pt x="135467" y="254000"/>
                </a:lnTo>
                <a:lnTo>
                  <a:pt x="127001" y="287866"/>
                </a:lnTo>
                <a:lnTo>
                  <a:pt x="118533" y="321733"/>
                </a:lnTo>
                <a:lnTo>
                  <a:pt x="101600" y="355600"/>
                </a:lnTo>
                <a:lnTo>
                  <a:pt x="76200" y="381000"/>
                </a:lnTo>
                <a:lnTo>
                  <a:pt x="50801" y="406400"/>
                </a:lnTo>
                <a:lnTo>
                  <a:pt x="50801" y="406400"/>
                </a:lnTo>
                <a:lnTo>
                  <a:pt x="25400" y="431800"/>
                </a:lnTo>
                <a:lnTo>
                  <a:pt x="2540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654800" y="2810933"/>
            <a:ext cx="8467" cy="287868"/>
          </a:xfrm>
          <a:custGeom>
            <a:avLst/>
            <a:gdLst/>
            <a:ahLst/>
            <a:cxnLst/>
            <a:rect l="0" t="0" r="0" b="0"/>
            <a:pathLst>
              <a:path w="8467" h="287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9334"/>
                </a:lnTo>
                <a:lnTo>
                  <a:pt x="8466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663266" y="28702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60868" y="8467"/>
                </a:lnTo>
                <a:lnTo>
                  <a:pt x="160868" y="16933"/>
                </a:lnTo>
                <a:lnTo>
                  <a:pt x="152400" y="16933"/>
                </a:lnTo>
                <a:lnTo>
                  <a:pt x="143934" y="25400"/>
                </a:lnTo>
                <a:lnTo>
                  <a:pt x="135467" y="42333"/>
                </a:lnTo>
                <a:lnTo>
                  <a:pt x="118534" y="59267"/>
                </a:lnTo>
                <a:lnTo>
                  <a:pt x="101601" y="76200"/>
                </a:lnTo>
                <a:lnTo>
                  <a:pt x="84668" y="93133"/>
                </a:lnTo>
                <a:lnTo>
                  <a:pt x="67734" y="110067"/>
                </a:lnTo>
                <a:lnTo>
                  <a:pt x="50801" y="118533"/>
                </a:lnTo>
                <a:lnTo>
                  <a:pt x="33867" y="135467"/>
                </a:lnTo>
                <a:lnTo>
                  <a:pt x="16934" y="143933"/>
                </a:lnTo>
                <a:lnTo>
                  <a:pt x="8468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8" y="152400"/>
                </a:lnTo>
                <a:lnTo>
                  <a:pt x="16934" y="152400"/>
                </a:lnTo>
                <a:lnTo>
                  <a:pt x="33867" y="152400"/>
                </a:lnTo>
                <a:lnTo>
                  <a:pt x="42334" y="160867"/>
                </a:lnTo>
                <a:lnTo>
                  <a:pt x="59267" y="169333"/>
                </a:lnTo>
                <a:lnTo>
                  <a:pt x="76200" y="177800"/>
                </a:lnTo>
                <a:lnTo>
                  <a:pt x="93134" y="186267"/>
                </a:lnTo>
                <a:lnTo>
                  <a:pt x="101601" y="203200"/>
                </a:lnTo>
                <a:lnTo>
                  <a:pt x="118534" y="211667"/>
                </a:lnTo>
                <a:lnTo>
                  <a:pt x="135467" y="228600"/>
                </a:lnTo>
                <a:lnTo>
                  <a:pt x="143934" y="237067"/>
                </a:lnTo>
                <a:lnTo>
                  <a:pt x="160868" y="245533"/>
                </a:lnTo>
                <a:lnTo>
                  <a:pt x="169334" y="245533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86267" y="245533"/>
                </a:lnTo>
                <a:lnTo>
                  <a:pt x="1862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985000" y="2777067"/>
            <a:ext cx="118534" cy="414867"/>
          </a:xfrm>
          <a:custGeom>
            <a:avLst/>
            <a:gdLst/>
            <a:ahLst/>
            <a:cxnLst/>
            <a:rect l="0" t="0" r="0" b="0"/>
            <a:pathLst>
              <a:path w="118534" h="414867">
                <a:moveTo>
                  <a:pt x="84667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33866"/>
                </a:lnTo>
                <a:lnTo>
                  <a:pt x="59266" y="50800"/>
                </a:lnTo>
                <a:lnTo>
                  <a:pt x="50800" y="76200"/>
                </a:lnTo>
                <a:lnTo>
                  <a:pt x="42333" y="93133"/>
                </a:lnTo>
                <a:lnTo>
                  <a:pt x="25400" y="127000"/>
                </a:lnTo>
                <a:lnTo>
                  <a:pt x="16933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21733"/>
                </a:lnTo>
                <a:lnTo>
                  <a:pt x="16933" y="347133"/>
                </a:lnTo>
                <a:lnTo>
                  <a:pt x="33867" y="364066"/>
                </a:lnTo>
                <a:lnTo>
                  <a:pt x="50800" y="381000"/>
                </a:lnTo>
                <a:lnTo>
                  <a:pt x="67734" y="397933"/>
                </a:lnTo>
                <a:lnTo>
                  <a:pt x="76200" y="406400"/>
                </a:lnTo>
                <a:lnTo>
                  <a:pt x="93133" y="414866"/>
                </a:lnTo>
                <a:lnTo>
                  <a:pt x="110067" y="414866"/>
                </a:lnTo>
                <a:lnTo>
                  <a:pt x="110067" y="414866"/>
                </a:lnTo>
                <a:lnTo>
                  <a:pt x="118533" y="414866"/>
                </a:lnTo>
                <a:lnTo>
                  <a:pt x="118533" y="414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044266" y="135467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8468" y="84666"/>
                </a:moveTo>
                <a:lnTo>
                  <a:pt x="8468" y="84666"/>
                </a:lnTo>
                <a:lnTo>
                  <a:pt x="8468" y="84666"/>
                </a:lnTo>
                <a:lnTo>
                  <a:pt x="8468" y="93133"/>
                </a:lnTo>
                <a:lnTo>
                  <a:pt x="8468" y="93133"/>
                </a:lnTo>
                <a:lnTo>
                  <a:pt x="8468" y="93133"/>
                </a:lnTo>
                <a:lnTo>
                  <a:pt x="8468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8" y="84666"/>
                </a:lnTo>
                <a:lnTo>
                  <a:pt x="8468" y="76200"/>
                </a:lnTo>
                <a:lnTo>
                  <a:pt x="16934" y="67733"/>
                </a:lnTo>
                <a:lnTo>
                  <a:pt x="16934" y="50800"/>
                </a:lnTo>
                <a:lnTo>
                  <a:pt x="33867" y="42333"/>
                </a:lnTo>
                <a:lnTo>
                  <a:pt x="42334" y="25400"/>
                </a:lnTo>
                <a:lnTo>
                  <a:pt x="50801" y="16933"/>
                </a:lnTo>
                <a:lnTo>
                  <a:pt x="67734" y="8466"/>
                </a:lnTo>
                <a:lnTo>
                  <a:pt x="76200" y="0"/>
                </a:lnTo>
                <a:lnTo>
                  <a:pt x="84668" y="0"/>
                </a:lnTo>
                <a:lnTo>
                  <a:pt x="93134" y="8466"/>
                </a:lnTo>
                <a:lnTo>
                  <a:pt x="101601" y="8466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8534" y="59266"/>
                </a:lnTo>
                <a:lnTo>
                  <a:pt x="127001" y="84666"/>
                </a:lnTo>
                <a:lnTo>
                  <a:pt x="127001" y="118533"/>
                </a:lnTo>
                <a:lnTo>
                  <a:pt x="135467" y="143933"/>
                </a:lnTo>
                <a:lnTo>
                  <a:pt x="143934" y="177800"/>
                </a:lnTo>
                <a:lnTo>
                  <a:pt x="143934" y="203200"/>
                </a:lnTo>
                <a:lnTo>
                  <a:pt x="135467" y="228600"/>
                </a:lnTo>
                <a:lnTo>
                  <a:pt x="127001" y="254000"/>
                </a:lnTo>
                <a:lnTo>
                  <a:pt x="118534" y="279400"/>
                </a:lnTo>
                <a:lnTo>
                  <a:pt x="110067" y="296333"/>
                </a:lnTo>
                <a:lnTo>
                  <a:pt x="101601" y="304800"/>
                </a:lnTo>
                <a:lnTo>
                  <a:pt x="84668" y="313266"/>
                </a:lnTo>
                <a:lnTo>
                  <a:pt x="76200" y="321733"/>
                </a:lnTo>
                <a:lnTo>
                  <a:pt x="67734" y="330200"/>
                </a:lnTo>
                <a:lnTo>
                  <a:pt x="59267" y="330200"/>
                </a:lnTo>
                <a:lnTo>
                  <a:pt x="50801" y="330200"/>
                </a:lnTo>
                <a:lnTo>
                  <a:pt x="50801" y="321733"/>
                </a:lnTo>
                <a:lnTo>
                  <a:pt x="42334" y="304800"/>
                </a:lnTo>
                <a:lnTo>
                  <a:pt x="42334" y="287866"/>
                </a:lnTo>
                <a:lnTo>
                  <a:pt x="50801" y="270933"/>
                </a:lnTo>
                <a:lnTo>
                  <a:pt x="59267" y="245533"/>
                </a:lnTo>
                <a:lnTo>
                  <a:pt x="59267" y="228600"/>
                </a:lnTo>
                <a:lnTo>
                  <a:pt x="76200" y="220133"/>
                </a:lnTo>
                <a:lnTo>
                  <a:pt x="84668" y="211666"/>
                </a:lnTo>
                <a:lnTo>
                  <a:pt x="101601" y="203200"/>
                </a:lnTo>
                <a:lnTo>
                  <a:pt x="110067" y="203200"/>
                </a:lnTo>
                <a:lnTo>
                  <a:pt x="127001" y="203200"/>
                </a:lnTo>
                <a:lnTo>
                  <a:pt x="143934" y="211666"/>
                </a:lnTo>
                <a:lnTo>
                  <a:pt x="152400" y="220133"/>
                </a:lnTo>
                <a:lnTo>
                  <a:pt x="169334" y="228600"/>
                </a:lnTo>
                <a:lnTo>
                  <a:pt x="177801" y="237066"/>
                </a:lnTo>
                <a:lnTo>
                  <a:pt x="186267" y="245533"/>
                </a:lnTo>
                <a:lnTo>
                  <a:pt x="194734" y="262466"/>
                </a:lnTo>
                <a:lnTo>
                  <a:pt x="203201" y="279400"/>
                </a:lnTo>
                <a:lnTo>
                  <a:pt x="211667" y="296333"/>
                </a:lnTo>
                <a:lnTo>
                  <a:pt x="211667" y="313266"/>
                </a:lnTo>
                <a:lnTo>
                  <a:pt x="220134" y="321733"/>
                </a:lnTo>
                <a:lnTo>
                  <a:pt x="220134" y="321733"/>
                </a:lnTo>
                <a:lnTo>
                  <a:pt x="220134" y="321733"/>
                </a:lnTo>
                <a:lnTo>
                  <a:pt x="220134" y="321733"/>
                </a:lnTo>
                <a:lnTo>
                  <a:pt x="228600" y="313266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349066" y="186267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1" y="93133"/>
                </a:lnTo>
                <a:lnTo>
                  <a:pt x="25401" y="110066"/>
                </a:lnTo>
                <a:lnTo>
                  <a:pt x="25401" y="135466"/>
                </a:lnTo>
                <a:lnTo>
                  <a:pt x="25401" y="160866"/>
                </a:lnTo>
                <a:lnTo>
                  <a:pt x="25401" y="177800"/>
                </a:lnTo>
                <a:lnTo>
                  <a:pt x="25401" y="194733"/>
                </a:lnTo>
                <a:lnTo>
                  <a:pt x="25401" y="211666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11666"/>
                </a:lnTo>
                <a:lnTo>
                  <a:pt x="16934" y="194733"/>
                </a:lnTo>
                <a:lnTo>
                  <a:pt x="16934" y="186266"/>
                </a:lnTo>
                <a:lnTo>
                  <a:pt x="25401" y="169333"/>
                </a:lnTo>
                <a:lnTo>
                  <a:pt x="25401" y="169333"/>
                </a:lnTo>
                <a:lnTo>
                  <a:pt x="33867" y="152400"/>
                </a:lnTo>
                <a:lnTo>
                  <a:pt x="338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391400" y="228600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76200" y="0"/>
                </a:move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84667" y="33867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7" y="59267"/>
                </a:lnTo>
                <a:lnTo>
                  <a:pt x="42334" y="59267"/>
                </a:lnTo>
                <a:lnTo>
                  <a:pt x="33866" y="67733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8467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42334" y="110067"/>
                </a:lnTo>
                <a:lnTo>
                  <a:pt x="50800" y="118533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3" y="135467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0066" y="152400"/>
                </a:lnTo>
                <a:lnTo>
                  <a:pt x="118534" y="152400"/>
                </a:lnTo>
                <a:lnTo>
                  <a:pt x="127000" y="160867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636933" y="169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16933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59267" y="16934"/>
                </a:lnTo>
                <a:lnTo>
                  <a:pt x="67734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76200" y="67734"/>
                </a:lnTo>
                <a:lnTo>
                  <a:pt x="76200" y="93134"/>
                </a:lnTo>
                <a:lnTo>
                  <a:pt x="76200" y="110067"/>
                </a:lnTo>
                <a:lnTo>
                  <a:pt x="67734" y="127000"/>
                </a:lnTo>
                <a:lnTo>
                  <a:pt x="59267" y="135467"/>
                </a:lnTo>
                <a:lnTo>
                  <a:pt x="50800" y="143934"/>
                </a:lnTo>
                <a:lnTo>
                  <a:pt x="42334" y="152400"/>
                </a:lnTo>
                <a:lnTo>
                  <a:pt x="33867" y="160867"/>
                </a:lnTo>
                <a:lnTo>
                  <a:pt x="25401" y="160867"/>
                </a:lnTo>
                <a:lnTo>
                  <a:pt x="16933" y="169334"/>
                </a:lnTo>
                <a:lnTo>
                  <a:pt x="8467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8467" y="152400"/>
                </a:lnTo>
                <a:lnTo>
                  <a:pt x="16933" y="143934"/>
                </a:lnTo>
                <a:lnTo>
                  <a:pt x="25401" y="135467"/>
                </a:lnTo>
                <a:lnTo>
                  <a:pt x="42334" y="118534"/>
                </a:lnTo>
                <a:lnTo>
                  <a:pt x="59267" y="110067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3" y="110067"/>
                </a:lnTo>
                <a:lnTo>
                  <a:pt x="101601" y="110067"/>
                </a:lnTo>
                <a:lnTo>
                  <a:pt x="110067" y="118534"/>
                </a:lnTo>
                <a:lnTo>
                  <a:pt x="127000" y="127000"/>
                </a:lnTo>
                <a:lnTo>
                  <a:pt x="135467" y="135467"/>
                </a:lnTo>
                <a:lnTo>
                  <a:pt x="135467" y="143934"/>
                </a:lnTo>
                <a:lnTo>
                  <a:pt x="143934" y="143934"/>
                </a:lnTo>
                <a:lnTo>
                  <a:pt x="143934" y="152400"/>
                </a:lnTo>
                <a:lnTo>
                  <a:pt x="143934" y="160867"/>
                </a:lnTo>
                <a:lnTo>
                  <a:pt x="143934" y="160867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763933" y="2878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916333" y="118533"/>
            <a:ext cx="169335" cy="245535"/>
          </a:xfrm>
          <a:custGeom>
            <a:avLst/>
            <a:gdLst/>
            <a:ahLst/>
            <a:cxnLst/>
            <a:rect l="0" t="0" r="0" b="0"/>
            <a:pathLst>
              <a:path w="169335" h="245535">
                <a:moveTo>
                  <a:pt x="143934" y="16934"/>
                </a:move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0"/>
                </a:lnTo>
                <a:lnTo>
                  <a:pt x="127001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4" y="0"/>
                </a:lnTo>
                <a:lnTo>
                  <a:pt x="67734" y="16934"/>
                </a:lnTo>
                <a:lnTo>
                  <a:pt x="50801" y="25400"/>
                </a:lnTo>
                <a:lnTo>
                  <a:pt x="33867" y="33867"/>
                </a:lnTo>
                <a:lnTo>
                  <a:pt x="16934" y="42334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16934" y="67734"/>
                </a:lnTo>
                <a:lnTo>
                  <a:pt x="33867" y="67734"/>
                </a:lnTo>
                <a:lnTo>
                  <a:pt x="42333" y="67734"/>
                </a:lnTo>
                <a:lnTo>
                  <a:pt x="50801" y="67734"/>
                </a:lnTo>
                <a:lnTo>
                  <a:pt x="59267" y="76200"/>
                </a:lnTo>
                <a:lnTo>
                  <a:pt x="67734" y="84667"/>
                </a:lnTo>
                <a:lnTo>
                  <a:pt x="84667" y="84667"/>
                </a:lnTo>
                <a:lnTo>
                  <a:pt x="93134" y="93134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1" y="118534"/>
                </a:lnTo>
                <a:lnTo>
                  <a:pt x="143934" y="135467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60867"/>
                </a:lnTo>
                <a:lnTo>
                  <a:pt x="169334" y="169334"/>
                </a:lnTo>
                <a:lnTo>
                  <a:pt x="169334" y="186267"/>
                </a:lnTo>
                <a:lnTo>
                  <a:pt x="169334" y="186267"/>
                </a:lnTo>
                <a:lnTo>
                  <a:pt x="160867" y="194734"/>
                </a:lnTo>
                <a:lnTo>
                  <a:pt x="152400" y="203200"/>
                </a:lnTo>
                <a:lnTo>
                  <a:pt x="143934" y="211667"/>
                </a:lnTo>
                <a:lnTo>
                  <a:pt x="135467" y="220134"/>
                </a:lnTo>
                <a:lnTo>
                  <a:pt x="127001" y="220134"/>
                </a:lnTo>
                <a:lnTo>
                  <a:pt x="118533" y="228600"/>
                </a:lnTo>
                <a:lnTo>
                  <a:pt x="101600" y="237067"/>
                </a:lnTo>
                <a:lnTo>
                  <a:pt x="101600" y="237067"/>
                </a:lnTo>
                <a:lnTo>
                  <a:pt x="93134" y="245534"/>
                </a:lnTo>
                <a:lnTo>
                  <a:pt x="84667" y="245534"/>
                </a:lnTo>
                <a:lnTo>
                  <a:pt x="84667" y="245534"/>
                </a:lnTo>
                <a:lnTo>
                  <a:pt x="84667" y="237067"/>
                </a:lnTo>
                <a:lnTo>
                  <a:pt x="76200" y="237067"/>
                </a:lnTo>
                <a:lnTo>
                  <a:pt x="84667" y="220134"/>
                </a:lnTo>
                <a:lnTo>
                  <a:pt x="84667" y="220134"/>
                </a:lnTo>
                <a:lnTo>
                  <a:pt x="84667" y="211667"/>
                </a:lnTo>
                <a:lnTo>
                  <a:pt x="846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238067" y="110067"/>
            <a:ext cx="8467" cy="270934"/>
          </a:xfrm>
          <a:custGeom>
            <a:avLst/>
            <a:gdLst/>
            <a:ahLst/>
            <a:cxnLst/>
            <a:rect l="0" t="0" r="0" b="0"/>
            <a:pathLst>
              <a:path w="8467" h="270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86266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8466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54000"/>
                </a:lnTo>
                <a:lnTo>
                  <a:pt x="0" y="237066"/>
                </a:lnTo>
                <a:lnTo>
                  <a:pt x="0" y="237066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238067" y="177800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93133" y="0"/>
                </a:moveTo>
                <a:lnTo>
                  <a:pt x="101599" y="0"/>
                </a:lnTo>
                <a:lnTo>
                  <a:pt x="101599" y="8467"/>
                </a:lnTo>
                <a:lnTo>
                  <a:pt x="101599" y="8467"/>
                </a:lnTo>
                <a:lnTo>
                  <a:pt x="101599" y="16933"/>
                </a:lnTo>
                <a:lnTo>
                  <a:pt x="101599" y="16933"/>
                </a:lnTo>
                <a:lnTo>
                  <a:pt x="93133" y="25400"/>
                </a:lnTo>
                <a:lnTo>
                  <a:pt x="76200" y="33867"/>
                </a:lnTo>
                <a:lnTo>
                  <a:pt x="67733" y="50800"/>
                </a:lnTo>
                <a:lnTo>
                  <a:pt x="50800" y="67733"/>
                </a:lnTo>
                <a:lnTo>
                  <a:pt x="33867" y="84667"/>
                </a:lnTo>
                <a:lnTo>
                  <a:pt x="16933" y="101600"/>
                </a:lnTo>
                <a:lnTo>
                  <a:pt x="8466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18533"/>
                </a:lnTo>
                <a:lnTo>
                  <a:pt x="25399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35467"/>
                </a:lnTo>
                <a:lnTo>
                  <a:pt x="93133" y="143933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6" y="160867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60866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77799" y="177800"/>
                </a:lnTo>
                <a:lnTo>
                  <a:pt x="177799" y="177800"/>
                </a:lnTo>
                <a:lnTo>
                  <a:pt x="186267" y="177800"/>
                </a:lnTo>
                <a:lnTo>
                  <a:pt x="1862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492066" y="169333"/>
            <a:ext cx="220135" cy="16935"/>
          </a:xfrm>
          <a:custGeom>
            <a:avLst/>
            <a:gdLst/>
            <a:ahLst/>
            <a:cxnLst/>
            <a:rect l="0" t="0" r="0" b="0"/>
            <a:pathLst>
              <a:path w="220135" h="16935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101601" y="0"/>
                </a:lnTo>
                <a:lnTo>
                  <a:pt x="127001" y="0"/>
                </a:lnTo>
                <a:lnTo>
                  <a:pt x="143934" y="8467"/>
                </a:lnTo>
                <a:lnTo>
                  <a:pt x="169334" y="16934"/>
                </a:lnTo>
                <a:lnTo>
                  <a:pt x="194734" y="16934"/>
                </a:lnTo>
                <a:lnTo>
                  <a:pt x="194734" y="16934"/>
                </a:lnTo>
                <a:lnTo>
                  <a:pt x="220134" y="16934"/>
                </a:lnTo>
                <a:lnTo>
                  <a:pt x="2201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771467" y="67733"/>
            <a:ext cx="76201" cy="186268"/>
          </a:xfrm>
          <a:custGeom>
            <a:avLst/>
            <a:gdLst/>
            <a:ahLst/>
            <a:cxnLst/>
            <a:rect l="0" t="0" r="0" b="0"/>
            <a:pathLst>
              <a:path w="76201" h="186268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42333" y="67734"/>
                </a:lnTo>
                <a:lnTo>
                  <a:pt x="50800" y="93134"/>
                </a:lnTo>
                <a:lnTo>
                  <a:pt x="50800" y="118534"/>
                </a:lnTo>
                <a:lnTo>
                  <a:pt x="59266" y="143934"/>
                </a:lnTo>
                <a:lnTo>
                  <a:pt x="59266" y="160867"/>
                </a:lnTo>
                <a:lnTo>
                  <a:pt x="59266" y="177800"/>
                </a:lnTo>
                <a:lnTo>
                  <a:pt x="59266" y="177800"/>
                </a:lnTo>
                <a:lnTo>
                  <a:pt x="59266" y="186267"/>
                </a:lnTo>
                <a:lnTo>
                  <a:pt x="67733" y="177800"/>
                </a:lnTo>
                <a:lnTo>
                  <a:pt x="67733" y="169334"/>
                </a:lnTo>
                <a:lnTo>
                  <a:pt x="67733" y="169334"/>
                </a:lnTo>
                <a:lnTo>
                  <a:pt x="76200" y="160867"/>
                </a:lnTo>
                <a:lnTo>
                  <a:pt x="762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898467" y="76200"/>
            <a:ext cx="287868" cy="186268"/>
          </a:xfrm>
          <a:custGeom>
            <a:avLst/>
            <a:gdLst/>
            <a:ahLst/>
            <a:cxnLst/>
            <a:rect l="0" t="0" r="0" b="0"/>
            <a:pathLst>
              <a:path w="287868" h="186268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6999" y="33867"/>
                </a:lnTo>
                <a:lnTo>
                  <a:pt x="143933" y="42333"/>
                </a:lnTo>
                <a:lnTo>
                  <a:pt x="152400" y="59267"/>
                </a:lnTo>
                <a:lnTo>
                  <a:pt x="160866" y="76200"/>
                </a:lnTo>
                <a:lnTo>
                  <a:pt x="169333" y="101600"/>
                </a:lnTo>
                <a:lnTo>
                  <a:pt x="169333" y="118533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43933" y="177800"/>
                </a:lnTo>
                <a:lnTo>
                  <a:pt x="126999" y="186267"/>
                </a:lnTo>
                <a:lnTo>
                  <a:pt x="118533" y="186267"/>
                </a:lnTo>
                <a:lnTo>
                  <a:pt x="101600" y="177800"/>
                </a:lnTo>
                <a:lnTo>
                  <a:pt x="84666" y="177800"/>
                </a:lnTo>
                <a:lnTo>
                  <a:pt x="67733" y="169333"/>
                </a:lnTo>
                <a:lnTo>
                  <a:pt x="59267" y="169333"/>
                </a:lnTo>
                <a:lnTo>
                  <a:pt x="59267" y="160867"/>
                </a:lnTo>
                <a:lnTo>
                  <a:pt x="50799" y="152400"/>
                </a:lnTo>
                <a:lnTo>
                  <a:pt x="50799" y="152400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26999" y="127000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94733" y="143933"/>
                </a:lnTo>
                <a:lnTo>
                  <a:pt x="211667" y="143933"/>
                </a:lnTo>
                <a:lnTo>
                  <a:pt x="228600" y="152400"/>
                </a:lnTo>
                <a:lnTo>
                  <a:pt x="245533" y="152400"/>
                </a:lnTo>
                <a:lnTo>
                  <a:pt x="254000" y="160867"/>
                </a:lnTo>
                <a:lnTo>
                  <a:pt x="262466" y="160867"/>
                </a:lnTo>
                <a:lnTo>
                  <a:pt x="270933" y="169333"/>
                </a:lnTo>
                <a:lnTo>
                  <a:pt x="279399" y="169333"/>
                </a:lnTo>
                <a:lnTo>
                  <a:pt x="279399" y="169333"/>
                </a:lnTo>
                <a:lnTo>
                  <a:pt x="287867" y="169333"/>
                </a:lnTo>
                <a:lnTo>
                  <a:pt x="2878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764867" y="787400"/>
            <a:ext cx="186267" cy="304801"/>
          </a:xfrm>
          <a:custGeom>
            <a:avLst/>
            <a:gdLst/>
            <a:ahLst/>
            <a:cxnLst/>
            <a:rect l="0" t="0" r="0" b="0"/>
            <a:pathLst>
              <a:path w="186267" h="304801">
                <a:moveTo>
                  <a:pt x="16933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0"/>
                </a:lnTo>
                <a:lnTo>
                  <a:pt x="50799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8533" y="25400"/>
                </a:lnTo>
                <a:lnTo>
                  <a:pt x="126999" y="42333"/>
                </a:lnTo>
                <a:lnTo>
                  <a:pt x="135467" y="59267"/>
                </a:lnTo>
                <a:lnTo>
                  <a:pt x="143933" y="84667"/>
                </a:lnTo>
                <a:lnTo>
                  <a:pt x="143933" y="118533"/>
                </a:lnTo>
                <a:lnTo>
                  <a:pt x="135467" y="152400"/>
                </a:lnTo>
                <a:lnTo>
                  <a:pt x="126999" y="177800"/>
                </a:lnTo>
                <a:lnTo>
                  <a:pt x="118533" y="203200"/>
                </a:lnTo>
                <a:lnTo>
                  <a:pt x="101600" y="228600"/>
                </a:lnTo>
                <a:lnTo>
                  <a:pt x="84666" y="254000"/>
                </a:lnTo>
                <a:lnTo>
                  <a:pt x="59267" y="270933"/>
                </a:lnTo>
                <a:lnTo>
                  <a:pt x="42333" y="287867"/>
                </a:lnTo>
                <a:lnTo>
                  <a:pt x="25400" y="296333"/>
                </a:lnTo>
                <a:lnTo>
                  <a:pt x="16933" y="304800"/>
                </a:lnTo>
                <a:lnTo>
                  <a:pt x="8466" y="296333"/>
                </a:lnTo>
                <a:lnTo>
                  <a:pt x="8466" y="287867"/>
                </a:lnTo>
                <a:lnTo>
                  <a:pt x="0" y="279400"/>
                </a:lnTo>
                <a:lnTo>
                  <a:pt x="8466" y="262467"/>
                </a:lnTo>
                <a:lnTo>
                  <a:pt x="8466" y="237067"/>
                </a:lnTo>
                <a:lnTo>
                  <a:pt x="16933" y="211667"/>
                </a:lnTo>
                <a:lnTo>
                  <a:pt x="33866" y="194733"/>
                </a:lnTo>
                <a:lnTo>
                  <a:pt x="50799" y="177800"/>
                </a:lnTo>
                <a:lnTo>
                  <a:pt x="59267" y="160867"/>
                </a:lnTo>
                <a:lnTo>
                  <a:pt x="76200" y="160867"/>
                </a:lnTo>
                <a:lnTo>
                  <a:pt x="101600" y="160867"/>
                </a:lnTo>
                <a:lnTo>
                  <a:pt x="118533" y="169333"/>
                </a:lnTo>
                <a:lnTo>
                  <a:pt x="126999" y="177800"/>
                </a:lnTo>
                <a:lnTo>
                  <a:pt x="143933" y="194733"/>
                </a:lnTo>
                <a:lnTo>
                  <a:pt x="160866" y="211667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86266" y="228600"/>
                </a:lnTo>
                <a:lnTo>
                  <a:pt x="1862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027333" y="753533"/>
            <a:ext cx="33868" cy="296335"/>
          </a:xfrm>
          <a:custGeom>
            <a:avLst/>
            <a:gdLst/>
            <a:ahLst/>
            <a:cxnLst/>
            <a:rect l="0" t="0" r="0" b="0"/>
            <a:pathLst>
              <a:path w="33868" h="2963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50800"/>
                </a:lnTo>
                <a:lnTo>
                  <a:pt x="16933" y="76200"/>
                </a:lnTo>
                <a:lnTo>
                  <a:pt x="25401" y="110067"/>
                </a:lnTo>
                <a:lnTo>
                  <a:pt x="25401" y="143934"/>
                </a:lnTo>
                <a:lnTo>
                  <a:pt x="33867" y="177800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62467"/>
                </a:lnTo>
                <a:lnTo>
                  <a:pt x="33867" y="287867"/>
                </a:lnTo>
                <a:lnTo>
                  <a:pt x="33867" y="296334"/>
                </a:lnTo>
                <a:lnTo>
                  <a:pt x="33867" y="296334"/>
                </a:lnTo>
                <a:lnTo>
                  <a:pt x="33867" y="287867"/>
                </a:lnTo>
                <a:lnTo>
                  <a:pt x="33867" y="287867"/>
                </a:lnTo>
                <a:lnTo>
                  <a:pt x="33867" y="279400"/>
                </a:lnTo>
                <a:lnTo>
                  <a:pt x="338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044266" y="8043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135467" y="0"/>
                </a:moveTo>
                <a:lnTo>
                  <a:pt x="135467" y="8467"/>
                </a:lnTo>
                <a:lnTo>
                  <a:pt x="135467" y="8467"/>
                </a:lnTo>
                <a:lnTo>
                  <a:pt x="127001" y="16934"/>
                </a:lnTo>
                <a:lnTo>
                  <a:pt x="118534" y="25400"/>
                </a:lnTo>
                <a:lnTo>
                  <a:pt x="110067" y="33867"/>
                </a:lnTo>
                <a:lnTo>
                  <a:pt x="93134" y="50800"/>
                </a:lnTo>
                <a:lnTo>
                  <a:pt x="76200" y="67734"/>
                </a:lnTo>
                <a:lnTo>
                  <a:pt x="59267" y="76200"/>
                </a:lnTo>
                <a:lnTo>
                  <a:pt x="50801" y="93134"/>
                </a:lnTo>
                <a:lnTo>
                  <a:pt x="33867" y="101600"/>
                </a:lnTo>
                <a:lnTo>
                  <a:pt x="16934" y="110067"/>
                </a:lnTo>
                <a:lnTo>
                  <a:pt x="8468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8" y="127000"/>
                </a:lnTo>
                <a:lnTo>
                  <a:pt x="16934" y="135467"/>
                </a:lnTo>
                <a:lnTo>
                  <a:pt x="33867" y="135467"/>
                </a:lnTo>
                <a:lnTo>
                  <a:pt x="50801" y="143934"/>
                </a:lnTo>
                <a:lnTo>
                  <a:pt x="59267" y="152400"/>
                </a:lnTo>
                <a:lnTo>
                  <a:pt x="76200" y="160867"/>
                </a:lnTo>
                <a:lnTo>
                  <a:pt x="101601" y="177800"/>
                </a:lnTo>
                <a:lnTo>
                  <a:pt x="110067" y="186267"/>
                </a:lnTo>
                <a:lnTo>
                  <a:pt x="127001" y="194734"/>
                </a:lnTo>
                <a:lnTo>
                  <a:pt x="135467" y="203200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52400" y="203200"/>
                </a:lnTo>
                <a:lnTo>
                  <a:pt x="152400" y="194734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264400" y="618067"/>
            <a:ext cx="194734" cy="152401"/>
          </a:xfrm>
          <a:custGeom>
            <a:avLst/>
            <a:gdLst/>
            <a:ahLst/>
            <a:cxnLst/>
            <a:rect l="0" t="0" r="0" b="0"/>
            <a:pathLst>
              <a:path w="194734" h="152401">
                <a:moveTo>
                  <a:pt x="0" y="33866"/>
                </a:moveTo>
                <a:lnTo>
                  <a:pt x="8466" y="33866"/>
                </a:lnTo>
                <a:lnTo>
                  <a:pt x="8466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01600" y="33866"/>
                </a:lnTo>
                <a:lnTo>
                  <a:pt x="110067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0067" y="110066"/>
                </a:lnTo>
                <a:lnTo>
                  <a:pt x="101600" y="118533"/>
                </a:lnTo>
                <a:lnTo>
                  <a:pt x="84666" y="135466"/>
                </a:lnTo>
                <a:lnTo>
                  <a:pt x="76200" y="135466"/>
                </a:lnTo>
                <a:lnTo>
                  <a:pt x="59267" y="143933"/>
                </a:lnTo>
                <a:lnTo>
                  <a:pt x="50800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43933"/>
                </a:lnTo>
                <a:lnTo>
                  <a:pt x="50800" y="135466"/>
                </a:lnTo>
                <a:lnTo>
                  <a:pt x="50800" y="127000"/>
                </a:lnTo>
                <a:lnTo>
                  <a:pt x="59267" y="118533"/>
                </a:lnTo>
                <a:lnTo>
                  <a:pt x="76200" y="110066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60866" y="110066"/>
                </a:lnTo>
                <a:lnTo>
                  <a:pt x="169334" y="118533"/>
                </a:lnTo>
                <a:lnTo>
                  <a:pt x="177800" y="127000"/>
                </a:lnTo>
                <a:lnTo>
                  <a:pt x="186267" y="135466"/>
                </a:lnTo>
                <a:lnTo>
                  <a:pt x="194733" y="143933"/>
                </a:lnTo>
                <a:lnTo>
                  <a:pt x="194733" y="143933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450667" y="8890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636933" y="677333"/>
            <a:ext cx="177802" cy="287868"/>
          </a:xfrm>
          <a:custGeom>
            <a:avLst/>
            <a:gdLst/>
            <a:ahLst/>
            <a:cxnLst/>
            <a:rect l="0" t="0" r="0" b="0"/>
            <a:pathLst>
              <a:path w="177802" h="287868">
                <a:moveTo>
                  <a:pt x="118534" y="33867"/>
                </a:moveTo>
                <a:lnTo>
                  <a:pt x="118534" y="25400"/>
                </a:lnTo>
                <a:lnTo>
                  <a:pt x="118534" y="25400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01601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33867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16933" y="84667"/>
                </a:lnTo>
                <a:lnTo>
                  <a:pt x="42334" y="93134"/>
                </a:lnTo>
                <a:lnTo>
                  <a:pt x="50800" y="101600"/>
                </a:lnTo>
                <a:lnTo>
                  <a:pt x="67734" y="118534"/>
                </a:lnTo>
                <a:lnTo>
                  <a:pt x="93133" y="135467"/>
                </a:lnTo>
                <a:lnTo>
                  <a:pt x="110067" y="143934"/>
                </a:lnTo>
                <a:lnTo>
                  <a:pt x="127000" y="160867"/>
                </a:lnTo>
                <a:lnTo>
                  <a:pt x="135467" y="177800"/>
                </a:lnTo>
                <a:lnTo>
                  <a:pt x="152400" y="194734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52400" y="245534"/>
                </a:lnTo>
                <a:lnTo>
                  <a:pt x="135467" y="262467"/>
                </a:lnTo>
                <a:lnTo>
                  <a:pt x="127000" y="270934"/>
                </a:lnTo>
                <a:lnTo>
                  <a:pt x="110067" y="279400"/>
                </a:lnTo>
                <a:lnTo>
                  <a:pt x="101601" y="279400"/>
                </a:lnTo>
                <a:lnTo>
                  <a:pt x="93133" y="287867"/>
                </a:lnTo>
                <a:lnTo>
                  <a:pt x="76200" y="287867"/>
                </a:lnTo>
                <a:lnTo>
                  <a:pt x="76200" y="279400"/>
                </a:lnTo>
                <a:lnTo>
                  <a:pt x="67734" y="279400"/>
                </a:lnTo>
                <a:lnTo>
                  <a:pt x="67734" y="262467"/>
                </a:lnTo>
                <a:lnTo>
                  <a:pt x="76200" y="245534"/>
                </a:lnTo>
                <a:lnTo>
                  <a:pt x="84667" y="220134"/>
                </a:lnTo>
                <a:lnTo>
                  <a:pt x="93133" y="194734"/>
                </a:lnTo>
                <a:lnTo>
                  <a:pt x="101601" y="169334"/>
                </a:lnTo>
                <a:lnTo>
                  <a:pt x="110067" y="135467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43934" y="67734"/>
                </a:lnTo>
                <a:lnTo>
                  <a:pt x="152400" y="59267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9333" y="42334"/>
                </a:lnTo>
                <a:lnTo>
                  <a:pt x="169333" y="42334"/>
                </a:lnTo>
                <a:lnTo>
                  <a:pt x="177801" y="42334"/>
                </a:lnTo>
                <a:lnTo>
                  <a:pt x="177801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882466" y="677333"/>
            <a:ext cx="50802" cy="270935"/>
          </a:xfrm>
          <a:custGeom>
            <a:avLst/>
            <a:gdLst/>
            <a:ahLst/>
            <a:cxnLst/>
            <a:rect l="0" t="0" r="0" b="0"/>
            <a:pathLst>
              <a:path w="50802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37067"/>
                </a:lnTo>
                <a:lnTo>
                  <a:pt x="16934" y="254000"/>
                </a:lnTo>
                <a:lnTo>
                  <a:pt x="16934" y="270934"/>
                </a:lnTo>
                <a:lnTo>
                  <a:pt x="25401" y="270934"/>
                </a:lnTo>
                <a:lnTo>
                  <a:pt x="25401" y="270934"/>
                </a:lnTo>
                <a:lnTo>
                  <a:pt x="33867" y="270934"/>
                </a:lnTo>
                <a:lnTo>
                  <a:pt x="42334" y="2624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50801" y="228600"/>
                </a:lnTo>
                <a:lnTo>
                  <a:pt x="50801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882466" y="728133"/>
            <a:ext cx="203202" cy="211668"/>
          </a:xfrm>
          <a:custGeom>
            <a:avLst/>
            <a:gdLst/>
            <a:ahLst/>
            <a:cxnLst/>
            <a:rect l="0" t="0" r="0" b="0"/>
            <a:pathLst>
              <a:path w="203202" h="211668">
                <a:moveTo>
                  <a:pt x="127001" y="0"/>
                </a:moveTo>
                <a:lnTo>
                  <a:pt x="127001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16934"/>
                </a:lnTo>
                <a:lnTo>
                  <a:pt x="118534" y="16934"/>
                </a:lnTo>
                <a:lnTo>
                  <a:pt x="110067" y="25400"/>
                </a:lnTo>
                <a:lnTo>
                  <a:pt x="93134" y="42334"/>
                </a:lnTo>
                <a:lnTo>
                  <a:pt x="76200" y="50800"/>
                </a:lnTo>
                <a:lnTo>
                  <a:pt x="50801" y="67734"/>
                </a:lnTo>
                <a:lnTo>
                  <a:pt x="33867" y="84667"/>
                </a:lnTo>
                <a:lnTo>
                  <a:pt x="16934" y="93134"/>
                </a:lnTo>
                <a:lnTo>
                  <a:pt x="8468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8" y="118534"/>
                </a:lnTo>
                <a:lnTo>
                  <a:pt x="25401" y="118534"/>
                </a:lnTo>
                <a:lnTo>
                  <a:pt x="33867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93134" y="143934"/>
                </a:lnTo>
                <a:lnTo>
                  <a:pt x="118534" y="152400"/>
                </a:lnTo>
                <a:lnTo>
                  <a:pt x="127001" y="160867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8" y="203200"/>
                </a:lnTo>
                <a:lnTo>
                  <a:pt x="169334" y="211667"/>
                </a:lnTo>
                <a:lnTo>
                  <a:pt x="177801" y="211667"/>
                </a:lnTo>
                <a:lnTo>
                  <a:pt x="186267" y="211667"/>
                </a:lnTo>
                <a:lnTo>
                  <a:pt x="194734" y="211667"/>
                </a:lnTo>
                <a:lnTo>
                  <a:pt x="203201" y="203200"/>
                </a:lnTo>
                <a:lnTo>
                  <a:pt x="203201" y="203200"/>
                </a:lnTo>
                <a:lnTo>
                  <a:pt x="203201" y="194734"/>
                </a:lnTo>
                <a:lnTo>
                  <a:pt x="203201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204200" y="702733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33867" y="59267"/>
                </a:lnTo>
                <a:lnTo>
                  <a:pt x="33867" y="84667"/>
                </a:lnTo>
                <a:lnTo>
                  <a:pt x="33867" y="110067"/>
                </a:lnTo>
                <a:lnTo>
                  <a:pt x="25400" y="143934"/>
                </a:lnTo>
                <a:lnTo>
                  <a:pt x="25400" y="169334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0134"/>
                </a:lnTo>
                <a:lnTo>
                  <a:pt x="169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144933" y="778933"/>
            <a:ext cx="169335" cy="50801"/>
          </a:xfrm>
          <a:custGeom>
            <a:avLst/>
            <a:gdLst/>
            <a:ahLst/>
            <a:cxnLst/>
            <a:rect l="0" t="0" r="0" b="0"/>
            <a:pathLst>
              <a:path w="169335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8467" y="42334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7" y="25400"/>
                </a:lnTo>
                <a:lnTo>
                  <a:pt x="84667" y="25400"/>
                </a:lnTo>
                <a:lnTo>
                  <a:pt x="101600" y="16934"/>
                </a:lnTo>
                <a:lnTo>
                  <a:pt x="127001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8415866" y="643467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0" y="25400"/>
                </a:moveTo>
                <a:lnTo>
                  <a:pt x="0" y="25400"/>
                </a:lnTo>
                <a:lnTo>
                  <a:pt x="8468" y="25400"/>
                </a:lnTo>
                <a:lnTo>
                  <a:pt x="8468" y="16933"/>
                </a:lnTo>
                <a:lnTo>
                  <a:pt x="16934" y="16933"/>
                </a:lnTo>
                <a:lnTo>
                  <a:pt x="25401" y="8466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101601" y="0"/>
                </a:lnTo>
                <a:lnTo>
                  <a:pt x="118534" y="8466"/>
                </a:lnTo>
                <a:lnTo>
                  <a:pt x="135467" y="16933"/>
                </a:lnTo>
                <a:lnTo>
                  <a:pt x="143934" y="33866"/>
                </a:lnTo>
                <a:lnTo>
                  <a:pt x="143934" y="42333"/>
                </a:lnTo>
                <a:lnTo>
                  <a:pt x="143934" y="59266"/>
                </a:lnTo>
                <a:lnTo>
                  <a:pt x="135467" y="76200"/>
                </a:lnTo>
                <a:lnTo>
                  <a:pt x="118534" y="84666"/>
                </a:lnTo>
                <a:lnTo>
                  <a:pt x="110067" y="101600"/>
                </a:lnTo>
                <a:lnTo>
                  <a:pt x="93134" y="110066"/>
                </a:lnTo>
                <a:lnTo>
                  <a:pt x="84668" y="118533"/>
                </a:lnTo>
                <a:lnTo>
                  <a:pt x="76200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27000"/>
                </a:lnTo>
                <a:lnTo>
                  <a:pt x="76200" y="127000"/>
                </a:lnTo>
                <a:lnTo>
                  <a:pt x="84668" y="127000"/>
                </a:lnTo>
                <a:lnTo>
                  <a:pt x="101601" y="127000"/>
                </a:lnTo>
                <a:lnTo>
                  <a:pt x="118534" y="118533"/>
                </a:lnTo>
                <a:lnTo>
                  <a:pt x="143934" y="118533"/>
                </a:lnTo>
                <a:lnTo>
                  <a:pt x="160868" y="118533"/>
                </a:lnTo>
                <a:lnTo>
                  <a:pt x="177801" y="127000"/>
                </a:lnTo>
                <a:lnTo>
                  <a:pt x="194734" y="135466"/>
                </a:lnTo>
                <a:lnTo>
                  <a:pt x="203201" y="152400"/>
                </a:lnTo>
                <a:lnTo>
                  <a:pt x="211667" y="160866"/>
                </a:lnTo>
                <a:lnTo>
                  <a:pt x="211667" y="177800"/>
                </a:lnTo>
                <a:lnTo>
                  <a:pt x="211667" y="186266"/>
                </a:lnTo>
                <a:lnTo>
                  <a:pt x="211667" y="203200"/>
                </a:lnTo>
                <a:lnTo>
                  <a:pt x="194734" y="211666"/>
                </a:lnTo>
                <a:lnTo>
                  <a:pt x="186267" y="228600"/>
                </a:lnTo>
                <a:lnTo>
                  <a:pt x="169334" y="237066"/>
                </a:lnTo>
                <a:lnTo>
                  <a:pt x="143934" y="245533"/>
                </a:lnTo>
                <a:lnTo>
                  <a:pt x="127001" y="245533"/>
                </a:lnTo>
                <a:lnTo>
                  <a:pt x="110067" y="254000"/>
                </a:lnTo>
                <a:lnTo>
                  <a:pt x="93134" y="254000"/>
                </a:lnTo>
                <a:lnTo>
                  <a:pt x="84668" y="254000"/>
                </a:lnTo>
                <a:lnTo>
                  <a:pt x="67734" y="254000"/>
                </a:lnTo>
                <a:lnTo>
                  <a:pt x="59267" y="245533"/>
                </a:lnTo>
                <a:lnTo>
                  <a:pt x="59267" y="245533"/>
                </a:lnTo>
                <a:lnTo>
                  <a:pt x="59267" y="237066"/>
                </a:lnTo>
                <a:lnTo>
                  <a:pt x="59267" y="228600"/>
                </a:lnTo>
                <a:lnTo>
                  <a:pt x="76200" y="211666"/>
                </a:lnTo>
                <a:lnTo>
                  <a:pt x="76200" y="211666"/>
                </a:lnTo>
                <a:lnTo>
                  <a:pt x="84668" y="203200"/>
                </a:lnTo>
                <a:lnTo>
                  <a:pt x="84668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746067" y="601133"/>
            <a:ext cx="33867" cy="245535"/>
          </a:xfrm>
          <a:custGeom>
            <a:avLst/>
            <a:gdLst/>
            <a:ahLst/>
            <a:cxnLst/>
            <a:rect l="0" t="0" r="0" b="0"/>
            <a:pathLst>
              <a:path w="33867" h="2455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25400"/>
                </a:lnTo>
                <a:lnTo>
                  <a:pt x="33866" y="42334"/>
                </a:lnTo>
                <a:lnTo>
                  <a:pt x="33866" y="67734"/>
                </a:lnTo>
                <a:lnTo>
                  <a:pt x="33866" y="101600"/>
                </a:lnTo>
                <a:lnTo>
                  <a:pt x="25400" y="127000"/>
                </a:lnTo>
                <a:lnTo>
                  <a:pt x="25400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8466" y="237067"/>
                </a:lnTo>
                <a:lnTo>
                  <a:pt x="8466" y="245534"/>
                </a:lnTo>
                <a:lnTo>
                  <a:pt x="0" y="245534"/>
                </a:lnTo>
                <a:lnTo>
                  <a:pt x="8466" y="245534"/>
                </a:lnTo>
                <a:lnTo>
                  <a:pt x="8466" y="237067"/>
                </a:lnTo>
                <a:lnTo>
                  <a:pt x="16933" y="220134"/>
                </a:lnTo>
                <a:lnTo>
                  <a:pt x="16933" y="220134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779933" y="635000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110067" y="0"/>
                </a:move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25400"/>
                </a:lnTo>
                <a:lnTo>
                  <a:pt x="101601" y="42333"/>
                </a:lnTo>
                <a:lnTo>
                  <a:pt x="84667" y="59267"/>
                </a:lnTo>
                <a:lnTo>
                  <a:pt x="67734" y="67733"/>
                </a:lnTo>
                <a:lnTo>
                  <a:pt x="42334" y="84667"/>
                </a:lnTo>
                <a:lnTo>
                  <a:pt x="25401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1" y="127000"/>
                </a:lnTo>
                <a:lnTo>
                  <a:pt x="42334" y="135467"/>
                </a:lnTo>
                <a:lnTo>
                  <a:pt x="50800" y="143933"/>
                </a:lnTo>
                <a:lnTo>
                  <a:pt x="67734" y="152400"/>
                </a:lnTo>
                <a:lnTo>
                  <a:pt x="84667" y="160867"/>
                </a:lnTo>
                <a:lnTo>
                  <a:pt x="101601" y="177800"/>
                </a:lnTo>
                <a:lnTo>
                  <a:pt x="118534" y="194733"/>
                </a:lnTo>
                <a:lnTo>
                  <a:pt x="135467" y="203200"/>
                </a:lnTo>
                <a:lnTo>
                  <a:pt x="143934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0867" y="220133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093200" y="7027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8533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177800" y="16934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423400" y="575733"/>
            <a:ext cx="76201" cy="169335"/>
          </a:xfrm>
          <a:custGeom>
            <a:avLst/>
            <a:gdLst/>
            <a:ahLst/>
            <a:cxnLst/>
            <a:rect l="0" t="0" r="0" b="0"/>
            <a:pathLst>
              <a:path w="76201" h="1693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50800" y="25400"/>
                </a:lnTo>
                <a:lnTo>
                  <a:pt x="59266" y="42334"/>
                </a:lnTo>
                <a:lnTo>
                  <a:pt x="67734" y="67734"/>
                </a:lnTo>
                <a:lnTo>
                  <a:pt x="67734" y="93134"/>
                </a:lnTo>
                <a:lnTo>
                  <a:pt x="76200" y="118534"/>
                </a:lnTo>
                <a:lnTo>
                  <a:pt x="76200" y="135467"/>
                </a:lnTo>
                <a:lnTo>
                  <a:pt x="76200" y="160867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567334" y="541867"/>
            <a:ext cx="338667" cy="220134"/>
          </a:xfrm>
          <a:custGeom>
            <a:avLst/>
            <a:gdLst/>
            <a:ahLst/>
            <a:cxnLst/>
            <a:rect l="0" t="0" r="0" b="0"/>
            <a:pathLst>
              <a:path w="338667" h="220134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399" y="8466"/>
                </a:lnTo>
                <a:lnTo>
                  <a:pt x="33866" y="8466"/>
                </a:lnTo>
                <a:lnTo>
                  <a:pt x="50799" y="0"/>
                </a:lnTo>
                <a:lnTo>
                  <a:pt x="67732" y="8466"/>
                </a:lnTo>
                <a:lnTo>
                  <a:pt x="84666" y="8466"/>
                </a:lnTo>
                <a:lnTo>
                  <a:pt x="101599" y="16933"/>
                </a:lnTo>
                <a:lnTo>
                  <a:pt x="126999" y="25400"/>
                </a:lnTo>
                <a:lnTo>
                  <a:pt x="143932" y="33866"/>
                </a:lnTo>
                <a:lnTo>
                  <a:pt x="160866" y="50800"/>
                </a:lnTo>
                <a:lnTo>
                  <a:pt x="186266" y="67733"/>
                </a:lnTo>
                <a:lnTo>
                  <a:pt x="203200" y="84666"/>
                </a:lnTo>
                <a:lnTo>
                  <a:pt x="211666" y="110066"/>
                </a:lnTo>
                <a:lnTo>
                  <a:pt x="211666" y="135466"/>
                </a:lnTo>
                <a:lnTo>
                  <a:pt x="211666" y="152400"/>
                </a:lnTo>
                <a:lnTo>
                  <a:pt x="211666" y="169333"/>
                </a:lnTo>
                <a:lnTo>
                  <a:pt x="203200" y="186266"/>
                </a:lnTo>
                <a:lnTo>
                  <a:pt x="194733" y="194733"/>
                </a:lnTo>
                <a:lnTo>
                  <a:pt x="177799" y="211666"/>
                </a:lnTo>
                <a:lnTo>
                  <a:pt x="169333" y="211666"/>
                </a:lnTo>
                <a:lnTo>
                  <a:pt x="152400" y="220133"/>
                </a:lnTo>
                <a:lnTo>
                  <a:pt x="135466" y="220133"/>
                </a:lnTo>
                <a:lnTo>
                  <a:pt x="126999" y="220133"/>
                </a:lnTo>
                <a:lnTo>
                  <a:pt x="110066" y="211666"/>
                </a:lnTo>
                <a:lnTo>
                  <a:pt x="101599" y="211666"/>
                </a:lnTo>
                <a:lnTo>
                  <a:pt x="93133" y="203200"/>
                </a:lnTo>
                <a:lnTo>
                  <a:pt x="93133" y="194733"/>
                </a:lnTo>
                <a:lnTo>
                  <a:pt x="93133" y="186266"/>
                </a:lnTo>
                <a:lnTo>
                  <a:pt x="110066" y="177800"/>
                </a:lnTo>
                <a:lnTo>
                  <a:pt x="126999" y="160866"/>
                </a:lnTo>
                <a:lnTo>
                  <a:pt x="143932" y="152400"/>
                </a:lnTo>
                <a:lnTo>
                  <a:pt x="160866" y="143933"/>
                </a:lnTo>
                <a:lnTo>
                  <a:pt x="186266" y="135466"/>
                </a:lnTo>
                <a:lnTo>
                  <a:pt x="203200" y="135466"/>
                </a:lnTo>
                <a:lnTo>
                  <a:pt x="220132" y="135466"/>
                </a:lnTo>
                <a:lnTo>
                  <a:pt x="245532" y="135466"/>
                </a:lnTo>
                <a:lnTo>
                  <a:pt x="262466" y="143933"/>
                </a:lnTo>
                <a:lnTo>
                  <a:pt x="279400" y="152400"/>
                </a:lnTo>
                <a:lnTo>
                  <a:pt x="296332" y="152400"/>
                </a:lnTo>
                <a:lnTo>
                  <a:pt x="304800" y="160866"/>
                </a:lnTo>
                <a:lnTo>
                  <a:pt x="321732" y="177800"/>
                </a:lnTo>
                <a:lnTo>
                  <a:pt x="330199" y="177800"/>
                </a:lnTo>
                <a:lnTo>
                  <a:pt x="338666" y="186266"/>
                </a:lnTo>
                <a:lnTo>
                  <a:pt x="338666" y="194733"/>
                </a:lnTo>
                <a:lnTo>
                  <a:pt x="338666" y="194733"/>
                </a:lnTo>
                <a:lnTo>
                  <a:pt x="338666" y="194733"/>
                </a:lnTo>
                <a:lnTo>
                  <a:pt x="338666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358467" y="1354667"/>
            <a:ext cx="279401" cy="245534"/>
          </a:xfrm>
          <a:custGeom>
            <a:avLst/>
            <a:gdLst/>
            <a:ahLst/>
            <a:cxnLst/>
            <a:rect l="0" t="0" r="0" b="0"/>
            <a:pathLst>
              <a:path w="279401" h="245534">
                <a:moveTo>
                  <a:pt x="8466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43933" y="42333"/>
                </a:lnTo>
                <a:lnTo>
                  <a:pt x="152399" y="59266"/>
                </a:lnTo>
                <a:lnTo>
                  <a:pt x="160867" y="84666"/>
                </a:lnTo>
                <a:lnTo>
                  <a:pt x="160867" y="110066"/>
                </a:lnTo>
                <a:lnTo>
                  <a:pt x="160867" y="127000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52399" y="186266"/>
                </a:lnTo>
                <a:lnTo>
                  <a:pt x="143933" y="203200"/>
                </a:lnTo>
                <a:lnTo>
                  <a:pt x="127000" y="211666"/>
                </a:lnTo>
                <a:lnTo>
                  <a:pt x="118533" y="220133"/>
                </a:lnTo>
                <a:lnTo>
                  <a:pt x="101600" y="228600"/>
                </a:lnTo>
                <a:lnTo>
                  <a:pt x="93133" y="228600"/>
                </a:lnTo>
                <a:lnTo>
                  <a:pt x="93133" y="228600"/>
                </a:lnTo>
                <a:lnTo>
                  <a:pt x="84666" y="228600"/>
                </a:lnTo>
                <a:lnTo>
                  <a:pt x="76200" y="220133"/>
                </a:lnTo>
                <a:lnTo>
                  <a:pt x="76200" y="211666"/>
                </a:lnTo>
                <a:lnTo>
                  <a:pt x="76200" y="203200"/>
                </a:lnTo>
                <a:lnTo>
                  <a:pt x="76200" y="186266"/>
                </a:lnTo>
                <a:lnTo>
                  <a:pt x="76200" y="177800"/>
                </a:lnTo>
                <a:lnTo>
                  <a:pt x="84666" y="169333"/>
                </a:lnTo>
                <a:lnTo>
                  <a:pt x="93133" y="160866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69333" y="152400"/>
                </a:lnTo>
                <a:lnTo>
                  <a:pt x="194733" y="160866"/>
                </a:lnTo>
                <a:lnTo>
                  <a:pt x="211666" y="169333"/>
                </a:lnTo>
                <a:lnTo>
                  <a:pt x="228599" y="177800"/>
                </a:lnTo>
                <a:lnTo>
                  <a:pt x="245533" y="186266"/>
                </a:lnTo>
                <a:lnTo>
                  <a:pt x="254000" y="194733"/>
                </a:lnTo>
                <a:lnTo>
                  <a:pt x="262466" y="203200"/>
                </a:lnTo>
                <a:lnTo>
                  <a:pt x="262466" y="211666"/>
                </a:lnTo>
                <a:lnTo>
                  <a:pt x="270933" y="220133"/>
                </a:lnTo>
                <a:lnTo>
                  <a:pt x="270933" y="220133"/>
                </a:lnTo>
                <a:lnTo>
                  <a:pt x="279400" y="228600"/>
                </a:lnTo>
                <a:lnTo>
                  <a:pt x="279400" y="228600"/>
                </a:lnTo>
                <a:lnTo>
                  <a:pt x="279400" y="237066"/>
                </a:lnTo>
                <a:lnTo>
                  <a:pt x="279400" y="237066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37066"/>
                </a:lnTo>
                <a:lnTo>
                  <a:pt x="27940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697133" y="1303867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67733"/>
                </a:lnTo>
                <a:lnTo>
                  <a:pt x="16934" y="101600"/>
                </a:lnTo>
                <a:lnTo>
                  <a:pt x="8467" y="127000"/>
                </a:lnTo>
                <a:lnTo>
                  <a:pt x="8467" y="160866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62466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9400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705600" y="1380067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93133" y="8466"/>
                </a:move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8466"/>
                </a:lnTo>
                <a:lnTo>
                  <a:pt x="93133" y="16933"/>
                </a:lnTo>
                <a:lnTo>
                  <a:pt x="76200" y="33866"/>
                </a:lnTo>
                <a:lnTo>
                  <a:pt x="59267" y="50800"/>
                </a:lnTo>
                <a:lnTo>
                  <a:pt x="33866" y="59266"/>
                </a:lnTo>
                <a:lnTo>
                  <a:pt x="16933" y="67733"/>
                </a:lnTo>
                <a:lnTo>
                  <a:pt x="8467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0066"/>
                </a:lnTo>
                <a:lnTo>
                  <a:pt x="16933" y="110066"/>
                </a:lnTo>
                <a:lnTo>
                  <a:pt x="33866" y="118533"/>
                </a:lnTo>
                <a:lnTo>
                  <a:pt x="50800" y="127000"/>
                </a:lnTo>
                <a:lnTo>
                  <a:pt x="59267" y="143933"/>
                </a:lnTo>
                <a:lnTo>
                  <a:pt x="76200" y="152400"/>
                </a:lnTo>
                <a:lnTo>
                  <a:pt x="93133" y="160866"/>
                </a:lnTo>
                <a:lnTo>
                  <a:pt x="101600" y="177800"/>
                </a:lnTo>
                <a:lnTo>
                  <a:pt x="118534" y="186266"/>
                </a:lnTo>
                <a:lnTo>
                  <a:pt x="127000" y="194733"/>
                </a:lnTo>
                <a:lnTo>
                  <a:pt x="135467" y="194733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52400" y="186266"/>
                </a:lnTo>
                <a:lnTo>
                  <a:pt x="152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951133" y="1236133"/>
            <a:ext cx="118535" cy="364068"/>
          </a:xfrm>
          <a:custGeom>
            <a:avLst/>
            <a:gdLst/>
            <a:ahLst/>
            <a:cxnLst/>
            <a:rect l="0" t="0" r="0" b="0"/>
            <a:pathLst>
              <a:path w="118535" h="364068">
                <a:moveTo>
                  <a:pt x="110067" y="0"/>
                </a:move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8467"/>
                </a:lnTo>
                <a:lnTo>
                  <a:pt x="110067" y="25400"/>
                </a:lnTo>
                <a:lnTo>
                  <a:pt x="93133" y="42334"/>
                </a:lnTo>
                <a:lnTo>
                  <a:pt x="84667" y="67734"/>
                </a:lnTo>
                <a:lnTo>
                  <a:pt x="59267" y="93134"/>
                </a:lnTo>
                <a:lnTo>
                  <a:pt x="42334" y="127000"/>
                </a:lnTo>
                <a:lnTo>
                  <a:pt x="25401" y="160867"/>
                </a:lnTo>
                <a:lnTo>
                  <a:pt x="16933" y="194734"/>
                </a:lnTo>
                <a:lnTo>
                  <a:pt x="8467" y="228600"/>
                </a:lnTo>
                <a:lnTo>
                  <a:pt x="0" y="254000"/>
                </a:lnTo>
                <a:lnTo>
                  <a:pt x="8467" y="270934"/>
                </a:lnTo>
                <a:lnTo>
                  <a:pt x="8467" y="296334"/>
                </a:lnTo>
                <a:lnTo>
                  <a:pt x="16933" y="313267"/>
                </a:lnTo>
                <a:lnTo>
                  <a:pt x="33867" y="321734"/>
                </a:lnTo>
                <a:lnTo>
                  <a:pt x="42334" y="330200"/>
                </a:lnTo>
                <a:lnTo>
                  <a:pt x="59267" y="347134"/>
                </a:lnTo>
                <a:lnTo>
                  <a:pt x="67734" y="355600"/>
                </a:lnTo>
                <a:lnTo>
                  <a:pt x="76200" y="355600"/>
                </a:lnTo>
                <a:lnTo>
                  <a:pt x="84667" y="364067"/>
                </a:lnTo>
                <a:lnTo>
                  <a:pt x="84667" y="364067"/>
                </a:lnTo>
                <a:lnTo>
                  <a:pt x="93133" y="364067"/>
                </a:lnTo>
                <a:lnTo>
                  <a:pt x="93133" y="364067"/>
                </a:lnTo>
                <a:lnTo>
                  <a:pt x="93133" y="364067"/>
                </a:lnTo>
                <a:lnTo>
                  <a:pt x="93133" y="355600"/>
                </a:lnTo>
                <a:lnTo>
                  <a:pt x="101601" y="347134"/>
                </a:lnTo>
                <a:lnTo>
                  <a:pt x="101601" y="330200"/>
                </a:lnTo>
                <a:lnTo>
                  <a:pt x="101601" y="330200"/>
                </a:lnTo>
                <a:lnTo>
                  <a:pt x="101601" y="321734"/>
                </a:lnTo>
                <a:lnTo>
                  <a:pt x="101601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154333" y="1295400"/>
            <a:ext cx="8468" cy="279401"/>
          </a:xfrm>
          <a:custGeom>
            <a:avLst/>
            <a:gdLst/>
            <a:ahLst/>
            <a:cxnLst/>
            <a:rect l="0" t="0" r="0" b="0"/>
            <a:pathLst>
              <a:path w="8468" h="2794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154333" y="1363133"/>
            <a:ext cx="160868" cy="203201"/>
          </a:xfrm>
          <a:custGeom>
            <a:avLst/>
            <a:gdLst/>
            <a:ahLst/>
            <a:cxnLst/>
            <a:rect l="0" t="0" r="0" b="0"/>
            <a:pathLst>
              <a:path w="160868" h="203201">
                <a:moveTo>
                  <a:pt x="101600" y="0"/>
                </a:moveTo>
                <a:lnTo>
                  <a:pt x="101600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33867"/>
                </a:lnTo>
                <a:lnTo>
                  <a:pt x="101600" y="42334"/>
                </a:lnTo>
                <a:lnTo>
                  <a:pt x="93134" y="59267"/>
                </a:lnTo>
                <a:lnTo>
                  <a:pt x="84667" y="76200"/>
                </a:lnTo>
                <a:lnTo>
                  <a:pt x="67734" y="93134"/>
                </a:lnTo>
                <a:lnTo>
                  <a:pt x="50801" y="101600"/>
                </a:lnTo>
                <a:lnTo>
                  <a:pt x="33867" y="118534"/>
                </a:lnTo>
                <a:lnTo>
                  <a:pt x="25400" y="127000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7" y="143934"/>
                </a:lnTo>
                <a:lnTo>
                  <a:pt x="16934" y="152400"/>
                </a:lnTo>
                <a:lnTo>
                  <a:pt x="42333" y="160867"/>
                </a:lnTo>
                <a:lnTo>
                  <a:pt x="59267" y="160867"/>
                </a:lnTo>
                <a:lnTo>
                  <a:pt x="76200" y="169334"/>
                </a:lnTo>
                <a:lnTo>
                  <a:pt x="93134" y="169334"/>
                </a:lnTo>
                <a:lnTo>
                  <a:pt x="118533" y="177800"/>
                </a:lnTo>
                <a:lnTo>
                  <a:pt x="127001" y="177800"/>
                </a:lnTo>
                <a:lnTo>
                  <a:pt x="143934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194734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382933" y="1430867"/>
            <a:ext cx="220135" cy="8467"/>
          </a:xfrm>
          <a:custGeom>
            <a:avLst/>
            <a:gdLst/>
            <a:ahLst/>
            <a:cxnLst/>
            <a:rect l="0" t="0" r="0" b="0"/>
            <a:pathLst>
              <a:path w="220135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1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27001" y="8466"/>
                </a:lnTo>
                <a:lnTo>
                  <a:pt x="152400" y="8466"/>
                </a:lnTo>
                <a:lnTo>
                  <a:pt x="169334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1" y="0"/>
                </a:lnTo>
                <a:lnTo>
                  <a:pt x="203201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20134" y="8466"/>
                </a:lnTo>
                <a:lnTo>
                  <a:pt x="2201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721600" y="1303867"/>
            <a:ext cx="186268" cy="118534"/>
          </a:xfrm>
          <a:custGeom>
            <a:avLst/>
            <a:gdLst/>
            <a:ahLst/>
            <a:cxnLst/>
            <a:rect l="0" t="0" r="0" b="0"/>
            <a:pathLst>
              <a:path w="186268" h="118534">
                <a:moveTo>
                  <a:pt x="16934" y="0"/>
                </a:move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8466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10066"/>
                </a:lnTo>
                <a:lnTo>
                  <a:pt x="25400" y="110066"/>
                </a:lnTo>
                <a:lnTo>
                  <a:pt x="33867" y="118533"/>
                </a:lnTo>
                <a:lnTo>
                  <a:pt x="50800" y="118533"/>
                </a:lnTo>
                <a:lnTo>
                  <a:pt x="76200" y="118533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35467" y="110066"/>
                </a:lnTo>
                <a:lnTo>
                  <a:pt x="152400" y="101600"/>
                </a:lnTo>
                <a:lnTo>
                  <a:pt x="160866" y="84666"/>
                </a:lnTo>
                <a:lnTo>
                  <a:pt x="177800" y="76200"/>
                </a:lnTo>
                <a:lnTo>
                  <a:pt x="177800" y="76200"/>
                </a:lnTo>
                <a:lnTo>
                  <a:pt x="186267" y="59266"/>
                </a:lnTo>
                <a:lnTo>
                  <a:pt x="186267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882466" y="1295400"/>
            <a:ext cx="33868" cy="76201"/>
          </a:xfrm>
          <a:custGeom>
            <a:avLst/>
            <a:gdLst/>
            <a:ahLst/>
            <a:cxnLst/>
            <a:rect l="0" t="0" r="0" b="0"/>
            <a:pathLst>
              <a:path w="33868" h="76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8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25401" y="67733"/>
                </a:lnTo>
                <a:lnTo>
                  <a:pt x="25401" y="67733"/>
                </a:lnTo>
                <a:lnTo>
                  <a:pt x="25401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1" y="50800"/>
                </a:lnTo>
                <a:lnTo>
                  <a:pt x="25401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874000" y="1295400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37067"/>
                </a:lnTo>
                <a:lnTo>
                  <a:pt x="84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941733" y="1185333"/>
            <a:ext cx="186268" cy="397935"/>
          </a:xfrm>
          <a:custGeom>
            <a:avLst/>
            <a:gdLst/>
            <a:ahLst/>
            <a:cxnLst/>
            <a:rect l="0" t="0" r="0" b="0"/>
            <a:pathLst>
              <a:path w="186268" h="397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25400"/>
                </a:lnTo>
                <a:lnTo>
                  <a:pt x="118534" y="42334"/>
                </a:lnTo>
                <a:lnTo>
                  <a:pt x="135467" y="59267"/>
                </a:lnTo>
                <a:lnTo>
                  <a:pt x="152400" y="84667"/>
                </a:lnTo>
                <a:lnTo>
                  <a:pt x="177801" y="110067"/>
                </a:lnTo>
                <a:lnTo>
                  <a:pt x="186267" y="143934"/>
                </a:lnTo>
                <a:lnTo>
                  <a:pt x="186267" y="169334"/>
                </a:lnTo>
                <a:lnTo>
                  <a:pt x="186267" y="203200"/>
                </a:lnTo>
                <a:lnTo>
                  <a:pt x="186267" y="228600"/>
                </a:lnTo>
                <a:lnTo>
                  <a:pt x="177801" y="254000"/>
                </a:lnTo>
                <a:lnTo>
                  <a:pt x="169333" y="270934"/>
                </a:lnTo>
                <a:lnTo>
                  <a:pt x="160867" y="296334"/>
                </a:lnTo>
                <a:lnTo>
                  <a:pt x="152400" y="313267"/>
                </a:lnTo>
                <a:lnTo>
                  <a:pt x="143934" y="330200"/>
                </a:lnTo>
                <a:lnTo>
                  <a:pt x="135467" y="347134"/>
                </a:lnTo>
                <a:lnTo>
                  <a:pt x="127000" y="364067"/>
                </a:lnTo>
                <a:lnTo>
                  <a:pt x="127000" y="372534"/>
                </a:lnTo>
                <a:lnTo>
                  <a:pt x="118534" y="381000"/>
                </a:lnTo>
                <a:lnTo>
                  <a:pt x="118534" y="389467"/>
                </a:lnTo>
                <a:lnTo>
                  <a:pt x="110067" y="397934"/>
                </a:lnTo>
                <a:lnTo>
                  <a:pt x="118534" y="397934"/>
                </a:lnTo>
                <a:lnTo>
                  <a:pt x="118534" y="389467"/>
                </a:lnTo>
                <a:lnTo>
                  <a:pt x="118534" y="389467"/>
                </a:lnTo>
                <a:lnTo>
                  <a:pt x="118534" y="389467"/>
                </a:lnTo>
                <a:lnTo>
                  <a:pt x="118534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356600" y="1278467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16933" y="203200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8263466" y="1388533"/>
            <a:ext cx="194735" cy="16935"/>
          </a:xfrm>
          <a:custGeom>
            <a:avLst/>
            <a:gdLst/>
            <a:ahLst/>
            <a:cxnLst/>
            <a:rect l="0" t="0" r="0" b="0"/>
            <a:pathLst>
              <a:path w="194735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84668" y="16934"/>
                </a:lnTo>
                <a:lnTo>
                  <a:pt x="118534" y="16934"/>
                </a:lnTo>
                <a:lnTo>
                  <a:pt x="143934" y="16934"/>
                </a:lnTo>
                <a:lnTo>
                  <a:pt x="169334" y="8467"/>
                </a:lnTo>
                <a:lnTo>
                  <a:pt x="169334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636000" y="1227667"/>
            <a:ext cx="203201" cy="287867"/>
          </a:xfrm>
          <a:custGeom>
            <a:avLst/>
            <a:gdLst/>
            <a:ahLst/>
            <a:cxnLst/>
            <a:rect l="0" t="0" r="0" b="0"/>
            <a:pathLst>
              <a:path w="203201" h="287867">
                <a:moveTo>
                  <a:pt x="42333" y="16933"/>
                </a:move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6" y="8466"/>
                </a:lnTo>
                <a:lnTo>
                  <a:pt x="169334" y="16933"/>
                </a:lnTo>
                <a:lnTo>
                  <a:pt x="169334" y="25400"/>
                </a:lnTo>
                <a:lnTo>
                  <a:pt x="169334" y="33866"/>
                </a:lnTo>
                <a:lnTo>
                  <a:pt x="160866" y="50800"/>
                </a:lnTo>
                <a:lnTo>
                  <a:pt x="143933" y="59266"/>
                </a:lnTo>
                <a:lnTo>
                  <a:pt x="135467" y="76200"/>
                </a:lnTo>
                <a:lnTo>
                  <a:pt x="110067" y="93133"/>
                </a:lnTo>
                <a:lnTo>
                  <a:pt x="101600" y="110066"/>
                </a:lnTo>
                <a:lnTo>
                  <a:pt x="84666" y="110066"/>
                </a:lnTo>
                <a:lnTo>
                  <a:pt x="76200" y="118533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52400" y="118533"/>
                </a:lnTo>
                <a:lnTo>
                  <a:pt x="169334" y="127000"/>
                </a:lnTo>
                <a:lnTo>
                  <a:pt x="186267" y="135466"/>
                </a:lnTo>
                <a:lnTo>
                  <a:pt x="194733" y="143933"/>
                </a:lnTo>
                <a:lnTo>
                  <a:pt x="203200" y="160866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194733" y="211666"/>
                </a:lnTo>
                <a:lnTo>
                  <a:pt x="177800" y="228600"/>
                </a:lnTo>
                <a:lnTo>
                  <a:pt x="160866" y="245533"/>
                </a:lnTo>
                <a:lnTo>
                  <a:pt x="135467" y="254000"/>
                </a:lnTo>
                <a:lnTo>
                  <a:pt x="101600" y="262466"/>
                </a:lnTo>
                <a:lnTo>
                  <a:pt x="76200" y="279400"/>
                </a:lnTo>
                <a:lnTo>
                  <a:pt x="50800" y="279400"/>
                </a:lnTo>
                <a:lnTo>
                  <a:pt x="33867" y="287866"/>
                </a:lnTo>
                <a:lnTo>
                  <a:pt x="16934" y="279400"/>
                </a:lnTo>
                <a:lnTo>
                  <a:pt x="0" y="279400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949266" y="1159933"/>
            <a:ext cx="127002" cy="304801"/>
          </a:xfrm>
          <a:custGeom>
            <a:avLst/>
            <a:gdLst/>
            <a:ahLst/>
            <a:cxnLst/>
            <a:rect l="0" t="0" r="0" b="0"/>
            <a:pathLst>
              <a:path w="127002" h="3048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8" y="0"/>
                </a:lnTo>
                <a:lnTo>
                  <a:pt x="76200" y="8467"/>
                </a:lnTo>
                <a:lnTo>
                  <a:pt x="67734" y="16934"/>
                </a:lnTo>
                <a:lnTo>
                  <a:pt x="59267" y="33867"/>
                </a:lnTo>
                <a:lnTo>
                  <a:pt x="50801" y="59267"/>
                </a:lnTo>
                <a:lnTo>
                  <a:pt x="33867" y="84667"/>
                </a:lnTo>
                <a:lnTo>
                  <a:pt x="16934" y="110067"/>
                </a:lnTo>
                <a:lnTo>
                  <a:pt x="8468" y="143934"/>
                </a:lnTo>
                <a:lnTo>
                  <a:pt x="8468" y="169334"/>
                </a:lnTo>
                <a:lnTo>
                  <a:pt x="0" y="194734"/>
                </a:lnTo>
                <a:lnTo>
                  <a:pt x="8468" y="220134"/>
                </a:lnTo>
                <a:lnTo>
                  <a:pt x="16934" y="245534"/>
                </a:lnTo>
                <a:lnTo>
                  <a:pt x="33867" y="270934"/>
                </a:lnTo>
                <a:lnTo>
                  <a:pt x="50801" y="287867"/>
                </a:lnTo>
                <a:lnTo>
                  <a:pt x="76200" y="296334"/>
                </a:lnTo>
                <a:lnTo>
                  <a:pt x="101601" y="304800"/>
                </a:lnTo>
                <a:lnTo>
                  <a:pt x="118534" y="304800"/>
                </a:lnTo>
                <a:lnTo>
                  <a:pt x="118534" y="304800"/>
                </a:lnTo>
                <a:lnTo>
                  <a:pt x="127001" y="296334"/>
                </a:lnTo>
                <a:lnTo>
                  <a:pt x="127001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9160933" y="1210733"/>
            <a:ext cx="25402" cy="211668"/>
          </a:xfrm>
          <a:custGeom>
            <a:avLst/>
            <a:gdLst/>
            <a:ahLst/>
            <a:cxnLst/>
            <a:rect l="0" t="0" r="0" b="0"/>
            <a:pathLst>
              <a:path w="25402" h="2116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9267"/>
                </a:lnTo>
                <a:lnTo>
                  <a:pt x="16933" y="93134"/>
                </a:lnTo>
                <a:lnTo>
                  <a:pt x="25401" y="118534"/>
                </a:lnTo>
                <a:lnTo>
                  <a:pt x="25401" y="143934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9177866" y="1253067"/>
            <a:ext cx="186268" cy="169334"/>
          </a:xfrm>
          <a:custGeom>
            <a:avLst/>
            <a:gdLst/>
            <a:ahLst/>
            <a:cxnLst/>
            <a:rect l="0" t="0" r="0" b="0"/>
            <a:pathLst>
              <a:path w="186268" h="169334">
                <a:moveTo>
                  <a:pt x="118534" y="0"/>
                </a:moveTo>
                <a:lnTo>
                  <a:pt x="110067" y="0"/>
                </a:lnTo>
                <a:lnTo>
                  <a:pt x="110067" y="8466"/>
                </a:lnTo>
                <a:lnTo>
                  <a:pt x="101601" y="16933"/>
                </a:lnTo>
                <a:lnTo>
                  <a:pt x="93134" y="33866"/>
                </a:lnTo>
                <a:lnTo>
                  <a:pt x="76200" y="50800"/>
                </a:lnTo>
                <a:lnTo>
                  <a:pt x="59267" y="76200"/>
                </a:lnTo>
                <a:lnTo>
                  <a:pt x="42334" y="84666"/>
                </a:lnTo>
                <a:lnTo>
                  <a:pt x="25401" y="101600"/>
                </a:lnTo>
                <a:lnTo>
                  <a:pt x="16934" y="110066"/>
                </a:lnTo>
                <a:lnTo>
                  <a:pt x="8468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8468" y="135466"/>
                </a:lnTo>
                <a:lnTo>
                  <a:pt x="25401" y="143933"/>
                </a:lnTo>
                <a:lnTo>
                  <a:pt x="42334" y="143933"/>
                </a:lnTo>
                <a:lnTo>
                  <a:pt x="67734" y="152400"/>
                </a:lnTo>
                <a:lnTo>
                  <a:pt x="93134" y="160866"/>
                </a:lnTo>
                <a:lnTo>
                  <a:pt x="110067" y="160866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9334" y="169333"/>
                </a:lnTo>
                <a:lnTo>
                  <a:pt x="177801" y="169333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862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9457267" y="1337733"/>
            <a:ext cx="101600" cy="25401"/>
          </a:xfrm>
          <a:custGeom>
            <a:avLst/>
            <a:gdLst/>
            <a:ahLst/>
            <a:cxnLst/>
            <a:rect l="0" t="0" r="0" b="0"/>
            <a:pathLst>
              <a:path w="101600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399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101599" y="16934"/>
                </a:lnTo>
                <a:lnTo>
                  <a:pt x="101599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9618133" y="1210733"/>
            <a:ext cx="160868" cy="127001"/>
          </a:xfrm>
          <a:custGeom>
            <a:avLst/>
            <a:gdLst/>
            <a:ahLst/>
            <a:cxnLst/>
            <a:rect l="0" t="0" r="0" b="0"/>
            <a:pathLst>
              <a:path w="160868" h="127001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1" y="76200"/>
                </a:lnTo>
                <a:lnTo>
                  <a:pt x="33867" y="93134"/>
                </a:lnTo>
                <a:lnTo>
                  <a:pt x="42334" y="110067"/>
                </a:lnTo>
                <a:lnTo>
                  <a:pt x="50800" y="118534"/>
                </a:lnTo>
                <a:lnTo>
                  <a:pt x="67734" y="127000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35467" y="127000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60867" y="101600"/>
                </a:lnTo>
                <a:lnTo>
                  <a:pt x="1608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804400" y="1151467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25400" y="186266"/>
                </a:lnTo>
                <a:lnTo>
                  <a:pt x="25400" y="211666"/>
                </a:lnTo>
                <a:lnTo>
                  <a:pt x="16933" y="237066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25400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855200" y="1024467"/>
            <a:ext cx="194734" cy="508001"/>
          </a:xfrm>
          <a:custGeom>
            <a:avLst/>
            <a:gdLst/>
            <a:ahLst/>
            <a:cxnLst/>
            <a:rect l="0" t="0" r="0" b="0"/>
            <a:pathLst>
              <a:path w="194734" h="508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67734" y="25400"/>
                </a:lnTo>
                <a:lnTo>
                  <a:pt x="93134" y="42333"/>
                </a:lnTo>
                <a:lnTo>
                  <a:pt x="127000" y="76200"/>
                </a:lnTo>
                <a:lnTo>
                  <a:pt x="160866" y="110066"/>
                </a:lnTo>
                <a:lnTo>
                  <a:pt x="177800" y="160866"/>
                </a:lnTo>
                <a:lnTo>
                  <a:pt x="186266" y="220133"/>
                </a:lnTo>
                <a:lnTo>
                  <a:pt x="194733" y="270933"/>
                </a:lnTo>
                <a:lnTo>
                  <a:pt x="177800" y="330200"/>
                </a:lnTo>
                <a:lnTo>
                  <a:pt x="143934" y="372533"/>
                </a:lnTo>
                <a:lnTo>
                  <a:pt x="118533" y="414866"/>
                </a:lnTo>
                <a:lnTo>
                  <a:pt x="76200" y="448733"/>
                </a:lnTo>
                <a:lnTo>
                  <a:pt x="33866" y="482600"/>
                </a:lnTo>
                <a:lnTo>
                  <a:pt x="33866" y="482600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205134" y="2861733"/>
            <a:ext cx="220133" cy="296335"/>
          </a:xfrm>
          <a:custGeom>
            <a:avLst/>
            <a:gdLst/>
            <a:ahLst/>
            <a:cxnLst/>
            <a:rect l="0" t="0" r="0" b="0"/>
            <a:pathLst>
              <a:path w="220133" h="296335">
                <a:moveTo>
                  <a:pt x="16933" y="50800"/>
                </a:move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0799" y="8467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6" y="0"/>
                </a:lnTo>
                <a:lnTo>
                  <a:pt x="126999" y="8467"/>
                </a:lnTo>
                <a:lnTo>
                  <a:pt x="135466" y="25400"/>
                </a:lnTo>
                <a:lnTo>
                  <a:pt x="143932" y="42334"/>
                </a:lnTo>
                <a:lnTo>
                  <a:pt x="152400" y="59267"/>
                </a:lnTo>
                <a:lnTo>
                  <a:pt x="152400" y="84667"/>
                </a:lnTo>
                <a:lnTo>
                  <a:pt x="160866" y="110067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43932" y="186267"/>
                </a:lnTo>
                <a:lnTo>
                  <a:pt x="126999" y="203200"/>
                </a:lnTo>
                <a:lnTo>
                  <a:pt x="118533" y="228600"/>
                </a:lnTo>
                <a:lnTo>
                  <a:pt x="101599" y="237067"/>
                </a:lnTo>
                <a:lnTo>
                  <a:pt x="93133" y="254000"/>
                </a:lnTo>
                <a:lnTo>
                  <a:pt x="67732" y="262467"/>
                </a:lnTo>
                <a:lnTo>
                  <a:pt x="59266" y="270934"/>
                </a:lnTo>
                <a:lnTo>
                  <a:pt x="42333" y="270934"/>
                </a:lnTo>
                <a:lnTo>
                  <a:pt x="33866" y="270934"/>
                </a:lnTo>
                <a:lnTo>
                  <a:pt x="16933" y="262467"/>
                </a:lnTo>
                <a:lnTo>
                  <a:pt x="8466" y="245534"/>
                </a:lnTo>
                <a:lnTo>
                  <a:pt x="8466" y="237067"/>
                </a:lnTo>
                <a:lnTo>
                  <a:pt x="8466" y="220134"/>
                </a:lnTo>
                <a:lnTo>
                  <a:pt x="8466" y="203200"/>
                </a:lnTo>
                <a:lnTo>
                  <a:pt x="16933" y="186267"/>
                </a:lnTo>
                <a:lnTo>
                  <a:pt x="33866" y="177800"/>
                </a:lnTo>
                <a:lnTo>
                  <a:pt x="50799" y="169334"/>
                </a:lnTo>
                <a:lnTo>
                  <a:pt x="67732" y="169334"/>
                </a:lnTo>
                <a:lnTo>
                  <a:pt x="93133" y="169334"/>
                </a:lnTo>
                <a:lnTo>
                  <a:pt x="110066" y="177800"/>
                </a:lnTo>
                <a:lnTo>
                  <a:pt x="135466" y="177800"/>
                </a:lnTo>
                <a:lnTo>
                  <a:pt x="152400" y="194734"/>
                </a:lnTo>
                <a:lnTo>
                  <a:pt x="169333" y="203200"/>
                </a:lnTo>
                <a:lnTo>
                  <a:pt x="186266" y="220134"/>
                </a:lnTo>
                <a:lnTo>
                  <a:pt x="194733" y="237067"/>
                </a:lnTo>
                <a:lnTo>
                  <a:pt x="203199" y="254000"/>
                </a:lnTo>
                <a:lnTo>
                  <a:pt x="211666" y="270934"/>
                </a:lnTo>
                <a:lnTo>
                  <a:pt x="211666" y="287867"/>
                </a:lnTo>
                <a:lnTo>
                  <a:pt x="211666" y="296334"/>
                </a:lnTo>
                <a:lnTo>
                  <a:pt x="211666" y="296334"/>
                </a:lnTo>
                <a:lnTo>
                  <a:pt x="211666" y="296334"/>
                </a:lnTo>
                <a:lnTo>
                  <a:pt x="220132" y="287867"/>
                </a:lnTo>
                <a:lnTo>
                  <a:pt x="220132" y="279400"/>
                </a:lnTo>
                <a:lnTo>
                  <a:pt x="220132" y="279400"/>
                </a:lnTo>
                <a:lnTo>
                  <a:pt x="220132" y="270934"/>
                </a:lnTo>
                <a:lnTo>
                  <a:pt x="220132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509934" y="2861733"/>
            <a:ext cx="16934" cy="296335"/>
          </a:xfrm>
          <a:custGeom>
            <a:avLst/>
            <a:gdLst/>
            <a:ahLst/>
            <a:cxnLst/>
            <a:rect l="0" t="0" r="0" b="0"/>
            <a:pathLst>
              <a:path w="16934" h="296335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9334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0934"/>
                </a:lnTo>
                <a:lnTo>
                  <a:pt x="8466" y="287867"/>
                </a:lnTo>
                <a:lnTo>
                  <a:pt x="8466" y="296334"/>
                </a:lnTo>
                <a:lnTo>
                  <a:pt x="8466" y="296334"/>
                </a:lnTo>
                <a:lnTo>
                  <a:pt x="8466" y="287867"/>
                </a:lnTo>
                <a:lnTo>
                  <a:pt x="8466" y="279400"/>
                </a:lnTo>
                <a:lnTo>
                  <a:pt x="16933" y="270934"/>
                </a:lnTo>
                <a:lnTo>
                  <a:pt x="16933" y="270934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526867" y="2912533"/>
            <a:ext cx="203200" cy="245535"/>
          </a:xfrm>
          <a:custGeom>
            <a:avLst/>
            <a:gdLst/>
            <a:ahLst/>
            <a:cxnLst/>
            <a:rect l="0" t="0" r="0" b="0"/>
            <a:pathLst>
              <a:path w="203200" h="245535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76200" y="67734"/>
                </a:lnTo>
                <a:lnTo>
                  <a:pt x="67733" y="84667"/>
                </a:lnTo>
                <a:lnTo>
                  <a:pt x="50799" y="93134"/>
                </a:lnTo>
                <a:lnTo>
                  <a:pt x="42333" y="101600"/>
                </a:lnTo>
                <a:lnTo>
                  <a:pt x="25400" y="110067"/>
                </a:lnTo>
                <a:lnTo>
                  <a:pt x="16933" y="118534"/>
                </a:lnTo>
                <a:lnTo>
                  <a:pt x="8466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6" y="118534"/>
                </a:lnTo>
                <a:lnTo>
                  <a:pt x="16933" y="118534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7" y="135467"/>
                </a:lnTo>
                <a:lnTo>
                  <a:pt x="76200" y="143934"/>
                </a:lnTo>
                <a:lnTo>
                  <a:pt x="93133" y="152400"/>
                </a:lnTo>
                <a:lnTo>
                  <a:pt x="110066" y="160867"/>
                </a:lnTo>
                <a:lnTo>
                  <a:pt x="126999" y="177800"/>
                </a:lnTo>
                <a:lnTo>
                  <a:pt x="143933" y="186267"/>
                </a:lnTo>
                <a:lnTo>
                  <a:pt x="152400" y="194734"/>
                </a:lnTo>
                <a:lnTo>
                  <a:pt x="169333" y="203200"/>
                </a:lnTo>
                <a:lnTo>
                  <a:pt x="177800" y="220134"/>
                </a:lnTo>
                <a:lnTo>
                  <a:pt x="186266" y="228600"/>
                </a:lnTo>
                <a:lnTo>
                  <a:pt x="186266" y="228600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45534"/>
                </a:lnTo>
                <a:lnTo>
                  <a:pt x="203199" y="237067"/>
                </a:lnTo>
                <a:lnTo>
                  <a:pt x="203199" y="228600"/>
                </a:lnTo>
                <a:lnTo>
                  <a:pt x="203199" y="228600"/>
                </a:lnTo>
                <a:lnTo>
                  <a:pt x="203199" y="220134"/>
                </a:lnTo>
                <a:lnTo>
                  <a:pt x="203199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865533" y="2921000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797800" y="30056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16933"/>
                </a:lnTo>
                <a:lnTo>
                  <a:pt x="93134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60866" y="8466"/>
                </a:lnTo>
                <a:lnTo>
                  <a:pt x="1608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060267" y="2853267"/>
            <a:ext cx="237067" cy="313267"/>
          </a:xfrm>
          <a:custGeom>
            <a:avLst/>
            <a:gdLst/>
            <a:ahLst/>
            <a:cxnLst/>
            <a:rect l="0" t="0" r="0" b="0"/>
            <a:pathLst>
              <a:path w="237067" h="3132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33866" y="8466"/>
                </a:lnTo>
                <a:lnTo>
                  <a:pt x="50799" y="0"/>
                </a:lnTo>
                <a:lnTo>
                  <a:pt x="67733" y="0"/>
                </a:lnTo>
                <a:lnTo>
                  <a:pt x="93133" y="8466"/>
                </a:lnTo>
                <a:lnTo>
                  <a:pt x="110066" y="16933"/>
                </a:lnTo>
                <a:lnTo>
                  <a:pt x="126999" y="16933"/>
                </a:lnTo>
                <a:lnTo>
                  <a:pt x="135467" y="33866"/>
                </a:lnTo>
                <a:lnTo>
                  <a:pt x="143933" y="42333"/>
                </a:lnTo>
                <a:lnTo>
                  <a:pt x="143933" y="59266"/>
                </a:lnTo>
                <a:lnTo>
                  <a:pt x="143933" y="76200"/>
                </a:lnTo>
                <a:lnTo>
                  <a:pt x="135467" y="84666"/>
                </a:lnTo>
                <a:lnTo>
                  <a:pt x="126999" y="101600"/>
                </a:lnTo>
                <a:lnTo>
                  <a:pt x="110066" y="110066"/>
                </a:lnTo>
                <a:lnTo>
                  <a:pt x="101600" y="118533"/>
                </a:lnTo>
                <a:lnTo>
                  <a:pt x="84666" y="127000"/>
                </a:lnTo>
                <a:lnTo>
                  <a:pt x="76200" y="135466"/>
                </a:lnTo>
                <a:lnTo>
                  <a:pt x="67733" y="135466"/>
                </a:lnTo>
                <a:lnTo>
                  <a:pt x="59267" y="135466"/>
                </a:lnTo>
                <a:lnTo>
                  <a:pt x="50799" y="135466"/>
                </a:lnTo>
                <a:lnTo>
                  <a:pt x="50799" y="135466"/>
                </a:lnTo>
                <a:lnTo>
                  <a:pt x="59267" y="135466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6" y="118533"/>
                </a:lnTo>
                <a:lnTo>
                  <a:pt x="110066" y="118533"/>
                </a:lnTo>
                <a:lnTo>
                  <a:pt x="126999" y="118533"/>
                </a:lnTo>
                <a:lnTo>
                  <a:pt x="160866" y="127000"/>
                </a:lnTo>
                <a:lnTo>
                  <a:pt x="177800" y="135466"/>
                </a:lnTo>
                <a:lnTo>
                  <a:pt x="194733" y="143933"/>
                </a:lnTo>
                <a:lnTo>
                  <a:pt x="211667" y="160866"/>
                </a:lnTo>
                <a:lnTo>
                  <a:pt x="228600" y="177800"/>
                </a:lnTo>
                <a:lnTo>
                  <a:pt x="237066" y="194733"/>
                </a:lnTo>
                <a:lnTo>
                  <a:pt x="237066" y="220133"/>
                </a:lnTo>
                <a:lnTo>
                  <a:pt x="237066" y="237066"/>
                </a:lnTo>
                <a:lnTo>
                  <a:pt x="228600" y="245533"/>
                </a:lnTo>
                <a:lnTo>
                  <a:pt x="220133" y="262466"/>
                </a:lnTo>
                <a:lnTo>
                  <a:pt x="203199" y="279400"/>
                </a:lnTo>
                <a:lnTo>
                  <a:pt x="186266" y="287866"/>
                </a:lnTo>
                <a:lnTo>
                  <a:pt x="169333" y="296333"/>
                </a:lnTo>
                <a:lnTo>
                  <a:pt x="143933" y="296333"/>
                </a:lnTo>
                <a:lnTo>
                  <a:pt x="126999" y="304800"/>
                </a:lnTo>
                <a:lnTo>
                  <a:pt x="110066" y="313266"/>
                </a:lnTo>
                <a:lnTo>
                  <a:pt x="93133" y="313266"/>
                </a:lnTo>
                <a:lnTo>
                  <a:pt x="84666" y="304800"/>
                </a:lnTo>
                <a:lnTo>
                  <a:pt x="67733" y="304800"/>
                </a:lnTo>
                <a:lnTo>
                  <a:pt x="67733" y="296333"/>
                </a:lnTo>
                <a:lnTo>
                  <a:pt x="67733" y="296333"/>
                </a:lnTo>
                <a:lnTo>
                  <a:pt x="67733" y="287866"/>
                </a:lnTo>
                <a:lnTo>
                  <a:pt x="67733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373533" y="2768600"/>
            <a:ext cx="143935" cy="482601"/>
          </a:xfrm>
          <a:custGeom>
            <a:avLst/>
            <a:gdLst/>
            <a:ahLst/>
            <a:cxnLst/>
            <a:rect l="0" t="0" r="0" b="0"/>
            <a:pathLst>
              <a:path w="143935" h="482601">
                <a:moveTo>
                  <a:pt x="16934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16933"/>
                </a:lnTo>
                <a:lnTo>
                  <a:pt x="76200" y="33867"/>
                </a:lnTo>
                <a:lnTo>
                  <a:pt x="93134" y="50800"/>
                </a:lnTo>
                <a:lnTo>
                  <a:pt x="110067" y="76200"/>
                </a:lnTo>
                <a:lnTo>
                  <a:pt x="127001" y="93133"/>
                </a:lnTo>
                <a:lnTo>
                  <a:pt x="135467" y="118533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43934" y="211667"/>
                </a:lnTo>
                <a:lnTo>
                  <a:pt x="143934" y="245533"/>
                </a:lnTo>
                <a:lnTo>
                  <a:pt x="135467" y="279400"/>
                </a:lnTo>
                <a:lnTo>
                  <a:pt x="127001" y="313267"/>
                </a:lnTo>
                <a:lnTo>
                  <a:pt x="118533" y="347133"/>
                </a:lnTo>
                <a:lnTo>
                  <a:pt x="110067" y="372533"/>
                </a:lnTo>
                <a:lnTo>
                  <a:pt x="93134" y="397933"/>
                </a:lnTo>
                <a:lnTo>
                  <a:pt x="84667" y="414867"/>
                </a:lnTo>
                <a:lnTo>
                  <a:pt x="67734" y="431800"/>
                </a:lnTo>
                <a:lnTo>
                  <a:pt x="50801" y="440267"/>
                </a:lnTo>
                <a:lnTo>
                  <a:pt x="42333" y="457200"/>
                </a:lnTo>
                <a:lnTo>
                  <a:pt x="25400" y="465667"/>
                </a:lnTo>
                <a:lnTo>
                  <a:pt x="16934" y="474133"/>
                </a:lnTo>
                <a:lnTo>
                  <a:pt x="8467" y="474133"/>
                </a:lnTo>
                <a:lnTo>
                  <a:pt x="8467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8467" y="474133"/>
                </a:lnTo>
                <a:lnTo>
                  <a:pt x="8467" y="474133"/>
                </a:lnTo>
                <a:lnTo>
                  <a:pt x="8467" y="474133"/>
                </a:lnTo>
                <a:lnTo>
                  <a:pt x="8467" y="474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593667" y="2810933"/>
            <a:ext cx="143934" cy="457201"/>
          </a:xfrm>
          <a:custGeom>
            <a:avLst/>
            <a:gdLst/>
            <a:ahLst/>
            <a:cxnLst/>
            <a:rect l="0" t="0" r="0" b="0"/>
            <a:pathLst>
              <a:path w="143934" h="457201">
                <a:moveTo>
                  <a:pt x="135467" y="0"/>
                </a:moveTo>
                <a:lnTo>
                  <a:pt x="126999" y="8467"/>
                </a:lnTo>
                <a:lnTo>
                  <a:pt x="118533" y="16934"/>
                </a:lnTo>
                <a:lnTo>
                  <a:pt x="110066" y="25400"/>
                </a:lnTo>
                <a:lnTo>
                  <a:pt x="93133" y="42334"/>
                </a:lnTo>
                <a:lnTo>
                  <a:pt x="84666" y="50800"/>
                </a:lnTo>
                <a:lnTo>
                  <a:pt x="67733" y="67734"/>
                </a:lnTo>
                <a:lnTo>
                  <a:pt x="50799" y="84667"/>
                </a:lnTo>
                <a:lnTo>
                  <a:pt x="33866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8466" y="237067"/>
                </a:lnTo>
                <a:lnTo>
                  <a:pt x="8466" y="262467"/>
                </a:lnTo>
                <a:lnTo>
                  <a:pt x="16933" y="296334"/>
                </a:lnTo>
                <a:lnTo>
                  <a:pt x="25400" y="330200"/>
                </a:lnTo>
                <a:lnTo>
                  <a:pt x="42333" y="364067"/>
                </a:lnTo>
                <a:lnTo>
                  <a:pt x="67733" y="389467"/>
                </a:lnTo>
                <a:lnTo>
                  <a:pt x="84666" y="414867"/>
                </a:lnTo>
                <a:lnTo>
                  <a:pt x="101600" y="431800"/>
                </a:lnTo>
                <a:lnTo>
                  <a:pt x="126999" y="448734"/>
                </a:lnTo>
                <a:lnTo>
                  <a:pt x="126999" y="448734"/>
                </a:lnTo>
                <a:lnTo>
                  <a:pt x="143933" y="457200"/>
                </a:lnTo>
                <a:lnTo>
                  <a:pt x="143933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813800" y="2904067"/>
            <a:ext cx="25401" cy="296334"/>
          </a:xfrm>
          <a:custGeom>
            <a:avLst/>
            <a:gdLst/>
            <a:ahLst/>
            <a:cxnLst/>
            <a:rect l="0" t="0" r="0" b="0"/>
            <a:pathLst>
              <a:path w="25401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50800"/>
                </a:lnTo>
                <a:lnTo>
                  <a:pt x="16933" y="84666"/>
                </a:lnTo>
                <a:lnTo>
                  <a:pt x="25400" y="118533"/>
                </a:lnTo>
                <a:lnTo>
                  <a:pt x="25400" y="152400"/>
                </a:lnTo>
                <a:lnTo>
                  <a:pt x="25400" y="186266"/>
                </a:lnTo>
                <a:lnTo>
                  <a:pt x="25400" y="211666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87866"/>
                </a:lnTo>
                <a:lnTo>
                  <a:pt x="254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847667" y="29718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118533" y="0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0067" y="16933"/>
                </a:lnTo>
                <a:lnTo>
                  <a:pt x="101599" y="25400"/>
                </a:lnTo>
                <a:lnTo>
                  <a:pt x="93133" y="42333"/>
                </a:lnTo>
                <a:lnTo>
                  <a:pt x="84666" y="50800"/>
                </a:lnTo>
                <a:lnTo>
                  <a:pt x="67733" y="67733"/>
                </a:lnTo>
                <a:lnTo>
                  <a:pt x="50800" y="76200"/>
                </a:lnTo>
                <a:lnTo>
                  <a:pt x="33867" y="84667"/>
                </a:lnTo>
                <a:lnTo>
                  <a:pt x="16933" y="93133"/>
                </a:lnTo>
                <a:lnTo>
                  <a:pt x="8466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3"/>
                </a:lnTo>
                <a:lnTo>
                  <a:pt x="0" y="93133"/>
                </a:lnTo>
                <a:lnTo>
                  <a:pt x="8466" y="93133"/>
                </a:lnTo>
                <a:lnTo>
                  <a:pt x="25399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67733" y="101600"/>
                </a:lnTo>
                <a:lnTo>
                  <a:pt x="84666" y="118533"/>
                </a:lnTo>
                <a:lnTo>
                  <a:pt x="93133" y="135467"/>
                </a:lnTo>
                <a:lnTo>
                  <a:pt x="101599" y="152400"/>
                </a:lnTo>
                <a:lnTo>
                  <a:pt x="118533" y="169333"/>
                </a:lnTo>
                <a:lnTo>
                  <a:pt x="118533" y="186267"/>
                </a:lnTo>
                <a:lnTo>
                  <a:pt x="127000" y="203200"/>
                </a:lnTo>
                <a:lnTo>
                  <a:pt x="135466" y="211667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52400" y="220133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101666" y="30395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16934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1" y="16934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296400" y="2904067"/>
            <a:ext cx="194735" cy="152401"/>
          </a:xfrm>
          <a:custGeom>
            <a:avLst/>
            <a:gdLst/>
            <a:ahLst/>
            <a:cxnLst/>
            <a:rect l="0" t="0" r="0" b="0"/>
            <a:pathLst>
              <a:path w="194735" h="152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6"/>
                </a:lnTo>
                <a:lnTo>
                  <a:pt x="16933" y="143933"/>
                </a:lnTo>
                <a:lnTo>
                  <a:pt x="25400" y="143933"/>
                </a:lnTo>
                <a:lnTo>
                  <a:pt x="42334" y="152400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27000" y="152400"/>
                </a:lnTo>
                <a:lnTo>
                  <a:pt x="152400" y="152400"/>
                </a:lnTo>
                <a:lnTo>
                  <a:pt x="169333" y="152400"/>
                </a:lnTo>
                <a:lnTo>
                  <a:pt x="186266" y="143933"/>
                </a:lnTo>
                <a:lnTo>
                  <a:pt x="186266" y="143933"/>
                </a:lnTo>
                <a:lnTo>
                  <a:pt x="194734" y="143933"/>
                </a:lnTo>
                <a:lnTo>
                  <a:pt x="194734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398000" y="28956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50800"/>
                </a:lnTo>
                <a:lnTo>
                  <a:pt x="25400" y="76200"/>
                </a:lnTo>
                <a:lnTo>
                  <a:pt x="16934" y="110067"/>
                </a:lnTo>
                <a:lnTo>
                  <a:pt x="8466" y="143933"/>
                </a:lnTo>
                <a:lnTo>
                  <a:pt x="8466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364133" y="2768600"/>
            <a:ext cx="228601" cy="558801"/>
          </a:xfrm>
          <a:custGeom>
            <a:avLst/>
            <a:gdLst/>
            <a:ahLst/>
            <a:cxnLst/>
            <a:rect l="0" t="0" r="0" b="0"/>
            <a:pathLst>
              <a:path w="228601" h="558801">
                <a:moveTo>
                  <a:pt x="67734" y="0"/>
                </a:move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18533" y="25400"/>
                </a:lnTo>
                <a:lnTo>
                  <a:pt x="143934" y="42333"/>
                </a:lnTo>
                <a:lnTo>
                  <a:pt x="169334" y="67733"/>
                </a:lnTo>
                <a:lnTo>
                  <a:pt x="194733" y="101600"/>
                </a:lnTo>
                <a:lnTo>
                  <a:pt x="220134" y="143933"/>
                </a:lnTo>
                <a:lnTo>
                  <a:pt x="228600" y="194733"/>
                </a:lnTo>
                <a:lnTo>
                  <a:pt x="228600" y="237067"/>
                </a:lnTo>
                <a:lnTo>
                  <a:pt x="228600" y="287867"/>
                </a:lnTo>
                <a:lnTo>
                  <a:pt x="203201" y="330200"/>
                </a:lnTo>
                <a:lnTo>
                  <a:pt x="186267" y="372533"/>
                </a:lnTo>
                <a:lnTo>
                  <a:pt x="152400" y="414867"/>
                </a:lnTo>
                <a:lnTo>
                  <a:pt x="118533" y="457200"/>
                </a:lnTo>
                <a:lnTo>
                  <a:pt x="76200" y="491067"/>
                </a:lnTo>
                <a:lnTo>
                  <a:pt x="33867" y="533400"/>
                </a:lnTo>
                <a:lnTo>
                  <a:pt x="33867" y="5334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6426200" y="2658533"/>
            <a:ext cx="3251201" cy="694268"/>
          </a:xfrm>
          <a:custGeom>
            <a:avLst/>
            <a:gdLst/>
            <a:ahLst/>
            <a:cxnLst/>
            <a:rect l="0" t="0" r="0" b="0"/>
            <a:pathLst>
              <a:path w="3251201" h="694268">
                <a:moveTo>
                  <a:pt x="618066" y="76200"/>
                </a:moveTo>
                <a:lnTo>
                  <a:pt x="618066" y="76200"/>
                </a:lnTo>
                <a:lnTo>
                  <a:pt x="609600" y="76200"/>
                </a:lnTo>
                <a:lnTo>
                  <a:pt x="601133" y="76200"/>
                </a:lnTo>
                <a:lnTo>
                  <a:pt x="584200" y="76200"/>
                </a:lnTo>
                <a:lnTo>
                  <a:pt x="575733" y="76200"/>
                </a:lnTo>
                <a:lnTo>
                  <a:pt x="558800" y="76200"/>
                </a:lnTo>
                <a:lnTo>
                  <a:pt x="550334" y="76200"/>
                </a:lnTo>
                <a:lnTo>
                  <a:pt x="533400" y="76200"/>
                </a:lnTo>
                <a:lnTo>
                  <a:pt x="516467" y="76200"/>
                </a:lnTo>
                <a:lnTo>
                  <a:pt x="508000" y="76200"/>
                </a:lnTo>
                <a:lnTo>
                  <a:pt x="491067" y="76200"/>
                </a:lnTo>
                <a:lnTo>
                  <a:pt x="474134" y="76200"/>
                </a:lnTo>
                <a:lnTo>
                  <a:pt x="457200" y="76200"/>
                </a:lnTo>
                <a:lnTo>
                  <a:pt x="448733" y="76200"/>
                </a:lnTo>
                <a:lnTo>
                  <a:pt x="431800" y="76200"/>
                </a:lnTo>
                <a:lnTo>
                  <a:pt x="414867" y="76200"/>
                </a:lnTo>
                <a:lnTo>
                  <a:pt x="397934" y="76200"/>
                </a:lnTo>
                <a:lnTo>
                  <a:pt x="381000" y="76200"/>
                </a:lnTo>
                <a:lnTo>
                  <a:pt x="364067" y="76200"/>
                </a:lnTo>
                <a:lnTo>
                  <a:pt x="347133" y="84667"/>
                </a:lnTo>
                <a:lnTo>
                  <a:pt x="330200" y="84667"/>
                </a:lnTo>
                <a:lnTo>
                  <a:pt x="313266" y="84667"/>
                </a:lnTo>
                <a:lnTo>
                  <a:pt x="296333" y="93134"/>
                </a:lnTo>
                <a:lnTo>
                  <a:pt x="279400" y="93134"/>
                </a:lnTo>
                <a:lnTo>
                  <a:pt x="270933" y="101600"/>
                </a:lnTo>
                <a:lnTo>
                  <a:pt x="245534" y="101600"/>
                </a:lnTo>
                <a:lnTo>
                  <a:pt x="228600" y="110067"/>
                </a:lnTo>
                <a:lnTo>
                  <a:pt x="211667" y="110067"/>
                </a:lnTo>
                <a:lnTo>
                  <a:pt x="194733" y="118534"/>
                </a:lnTo>
                <a:lnTo>
                  <a:pt x="177800" y="127000"/>
                </a:lnTo>
                <a:lnTo>
                  <a:pt x="160866" y="135467"/>
                </a:lnTo>
                <a:lnTo>
                  <a:pt x="143933" y="135467"/>
                </a:lnTo>
                <a:lnTo>
                  <a:pt x="135467" y="152400"/>
                </a:lnTo>
                <a:lnTo>
                  <a:pt x="118533" y="152400"/>
                </a:lnTo>
                <a:lnTo>
                  <a:pt x="101600" y="160867"/>
                </a:lnTo>
                <a:lnTo>
                  <a:pt x="84666" y="177800"/>
                </a:lnTo>
                <a:lnTo>
                  <a:pt x="76200" y="186267"/>
                </a:lnTo>
                <a:lnTo>
                  <a:pt x="67733" y="194734"/>
                </a:lnTo>
                <a:lnTo>
                  <a:pt x="59267" y="203200"/>
                </a:lnTo>
                <a:lnTo>
                  <a:pt x="50800" y="220134"/>
                </a:lnTo>
                <a:lnTo>
                  <a:pt x="33867" y="228600"/>
                </a:lnTo>
                <a:lnTo>
                  <a:pt x="25400" y="237067"/>
                </a:lnTo>
                <a:lnTo>
                  <a:pt x="25400" y="254000"/>
                </a:lnTo>
                <a:lnTo>
                  <a:pt x="16933" y="262467"/>
                </a:lnTo>
                <a:lnTo>
                  <a:pt x="8467" y="270934"/>
                </a:lnTo>
                <a:lnTo>
                  <a:pt x="8467" y="287867"/>
                </a:lnTo>
                <a:lnTo>
                  <a:pt x="0" y="296334"/>
                </a:lnTo>
                <a:lnTo>
                  <a:pt x="0" y="313267"/>
                </a:lnTo>
                <a:lnTo>
                  <a:pt x="0" y="321734"/>
                </a:lnTo>
                <a:lnTo>
                  <a:pt x="0" y="338667"/>
                </a:lnTo>
                <a:lnTo>
                  <a:pt x="0" y="347134"/>
                </a:lnTo>
                <a:lnTo>
                  <a:pt x="0" y="364067"/>
                </a:lnTo>
                <a:lnTo>
                  <a:pt x="0" y="372534"/>
                </a:lnTo>
                <a:lnTo>
                  <a:pt x="8467" y="381000"/>
                </a:lnTo>
                <a:lnTo>
                  <a:pt x="8467" y="397934"/>
                </a:lnTo>
                <a:lnTo>
                  <a:pt x="16933" y="406400"/>
                </a:lnTo>
                <a:lnTo>
                  <a:pt x="25400" y="423334"/>
                </a:lnTo>
                <a:lnTo>
                  <a:pt x="33867" y="431800"/>
                </a:lnTo>
                <a:lnTo>
                  <a:pt x="42333" y="440267"/>
                </a:lnTo>
                <a:lnTo>
                  <a:pt x="59267" y="448734"/>
                </a:lnTo>
                <a:lnTo>
                  <a:pt x="76200" y="457200"/>
                </a:lnTo>
                <a:lnTo>
                  <a:pt x="84666" y="465667"/>
                </a:lnTo>
                <a:lnTo>
                  <a:pt x="101600" y="474134"/>
                </a:lnTo>
                <a:lnTo>
                  <a:pt x="118533" y="482600"/>
                </a:lnTo>
                <a:lnTo>
                  <a:pt x="135467" y="491067"/>
                </a:lnTo>
                <a:lnTo>
                  <a:pt x="160866" y="499534"/>
                </a:lnTo>
                <a:lnTo>
                  <a:pt x="177800" y="508000"/>
                </a:lnTo>
                <a:lnTo>
                  <a:pt x="203200" y="508000"/>
                </a:lnTo>
                <a:lnTo>
                  <a:pt x="220133" y="516467"/>
                </a:lnTo>
                <a:lnTo>
                  <a:pt x="245534" y="524934"/>
                </a:lnTo>
                <a:lnTo>
                  <a:pt x="270933" y="533400"/>
                </a:lnTo>
                <a:lnTo>
                  <a:pt x="296333" y="533400"/>
                </a:lnTo>
                <a:lnTo>
                  <a:pt x="330200" y="541867"/>
                </a:lnTo>
                <a:lnTo>
                  <a:pt x="355600" y="550334"/>
                </a:lnTo>
                <a:lnTo>
                  <a:pt x="381000" y="550334"/>
                </a:lnTo>
                <a:lnTo>
                  <a:pt x="406400" y="558800"/>
                </a:lnTo>
                <a:lnTo>
                  <a:pt x="440267" y="558800"/>
                </a:lnTo>
                <a:lnTo>
                  <a:pt x="465666" y="567267"/>
                </a:lnTo>
                <a:lnTo>
                  <a:pt x="499533" y="567267"/>
                </a:lnTo>
                <a:lnTo>
                  <a:pt x="524933" y="575734"/>
                </a:lnTo>
                <a:lnTo>
                  <a:pt x="550334" y="575734"/>
                </a:lnTo>
                <a:lnTo>
                  <a:pt x="584200" y="584200"/>
                </a:lnTo>
                <a:lnTo>
                  <a:pt x="618066" y="584200"/>
                </a:lnTo>
                <a:lnTo>
                  <a:pt x="651933" y="584200"/>
                </a:lnTo>
                <a:lnTo>
                  <a:pt x="677333" y="584200"/>
                </a:lnTo>
                <a:lnTo>
                  <a:pt x="711200" y="592667"/>
                </a:lnTo>
                <a:lnTo>
                  <a:pt x="745067" y="592667"/>
                </a:lnTo>
                <a:lnTo>
                  <a:pt x="778934" y="592667"/>
                </a:lnTo>
                <a:lnTo>
                  <a:pt x="812800" y="601134"/>
                </a:lnTo>
                <a:lnTo>
                  <a:pt x="846666" y="601134"/>
                </a:lnTo>
                <a:lnTo>
                  <a:pt x="880533" y="601134"/>
                </a:lnTo>
                <a:lnTo>
                  <a:pt x="914400" y="609600"/>
                </a:lnTo>
                <a:lnTo>
                  <a:pt x="948267" y="609600"/>
                </a:lnTo>
                <a:lnTo>
                  <a:pt x="990600" y="609600"/>
                </a:lnTo>
                <a:lnTo>
                  <a:pt x="1016000" y="618067"/>
                </a:lnTo>
                <a:lnTo>
                  <a:pt x="1049867" y="618067"/>
                </a:lnTo>
                <a:lnTo>
                  <a:pt x="1092200" y="618067"/>
                </a:lnTo>
                <a:lnTo>
                  <a:pt x="1126067" y="626534"/>
                </a:lnTo>
                <a:lnTo>
                  <a:pt x="1159934" y="626534"/>
                </a:lnTo>
                <a:lnTo>
                  <a:pt x="1193800" y="626534"/>
                </a:lnTo>
                <a:lnTo>
                  <a:pt x="1236134" y="635000"/>
                </a:lnTo>
                <a:lnTo>
                  <a:pt x="1270000" y="635000"/>
                </a:lnTo>
                <a:lnTo>
                  <a:pt x="1303866" y="635000"/>
                </a:lnTo>
                <a:lnTo>
                  <a:pt x="1346200" y="643467"/>
                </a:lnTo>
                <a:lnTo>
                  <a:pt x="1380066" y="643467"/>
                </a:lnTo>
                <a:lnTo>
                  <a:pt x="1413933" y="643467"/>
                </a:lnTo>
                <a:lnTo>
                  <a:pt x="1447800" y="651934"/>
                </a:lnTo>
                <a:lnTo>
                  <a:pt x="1490133" y="651934"/>
                </a:lnTo>
                <a:lnTo>
                  <a:pt x="1524000" y="651934"/>
                </a:lnTo>
                <a:lnTo>
                  <a:pt x="1557867" y="660400"/>
                </a:lnTo>
                <a:lnTo>
                  <a:pt x="1600200" y="660400"/>
                </a:lnTo>
                <a:lnTo>
                  <a:pt x="1634067" y="668867"/>
                </a:lnTo>
                <a:lnTo>
                  <a:pt x="1667933" y="668867"/>
                </a:lnTo>
                <a:lnTo>
                  <a:pt x="1710267" y="668867"/>
                </a:lnTo>
                <a:lnTo>
                  <a:pt x="1744133" y="677334"/>
                </a:lnTo>
                <a:lnTo>
                  <a:pt x="1778000" y="677334"/>
                </a:lnTo>
                <a:lnTo>
                  <a:pt x="1820333" y="677334"/>
                </a:lnTo>
                <a:lnTo>
                  <a:pt x="1854200" y="677334"/>
                </a:lnTo>
                <a:lnTo>
                  <a:pt x="1888067" y="685800"/>
                </a:lnTo>
                <a:lnTo>
                  <a:pt x="1921934" y="685800"/>
                </a:lnTo>
                <a:lnTo>
                  <a:pt x="1955800" y="685800"/>
                </a:lnTo>
                <a:lnTo>
                  <a:pt x="1989666" y="685800"/>
                </a:lnTo>
                <a:lnTo>
                  <a:pt x="2032000" y="685800"/>
                </a:lnTo>
                <a:lnTo>
                  <a:pt x="2065866" y="694267"/>
                </a:lnTo>
                <a:lnTo>
                  <a:pt x="2099733" y="694267"/>
                </a:lnTo>
                <a:lnTo>
                  <a:pt x="2133600" y="694267"/>
                </a:lnTo>
                <a:lnTo>
                  <a:pt x="2167467" y="694267"/>
                </a:lnTo>
                <a:lnTo>
                  <a:pt x="2201333" y="694267"/>
                </a:lnTo>
                <a:lnTo>
                  <a:pt x="2235200" y="694267"/>
                </a:lnTo>
                <a:lnTo>
                  <a:pt x="2260600" y="694267"/>
                </a:lnTo>
                <a:lnTo>
                  <a:pt x="2294466" y="694267"/>
                </a:lnTo>
                <a:lnTo>
                  <a:pt x="2328333" y="694267"/>
                </a:lnTo>
                <a:lnTo>
                  <a:pt x="2362200" y="694267"/>
                </a:lnTo>
                <a:lnTo>
                  <a:pt x="2387600" y="694267"/>
                </a:lnTo>
                <a:lnTo>
                  <a:pt x="2421467" y="694267"/>
                </a:lnTo>
                <a:lnTo>
                  <a:pt x="2455334" y="694267"/>
                </a:lnTo>
                <a:lnTo>
                  <a:pt x="2480733" y="694267"/>
                </a:lnTo>
                <a:lnTo>
                  <a:pt x="2514600" y="694267"/>
                </a:lnTo>
                <a:lnTo>
                  <a:pt x="2548467" y="694267"/>
                </a:lnTo>
                <a:lnTo>
                  <a:pt x="2573867" y="694267"/>
                </a:lnTo>
                <a:lnTo>
                  <a:pt x="2607734" y="694267"/>
                </a:lnTo>
                <a:lnTo>
                  <a:pt x="2633133" y="694267"/>
                </a:lnTo>
                <a:lnTo>
                  <a:pt x="2667000" y="694267"/>
                </a:lnTo>
                <a:lnTo>
                  <a:pt x="2692400" y="694267"/>
                </a:lnTo>
                <a:lnTo>
                  <a:pt x="2717800" y="694267"/>
                </a:lnTo>
                <a:lnTo>
                  <a:pt x="2751666" y="685800"/>
                </a:lnTo>
                <a:lnTo>
                  <a:pt x="2777067" y="685800"/>
                </a:lnTo>
                <a:lnTo>
                  <a:pt x="2802467" y="685800"/>
                </a:lnTo>
                <a:lnTo>
                  <a:pt x="2827866" y="685800"/>
                </a:lnTo>
                <a:lnTo>
                  <a:pt x="2853267" y="677334"/>
                </a:lnTo>
                <a:lnTo>
                  <a:pt x="2870200" y="677334"/>
                </a:lnTo>
                <a:lnTo>
                  <a:pt x="2895600" y="677334"/>
                </a:lnTo>
                <a:lnTo>
                  <a:pt x="2921000" y="668867"/>
                </a:lnTo>
                <a:lnTo>
                  <a:pt x="2937933" y="668867"/>
                </a:lnTo>
                <a:lnTo>
                  <a:pt x="2963333" y="660400"/>
                </a:lnTo>
                <a:lnTo>
                  <a:pt x="2980266" y="660400"/>
                </a:lnTo>
                <a:lnTo>
                  <a:pt x="2997200" y="651934"/>
                </a:lnTo>
                <a:lnTo>
                  <a:pt x="3022600" y="643467"/>
                </a:lnTo>
                <a:lnTo>
                  <a:pt x="3031067" y="635000"/>
                </a:lnTo>
                <a:lnTo>
                  <a:pt x="3056466" y="626534"/>
                </a:lnTo>
                <a:lnTo>
                  <a:pt x="3064934" y="626534"/>
                </a:lnTo>
                <a:lnTo>
                  <a:pt x="3081867" y="618067"/>
                </a:lnTo>
                <a:lnTo>
                  <a:pt x="3098800" y="609600"/>
                </a:lnTo>
                <a:lnTo>
                  <a:pt x="3107267" y="601134"/>
                </a:lnTo>
                <a:lnTo>
                  <a:pt x="3124200" y="592667"/>
                </a:lnTo>
                <a:lnTo>
                  <a:pt x="3132666" y="575734"/>
                </a:lnTo>
                <a:lnTo>
                  <a:pt x="3141134" y="567267"/>
                </a:lnTo>
                <a:lnTo>
                  <a:pt x="3158067" y="558800"/>
                </a:lnTo>
                <a:lnTo>
                  <a:pt x="3166533" y="550334"/>
                </a:lnTo>
                <a:lnTo>
                  <a:pt x="3175000" y="533400"/>
                </a:lnTo>
                <a:lnTo>
                  <a:pt x="3183467" y="524934"/>
                </a:lnTo>
                <a:lnTo>
                  <a:pt x="3191933" y="516467"/>
                </a:lnTo>
                <a:lnTo>
                  <a:pt x="3200400" y="508000"/>
                </a:lnTo>
                <a:lnTo>
                  <a:pt x="3208866" y="491067"/>
                </a:lnTo>
                <a:lnTo>
                  <a:pt x="3217334" y="474134"/>
                </a:lnTo>
                <a:lnTo>
                  <a:pt x="3225800" y="465667"/>
                </a:lnTo>
                <a:lnTo>
                  <a:pt x="3225800" y="448734"/>
                </a:lnTo>
                <a:lnTo>
                  <a:pt x="3234267" y="440267"/>
                </a:lnTo>
                <a:lnTo>
                  <a:pt x="3234267" y="423334"/>
                </a:lnTo>
                <a:lnTo>
                  <a:pt x="3242733" y="406400"/>
                </a:lnTo>
                <a:lnTo>
                  <a:pt x="3242733" y="389467"/>
                </a:lnTo>
                <a:lnTo>
                  <a:pt x="3242733" y="372534"/>
                </a:lnTo>
                <a:lnTo>
                  <a:pt x="3251200" y="364067"/>
                </a:lnTo>
                <a:lnTo>
                  <a:pt x="3251200" y="347134"/>
                </a:lnTo>
                <a:lnTo>
                  <a:pt x="3251200" y="330200"/>
                </a:lnTo>
                <a:lnTo>
                  <a:pt x="3251200" y="313267"/>
                </a:lnTo>
                <a:lnTo>
                  <a:pt x="3251200" y="296334"/>
                </a:lnTo>
                <a:lnTo>
                  <a:pt x="3242733" y="279400"/>
                </a:lnTo>
                <a:lnTo>
                  <a:pt x="3242733" y="262467"/>
                </a:lnTo>
                <a:lnTo>
                  <a:pt x="3242733" y="254000"/>
                </a:lnTo>
                <a:lnTo>
                  <a:pt x="3234267" y="237067"/>
                </a:lnTo>
                <a:lnTo>
                  <a:pt x="3225800" y="220134"/>
                </a:lnTo>
                <a:lnTo>
                  <a:pt x="3217334" y="203200"/>
                </a:lnTo>
                <a:lnTo>
                  <a:pt x="3208866" y="186267"/>
                </a:lnTo>
                <a:lnTo>
                  <a:pt x="3200400" y="177800"/>
                </a:lnTo>
                <a:lnTo>
                  <a:pt x="3191933" y="160867"/>
                </a:lnTo>
                <a:lnTo>
                  <a:pt x="3183467" y="143934"/>
                </a:lnTo>
                <a:lnTo>
                  <a:pt x="3166533" y="135467"/>
                </a:lnTo>
                <a:lnTo>
                  <a:pt x="3158067" y="118534"/>
                </a:lnTo>
                <a:lnTo>
                  <a:pt x="3141134" y="110067"/>
                </a:lnTo>
                <a:lnTo>
                  <a:pt x="3124200" y="93134"/>
                </a:lnTo>
                <a:lnTo>
                  <a:pt x="3107267" y="84667"/>
                </a:lnTo>
                <a:lnTo>
                  <a:pt x="3081867" y="76200"/>
                </a:lnTo>
                <a:lnTo>
                  <a:pt x="3064934" y="67734"/>
                </a:lnTo>
                <a:lnTo>
                  <a:pt x="3048000" y="59267"/>
                </a:lnTo>
                <a:lnTo>
                  <a:pt x="3031067" y="50800"/>
                </a:lnTo>
                <a:lnTo>
                  <a:pt x="3005667" y="42334"/>
                </a:lnTo>
                <a:lnTo>
                  <a:pt x="2980266" y="42334"/>
                </a:lnTo>
                <a:lnTo>
                  <a:pt x="2954867" y="33867"/>
                </a:lnTo>
                <a:lnTo>
                  <a:pt x="2929467" y="25400"/>
                </a:lnTo>
                <a:lnTo>
                  <a:pt x="2904066" y="25400"/>
                </a:lnTo>
                <a:lnTo>
                  <a:pt x="2887133" y="16934"/>
                </a:lnTo>
                <a:lnTo>
                  <a:pt x="2853267" y="16934"/>
                </a:lnTo>
                <a:lnTo>
                  <a:pt x="2827866" y="8467"/>
                </a:lnTo>
                <a:lnTo>
                  <a:pt x="2802467" y="8467"/>
                </a:lnTo>
                <a:lnTo>
                  <a:pt x="2777067" y="8467"/>
                </a:lnTo>
                <a:lnTo>
                  <a:pt x="2743200" y="0"/>
                </a:lnTo>
                <a:lnTo>
                  <a:pt x="2717800" y="0"/>
                </a:lnTo>
                <a:lnTo>
                  <a:pt x="2683934" y="0"/>
                </a:lnTo>
                <a:lnTo>
                  <a:pt x="2650067" y="0"/>
                </a:lnTo>
                <a:lnTo>
                  <a:pt x="2616200" y="0"/>
                </a:lnTo>
                <a:lnTo>
                  <a:pt x="2582333" y="0"/>
                </a:lnTo>
                <a:lnTo>
                  <a:pt x="2548467" y="0"/>
                </a:lnTo>
                <a:lnTo>
                  <a:pt x="2514600" y="0"/>
                </a:lnTo>
                <a:lnTo>
                  <a:pt x="2472267" y="0"/>
                </a:lnTo>
                <a:lnTo>
                  <a:pt x="2438400" y="0"/>
                </a:lnTo>
                <a:lnTo>
                  <a:pt x="2396067" y="0"/>
                </a:lnTo>
                <a:lnTo>
                  <a:pt x="2362200" y="0"/>
                </a:lnTo>
                <a:lnTo>
                  <a:pt x="2319867" y="0"/>
                </a:lnTo>
                <a:lnTo>
                  <a:pt x="2286000" y="0"/>
                </a:lnTo>
                <a:lnTo>
                  <a:pt x="2243667" y="0"/>
                </a:lnTo>
                <a:lnTo>
                  <a:pt x="2201333" y="0"/>
                </a:lnTo>
                <a:lnTo>
                  <a:pt x="2167467" y="0"/>
                </a:lnTo>
                <a:lnTo>
                  <a:pt x="2125133" y="0"/>
                </a:lnTo>
                <a:lnTo>
                  <a:pt x="2082800" y="0"/>
                </a:lnTo>
                <a:lnTo>
                  <a:pt x="2040467" y="0"/>
                </a:lnTo>
                <a:lnTo>
                  <a:pt x="1998134" y="8467"/>
                </a:lnTo>
                <a:lnTo>
                  <a:pt x="1964267" y="8467"/>
                </a:lnTo>
                <a:lnTo>
                  <a:pt x="1921934" y="8467"/>
                </a:lnTo>
                <a:lnTo>
                  <a:pt x="1879600" y="8467"/>
                </a:lnTo>
                <a:lnTo>
                  <a:pt x="1837266" y="8467"/>
                </a:lnTo>
                <a:lnTo>
                  <a:pt x="1803400" y="16934"/>
                </a:lnTo>
                <a:lnTo>
                  <a:pt x="1761066" y="16934"/>
                </a:lnTo>
                <a:lnTo>
                  <a:pt x="1727200" y="25400"/>
                </a:lnTo>
                <a:lnTo>
                  <a:pt x="1693334" y="25400"/>
                </a:lnTo>
                <a:lnTo>
                  <a:pt x="1651000" y="25400"/>
                </a:lnTo>
                <a:lnTo>
                  <a:pt x="1608666" y="33867"/>
                </a:lnTo>
                <a:lnTo>
                  <a:pt x="1574800" y="33867"/>
                </a:lnTo>
                <a:lnTo>
                  <a:pt x="1532466" y="33867"/>
                </a:lnTo>
                <a:lnTo>
                  <a:pt x="1498600" y="42334"/>
                </a:lnTo>
                <a:lnTo>
                  <a:pt x="1464734" y="42334"/>
                </a:lnTo>
                <a:lnTo>
                  <a:pt x="1430867" y="42334"/>
                </a:lnTo>
                <a:lnTo>
                  <a:pt x="1388534" y="50800"/>
                </a:lnTo>
                <a:lnTo>
                  <a:pt x="1363133" y="50800"/>
                </a:lnTo>
                <a:lnTo>
                  <a:pt x="1320800" y="59267"/>
                </a:lnTo>
                <a:lnTo>
                  <a:pt x="1286933" y="59267"/>
                </a:lnTo>
                <a:lnTo>
                  <a:pt x="1253067" y="59267"/>
                </a:lnTo>
                <a:lnTo>
                  <a:pt x="1219200" y="59267"/>
                </a:lnTo>
                <a:lnTo>
                  <a:pt x="1176867" y="59267"/>
                </a:lnTo>
                <a:lnTo>
                  <a:pt x="1151466" y="67734"/>
                </a:lnTo>
                <a:lnTo>
                  <a:pt x="1117600" y="67734"/>
                </a:lnTo>
                <a:lnTo>
                  <a:pt x="1083734" y="67734"/>
                </a:lnTo>
                <a:lnTo>
                  <a:pt x="1049867" y="67734"/>
                </a:lnTo>
                <a:lnTo>
                  <a:pt x="1024467" y="67734"/>
                </a:lnTo>
                <a:lnTo>
                  <a:pt x="999066" y="67734"/>
                </a:lnTo>
                <a:lnTo>
                  <a:pt x="965200" y="67734"/>
                </a:lnTo>
                <a:lnTo>
                  <a:pt x="939800" y="67734"/>
                </a:lnTo>
                <a:lnTo>
                  <a:pt x="905933" y="59267"/>
                </a:lnTo>
                <a:lnTo>
                  <a:pt x="880533" y="59267"/>
                </a:lnTo>
                <a:lnTo>
                  <a:pt x="855134" y="59267"/>
                </a:lnTo>
                <a:lnTo>
                  <a:pt x="829733" y="59267"/>
                </a:lnTo>
                <a:lnTo>
                  <a:pt x="804333" y="59267"/>
                </a:lnTo>
                <a:lnTo>
                  <a:pt x="778934" y="59267"/>
                </a:lnTo>
                <a:lnTo>
                  <a:pt x="762000" y="59267"/>
                </a:lnTo>
                <a:lnTo>
                  <a:pt x="736600" y="59267"/>
                </a:lnTo>
                <a:lnTo>
                  <a:pt x="711200" y="59267"/>
                </a:lnTo>
                <a:lnTo>
                  <a:pt x="685800" y="59267"/>
                </a:lnTo>
                <a:lnTo>
                  <a:pt x="668867" y="59267"/>
                </a:lnTo>
                <a:lnTo>
                  <a:pt x="651933" y="59267"/>
                </a:lnTo>
                <a:lnTo>
                  <a:pt x="626534" y="59267"/>
                </a:lnTo>
                <a:lnTo>
                  <a:pt x="609600" y="67734"/>
                </a:lnTo>
                <a:lnTo>
                  <a:pt x="584200" y="67734"/>
                </a:lnTo>
                <a:lnTo>
                  <a:pt x="567267" y="67734"/>
                </a:lnTo>
                <a:lnTo>
                  <a:pt x="550334" y="76200"/>
                </a:lnTo>
                <a:lnTo>
                  <a:pt x="533400" y="76200"/>
                </a:lnTo>
                <a:lnTo>
                  <a:pt x="516467" y="76200"/>
                </a:lnTo>
                <a:lnTo>
                  <a:pt x="499533" y="84667"/>
                </a:lnTo>
                <a:lnTo>
                  <a:pt x="482600" y="84667"/>
                </a:lnTo>
                <a:lnTo>
                  <a:pt x="465666" y="84667"/>
                </a:lnTo>
                <a:lnTo>
                  <a:pt x="448733" y="93134"/>
                </a:lnTo>
                <a:lnTo>
                  <a:pt x="431800" y="93134"/>
                </a:lnTo>
                <a:lnTo>
                  <a:pt x="414867" y="101600"/>
                </a:lnTo>
                <a:lnTo>
                  <a:pt x="414867" y="101600"/>
                </a:lnTo>
                <a:lnTo>
                  <a:pt x="397934" y="110067"/>
                </a:lnTo>
                <a:lnTo>
                  <a:pt x="397934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880600" y="2218267"/>
            <a:ext cx="59267" cy="304801"/>
          </a:xfrm>
          <a:custGeom>
            <a:avLst/>
            <a:gdLst/>
            <a:ahLst/>
            <a:cxnLst/>
            <a:rect l="0" t="0" r="0" b="0"/>
            <a:pathLst>
              <a:path w="59267" h="304801">
                <a:moveTo>
                  <a:pt x="59266" y="8466"/>
                </a:moveTo>
                <a:lnTo>
                  <a:pt x="50800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42334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52400"/>
                </a:lnTo>
                <a:lnTo>
                  <a:pt x="25400" y="186266"/>
                </a:lnTo>
                <a:lnTo>
                  <a:pt x="25400" y="220133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87866"/>
                </a:lnTo>
                <a:lnTo>
                  <a:pt x="25400" y="296333"/>
                </a:lnTo>
                <a:lnTo>
                  <a:pt x="16933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9889066" y="2260600"/>
            <a:ext cx="143935" cy="287868"/>
          </a:xfrm>
          <a:custGeom>
            <a:avLst/>
            <a:gdLst/>
            <a:ahLst/>
            <a:cxnLst/>
            <a:rect l="0" t="0" r="0" b="0"/>
            <a:pathLst>
              <a:path w="143935" h="287868">
                <a:moveTo>
                  <a:pt x="118534" y="0"/>
                </a:moveTo>
                <a:lnTo>
                  <a:pt x="127000" y="0"/>
                </a:lnTo>
                <a:lnTo>
                  <a:pt x="135468" y="8467"/>
                </a:lnTo>
                <a:lnTo>
                  <a:pt x="135468" y="8467"/>
                </a:lnTo>
                <a:lnTo>
                  <a:pt x="143934" y="8467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25400"/>
                </a:lnTo>
                <a:lnTo>
                  <a:pt x="143934" y="42333"/>
                </a:lnTo>
                <a:lnTo>
                  <a:pt x="135468" y="50800"/>
                </a:lnTo>
                <a:lnTo>
                  <a:pt x="118534" y="59267"/>
                </a:lnTo>
                <a:lnTo>
                  <a:pt x="101601" y="76200"/>
                </a:lnTo>
                <a:lnTo>
                  <a:pt x="93134" y="84667"/>
                </a:lnTo>
                <a:lnTo>
                  <a:pt x="67734" y="93133"/>
                </a:lnTo>
                <a:lnTo>
                  <a:pt x="50800" y="101600"/>
                </a:lnTo>
                <a:lnTo>
                  <a:pt x="33868" y="101600"/>
                </a:lnTo>
                <a:lnTo>
                  <a:pt x="25401" y="110067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27000"/>
                </a:lnTo>
                <a:lnTo>
                  <a:pt x="16934" y="135467"/>
                </a:lnTo>
                <a:lnTo>
                  <a:pt x="33868" y="143933"/>
                </a:lnTo>
                <a:lnTo>
                  <a:pt x="42334" y="152400"/>
                </a:lnTo>
                <a:lnTo>
                  <a:pt x="59268" y="169333"/>
                </a:lnTo>
                <a:lnTo>
                  <a:pt x="67734" y="177800"/>
                </a:lnTo>
                <a:lnTo>
                  <a:pt x="84667" y="194733"/>
                </a:lnTo>
                <a:lnTo>
                  <a:pt x="93134" y="211667"/>
                </a:lnTo>
                <a:lnTo>
                  <a:pt x="101601" y="220133"/>
                </a:lnTo>
                <a:lnTo>
                  <a:pt x="101601" y="237067"/>
                </a:lnTo>
                <a:lnTo>
                  <a:pt x="110068" y="254000"/>
                </a:lnTo>
                <a:lnTo>
                  <a:pt x="110068" y="262467"/>
                </a:lnTo>
                <a:lnTo>
                  <a:pt x="118534" y="270933"/>
                </a:lnTo>
                <a:lnTo>
                  <a:pt x="118534" y="279400"/>
                </a:lnTo>
                <a:lnTo>
                  <a:pt x="118534" y="287867"/>
                </a:lnTo>
                <a:lnTo>
                  <a:pt x="118534" y="287867"/>
                </a:lnTo>
                <a:lnTo>
                  <a:pt x="127000" y="287867"/>
                </a:lnTo>
                <a:lnTo>
                  <a:pt x="127000" y="287867"/>
                </a:lnTo>
                <a:lnTo>
                  <a:pt x="127000" y="287867"/>
                </a:lnTo>
                <a:lnTo>
                  <a:pt x="127000" y="279400"/>
                </a:lnTo>
                <a:lnTo>
                  <a:pt x="1270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0168466" y="2167467"/>
            <a:ext cx="152401" cy="457201"/>
          </a:xfrm>
          <a:custGeom>
            <a:avLst/>
            <a:gdLst/>
            <a:ahLst/>
            <a:cxnLst/>
            <a:rect l="0" t="0" r="0" b="0"/>
            <a:pathLst>
              <a:path w="152401" h="4572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8466"/>
                </a:lnTo>
                <a:lnTo>
                  <a:pt x="135468" y="16933"/>
                </a:lnTo>
                <a:lnTo>
                  <a:pt x="127001" y="25400"/>
                </a:lnTo>
                <a:lnTo>
                  <a:pt x="110067" y="42333"/>
                </a:lnTo>
                <a:lnTo>
                  <a:pt x="93134" y="67733"/>
                </a:lnTo>
                <a:lnTo>
                  <a:pt x="76200" y="93133"/>
                </a:lnTo>
                <a:lnTo>
                  <a:pt x="59268" y="118533"/>
                </a:lnTo>
                <a:lnTo>
                  <a:pt x="42334" y="152400"/>
                </a:lnTo>
                <a:lnTo>
                  <a:pt x="25400" y="186266"/>
                </a:lnTo>
                <a:lnTo>
                  <a:pt x="16934" y="211666"/>
                </a:lnTo>
                <a:lnTo>
                  <a:pt x="0" y="245533"/>
                </a:lnTo>
                <a:lnTo>
                  <a:pt x="0" y="270933"/>
                </a:lnTo>
                <a:lnTo>
                  <a:pt x="0" y="304800"/>
                </a:lnTo>
                <a:lnTo>
                  <a:pt x="0" y="321733"/>
                </a:lnTo>
                <a:lnTo>
                  <a:pt x="0" y="347133"/>
                </a:lnTo>
                <a:lnTo>
                  <a:pt x="8468" y="364066"/>
                </a:lnTo>
                <a:lnTo>
                  <a:pt x="16934" y="381000"/>
                </a:lnTo>
                <a:lnTo>
                  <a:pt x="25400" y="397933"/>
                </a:lnTo>
                <a:lnTo>
                  <a:pt x="33867" y="414866"/>
                </a:lnTo>
                <a:lnTo>
                  <a:pt x="42334" y="423333"/>
                </a:lnTo>
                <a:lnTo>
                  <a:pt x="50801" y="431800"/>
                </a:lnTo>
                <a:lnTo>
                  <a:pt x="59268" y="440266"/>
                </a:lnTo>
                <a:lnTo>
                  <a:pt x="59268" y="448733"/>
                </a:lnTo>
                <a:lnTo>
                  <a:pt x="67734" y="448733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57200"/>
                </a:lnTo>
                <a:lnTo>
                  <a:pt x="84668" y="457200"/>
                </a:lnTo>
                <a:lnTo>
                  <a:pt x="84668" y="457200"/>
                </a:lnTo>
                <a:lnTo>
                  <a:pt x="84668" y="457200"/>
                </a:lnTo>
                <a:lnTo>
                  <a:pt x="84668" y="457200"/>
                </a:lnTo>
                <a:lnTo>
                  <a:pt x="93134" y="457200"/>
                </a:lnTo>
                <a:lnTo>
                  <a:pt x="93134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0405534" y="2302933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25399" y="0"/>
                </a:moveTo>
                <a:lnTo>
                  <a:pt x="25399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25400"/>
                </a:lnTo>
                <a:lnTo>
                  <a:pt x="33866" y="42334"/>
                </a:lnTo>
                <a:lnTo>
                  <a:pt x="25399" y="59267"/>
                </a:lnTo>
                <a:lnTo>
                  <a:pt x="25399" y="76200"/>
                </a:lnTo>
                <a:lnTo>
                  <a:pt x="25399" y="101600"/>
                </a:lnTo>
                <a:lnTo>
                  <a:pt x="25399" y="127000"/>
                </a:lnTo>
                <a:lnTo>
                  <a:pt x="25399" y="152400"/>
                </a:lnTo>
                <a:lnTo>
                  <a:pt x="16932" y="177800"/>
                </a:lnTo>
                <a:lnTo>
                  <a:pt x="16932" y="203200"/>
                </a:lnTo>
                <a:lnTo>
                  <a:pt x="16932" y="228600"/>
                </a:lnTo>
                <a:lnTo>
                  <a:pt x="16932" y="245534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0430933" y="23791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1" y="16934"/>
                </a:lnTo>
                <a:lnTo>
                  <a:pt x="93134" y="16934"/>
                </a:lnTo>
                <a:lnTo>
                  <a:pt x="84667" y="33867"/>
                </a:lnTo>
                <a:lnTo>
                  <a:pt x="76200" y="42334"/>
                </a:lnTo>
                <a:lnTo>
                  <a:pt x="59267" y="50800"/>
                </a:lnTo>
                <a:lnTo>
                  <a:pt x="42333" y="59267"/>
                </a:lnTo>
                <a:lnTo>
                  <a:pt x="25401" y="67734"/>
                </a:lnTo>
                <a:lnTo>
                  <a:pt x="16934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93134"/>
                </a:lnTo>
                <a:lnTo>
                  <a:pt x="33867" y="110067"/>
                </a:lnTo>
                <a:lnTo>
                  <a:pt x="50801" y="118534"/>
                </a:lnTo>
                <a:lnTo>
                  <a:pt x="59267" y="135467"/>
                </a:lnTo>
                <a:lnTo>
                  <a:pt x="76200" y="143934"/>
                </a:lnTo>
                <a:lnTo>
                  <a:pt x="93134" y="160867"/>
                </a:lnTo>
                <a:lnTo>
                  <a:pt x="110067" y="177800"/>
                </a:lnTo>
                <a:lnTo>
                  <a:pt x="118533" y="186267"/>
                </a:lnTo>
                <a:lnTo>
                  <a:pt x="127001" y="194734"/>
                </a:lnTo>
                <a:lnTo>
                  <a:pt x="135467" y="194734"/>
                </a:lnTo>
                <a:lnTo>
                  <a:pt x="135467" y="194734"/>
                </a:lnTo>
                <a:lnTo>
                  <a:pt x="143933" y="194734"/>
                </a:lnTo>
                <a:lnTo>
                  <a:pt x="143933" y="186267"/>
                </a:lnTo>
                <a:lnTo>
                  <a:pt x="143933" y="186267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0642600" y="2167467"/>
            <a:ext cx="160867" cy="152401"/>
          </a:xfrm>
          <a:custGeom>
            <a:avLst/>
            <a:gdLst/>
            <a:ahLst/>
            <a:cxnLst/>
            <a:rect l="0" t="0" r="0" b="0"/>
            <a:pathLst>
              <a:path w="160867" h="1524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42334" y="8466"/>
                </a:lnTo>
                <a:lnTo>
                  <a:pt x="59266" y="8466"/>
                </a:lnTo>
                <a:lnTo>
                  <a:pt x="76200" y="16933"/>
                </a:lnTo>
                <a:lnTo>
                  <a:pt x="84666" y="25400"/>
                </a:lnTo>
                <a:lnTo>
                  <a:pt x="93133" y="42333"/>
                </a:lnTo>
                <a:lnTo>
                  <a:pt x="101600" y="59266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4" y="135466"/>
                </a:lnTo>
                <a:lnTo>
                  <a:pt x="59266" y="143933"/>
                </a:lnTo>
                <a:lnTo>
                  <a:pt x="42334" y="143933"/>
                </a:lnTo>
                <a:lnTo>
                  <a:pt x="33867" y="143933"/>
                </a:lnTo>
                <a:lnTo>
                  <a:pt x="25400" y="143933"/>
                </a:lnTo>
                <a:lnTo>
                  <a:pt x="16933" y="135466"/>
                </a:lnTo>
                <a:lnTo>
                  <a:pt x="8466" y="135466"/>
                </a:lnTo>
                <a:lnTo>
                  <a:pt x="8466" y="127000"/>
                </a:lnTo>
                <a:lnTo>
                  <a:pt x="0" y="118533"/>
                </a:lnTo>
                <a:lnTo>
                  <a:pt x="8466" y="110066"/>
                </a:lnTo>
                <a:lnTo>
                  <a:pt x="8466" y="93133"/>
                </a:lnTo>
                <a:lnTo>
                  <a:pt x="16933" y="93133"/>
                </a:lnTo>
                <a:lnTo>
                  <a:pt x="33867" y="84666"/>
                </a:lnTo>
                <a:lnTo>
                  <a:pt x="50800" y="84666"/>
                </a:lnTo>
                <a:lnTo>
                  <a:pt x="59266" y="93133"/>
                </a:lnTo>
                <a:lnTo>
                  <a:pt x="84666" y="93133"/>
                </a:lnTo>
                <a:lnTo>
                  <a:pt x="93133" y="101600"/>
                </a:lnTo>
                <a:lnTo>
                  <a:pt x="118534" y="110066"/>
                </a:lnTo>
                <a:lnTo>
                  <a:pt x="135466" y="118533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60866" y="152400"/>
                </a:lnTo>
                <a:lnTo>
                  <a:pt x="160866" y="152400"/>
                </a:lnTo>
                <a:lnTo>
                  <a:pt x="160866" y="152400"/>
                </a:lnTo>
                <a:lnTo>
                  <a:pt x="160866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0676467" y="24722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50799" y="8466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60867" y="0"/>
                </a:lnTo>
                <a:lnTo>
                  <a:pt x="177799" y="0"/>
                </a:lnTo>
                <a:lnTo>
                  <a:pt x="177799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1032066" y="2277533"/>
            <a:ext cx="160868" cy="313268"/>
          </a:xfrm>
          <a:custGeom>
            <a:avLst/>
            <a:gdLst/>
            <a:ahLst/>
            <a:cxnLst/>
            <a:rect l="0" t="0" r="0" b="0"/>
            <a:pathLst>
              <a:path w="160868" h="313268">
                <a:moveTo>
                  <a:pt x="143934" y="76200"/>
                </a:moveTo>
                <a:lnTo>
                  <a:pt x="143934" y="76200"/>
                </a:lnTo>
                <a:lnTo>
                  <a:pt x="143934" y="76200"/>
                </a:lnTo>
                <a:lnTo>
                  <a:pt x="143934" y="67734"/>
                </a:lnTo>
                <a:lnTo>
                  <a:pt x="143934" y="59267"/>
                </a:lnTo>
                <a:lnTo>
                  <a:pt x="135468" y="59267"/>
                </a:lnTo>
                <a:lnTo>
                  <a:pt x="135468" y="42334"/>
                </a:lnTo>
                <a:lnTo>
                  <a:pt x="127000" y="33867"/>
                </a:lnTo>
                <a:lnTo>
                  <a:pt x="110068" y="25400"/>
                </a:lnTo>
                <a:lnTo>
                  <a:pt x="101601" y="16934"/>
                </a:lnTo>
                <a:lnTo>
                  <a:pt x="93134" y="8467"/>
                </a:lnTo>
                <a:lnTo>
                  <a:pt x="84667" y="8467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33868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4"/>
                </a:lnTo>
                <a:lnTo>
                  <a:pt x="16934" y="42334"/>
                </a:lnTo>
                <a:lnTo>
                  <a:pt x="16934" y="50800"/>
                </a:lnTo>
                <a:lnTo>
                  <a:pt x="25401" y="50800"/>
                </a:lnTo>
                <a:lnTo>
                  <a:pt x="25401" y="59267"/>
                </a:lnTo>
                <a:lnTo>
                  <a:pt x="33868" y="59267"/>
                </a:lnTo>
                <a:lnTo>
                  <a:pt x="33868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0800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67734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67734" y="84667"/>
                </a:lnTo>
                <a:lnTo>
                  <a:pt x="76200" y="84667"/>
                </a:lnTo>
                <a:lnTo>
                  <a:pt x="76200" y="84667"/>
                </a:lnTo>
                <a:lnTo>
                  <a:pt x="84667" y="84667"/>
                </a:lnTo>
                <a:lnTo>
                  <a:pt x="84667" y="93134"/>
                </a:lnTo>
                <a:lnTo>
                  <a:pt x="93134" y="101600"/>
                </a:lnTo>
                <a:lnTo>
                  <a:pt x="110068" y="101600"/>
                </a:lnTo>
                <a:lnTo>
                  <a:pt x="118534" y="118534"/>
                </a:lnTo>
                <a:lnTo>
                  <a:pt x="127000" y="127000"/>
                </a:lnTo>
                <a:lnTo>
                  <a:pt x="143934" y="135467"/>
                </a:lnTo>
                <a:lnTo>
                  <a:pt x="152400" y="152400"/>
                </a:lnTo>
                <a:lnTo>
                  <a:pt x="160867" y="169334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45534"/>
                </a:lnTo>
                <a:lnTo>
                  <a:pt x="152400" y="262467"/>
                </a:lnTo>
                <a:lnTo>
                  <a:pt x="143934" y="279400"/>
                </a:lnTo>
                <a:lnTo>
                  <a:pt x="127000" y="287867"/>
                </a:lnTo>
                <a:lnTo>
                  <a:pt x="110068" y="296334"/>
                </a:lnTo>
                <a:lnTo>
                  <a:pt x="93134" y="304800"/>
                </a:lnTo>
                <a:lnTo>
                  <a:pt x="84667" y="304800"/>
                </a:lnTo>
                <a:lnTo>
                  <a:pt x="67734" y="313267"/>
                </a:lnTo>
                <a:lnTo>
                  <a:pt x="50800" y="304800"/>
                </a:lnTo>
                <a:lnTo>
                  <a:pt x="33868" y="296334"/>
                </a:lnTo>
                <a:lnTo>
                  <a:pt x="25401" y="287867"/>
                </a:lnTo>
                <a:lnTo>
                  <a:pt x="25401" y="270934"/>
                </a:lnTo>
                <a:lnTo>
                  <a:pt x="25401" y="245534"/>
                </a:lnTo>
                <a:lnTo>
                  <a:pt x="25401" y="220134"/>
                </a:lnTo>
                <a:lnTo>
                  <a:pt x="25401" y="194734"/>
                </a:lnTo>
                <a:lnTo>
                  <a:pt x="33868" y="169334"/>
                </a:lnTo>
                <a:lnTo>
                  <a:pt x="42334" y="143934"/>
                </a:lnTo>
                <a:lnTo>
                  <a:pt x="59268" y="118534"/>
                </a:lnTo>
                <a:lnTo>
                  <a:pt x="67734" y="101600"/>
                </a:lnTo>
                <a:lnTo>
                  <a:pt x="76200" y="84667"/>
                </a:lnTo>
                <a:lnTo>
                  <a:pt x="84667" y="76200"/>
                </a:lnTo>
                <a:lnTo>
                  <a:pt x="84667" y="67734"/>
                </a:lnTo>
                <a:lnTo>
                  <a:pt x="93134" y="67734"/>
                </a:lnTo>
                <a:lnTo>
                  <a:pt x="93134" y="59267"/>
                </a:lnTo>
                <a:lnTo>
                  <a:pt x="93134" y="59267"/>
                </a:lnTo>
                <a:lnTo>
                  <a:pt x="93134" y="59267"/>
                </a:lnTo>
                <a:lnTo>
                  <a:pt x="101601" y="59267"/>
                </a:lnTo>
                <a:lnTo>
                  <a:pt x="101601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1269133" y="2252133"/>
            <a:ext cx="25402" cy="279401"/>
          </a:xfrm>
          <a:custGeom>
            <a:avLst/>
            <a:gdLst/>
            <a:ahLst/>
            <a:cxnLst/>
            <a:rect l="0" t="0" r="0" b="0"/>
            <a:pathLst>
              <a:path w="25402" h="279401">
                <a:moveTo>
                  <a:pt x="8467" y="0"/>
                </a:move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1" y="42334"/>
                </a:lnTo>
                <a:lnTo>
                  <a:pt x="25401" y="67734"/>
                </a:lnTo>
                <a:lnTo>
                  <a:pt x="25401" y="93134"/>
                </a:lnTo>
                <a:lnTo>
                  <a:pt x="25401" y="127000"/>
                </a:lnTo>
                <a:lnTo>
                  <a:pt x="16934" y="160867"/>
                </a:lnTo>
                <a:lnTo>
                  <a:pt x="16934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1260666" y="23198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10068" y="0"/>
                </a:moveTo>
                <a:lnTo>
                  <a:pt x="118534" y="8466"/>
                </a:lnTo>
                <a:lnTo>
                  <a:pt x="118534" y="8466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8" y="33866"/>
                </a:lnTo>
                <a:lnTo>
                  <a:pt x="101601" y="42333"/>
                </a:lnTo>
                <a:lnTo>
                  <a:pt x="84667" y="59266"/>
                </a:lnTo>
                <a:lnTo>
                  <a:pt x="67734" y="76200"/>
                </a:lnTo>
                <a:lnTo>
                  <a:pt x="50800" y="84666"/>
                </a:lnTo>
                <a:lnTo>
                  <a:pt x="33868" y="101600"/>
                </a:lnTo>
                <a:lnTo>
                  <a:pt x="25401" y="110066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1" y="160866"/>
                </a:lnTo>
                <a:lnTo>
                  <a:pt x="42334" y="177800"/>
                </a:lnTo>
                <a:lnTo>
                  <a:pt x="67734" y="186266"/>
                </a:lnTo>
                <a:lnTo>
                  <a:pt x="84667" y="194733"/>
                </a:lnTo>
                <a:lnTo>
                  <a:pt x="110068" y="203200"/>
                </a:lnTo>
                <a:lnTo>
                  <a:pt x="127000" y="211666"/>
                </a:lnTo>
                <a:lnTo>
                  <a:pt x="143934" y="211666"/>
                </a:lnTo>
                <a:lnTo>
                  <a:pt x="143934" y="211666"/>
                </a:lnTo>
                <a:lnTo>
                  <a:pt x="152400" y="211666"/>
                </a:lnTo>
                <a:lnTo>
                  <a:pt x="1524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11514667" y="2336800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11438467" y="2413000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33867" y="25400"/>
                </a:lnTo>
                <a:lnTo>
                  <a:pt x="50799" y="25400"/>
                </a:lnTo>
                <a:lnTo>
                  <a:pt x="76200" y="25400"/>
                </a:lnTo>
                <a:lnTo>
                  <a:pt x="101599" y="16933"/>
                </a:lnTo>
                <a:lnTo>
                  <a:pt x="126999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11684000" y="23029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6" y="169334"/>
                </a:lnTo>
                <a:lnTo>
                  <a:pt x="8466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86267"/>
                </a:lnTo>
                <a:lnTo>
                  <a:pt x="8466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1785600" y="2294467"/>
            <a:ext cx="135467" cy="245534"/>
          </a:xfrm>
          <a:custGeom>
            <a:avLst/>
            <a:gdLst/>
            <a:ahLst/>
            <a:cxnLst/>
            <a:rect l="0" t="0" r="0" b="0"/>
            <a:pathLst>
              <a:path w="135467" h="2455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0" y="152400"/>
                </a:lnTo>
                <a:lnTo>
                  <a:pt x="8466" y="169333"/>
                </a:lnTo>
                <a:lnTo>
                  <a:pt x="8466" y="186266"/>
                </a:lnTo>
                <a:lnTo>
                  <a:pt x="25400" y="194733"/>
                </a:lnTo>
                <a:lnTo>
                  <a:pt x="33867" y="203200"/>
                </a:lnTo>
                <a:lnTo>
                  <a:pt x="50800" y="211666"/>
                </a:lnTo>
                <a:lnTo>
                  <a:pt x="67734" y="211666"/>
                </a:lnTo>
                <a:lnTo>
                  <a:pt x="84666" y="211666"/>
                </a:lnTo>
                <a:lnTo>
                  <a:pt x="93133" y="203200"/>
                </a:lnTo>
                <a:lnTo>
                  <a:pt x="110067" y="186266"/>
                </a:lnTo>
                <a:lnTo>
                  <a:pt x="118534" y="177800"/>
                </a:lnTo>
                <a:lnTo>
                  <a:pt x="118534" y="160866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10067" y="135466"/>
                </a:lnTo>
                <a:lnTo>
                  <a:pt x="101600" y="143933"/>
                </a:lnTo>
                <a:lnTo>
                  <a:pt x="93133" y="160866"/>
                </a:lnTo>
                <a:lnTo>
                  <a:pt x="93133" y="177800"/>
                </a:lnTo>
                <a:lnTo>
                  <a:pt x="84666" y="203200"/>
                </a:lnTo>
                <a:lnTo>
                  <a:pt x="84666" y="220133"/>
                </a:lnTo>
                <a:lnTo>
                  <a:pt x="84666" y="237066"/>
                </a:lnTo>
                <a:lnTo>
                  <a:pt x="101600" y="245533"/>
                </a:lnTo>
                <a:lnTo>
                  <a:pt x="110067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35466" y="245533"/>
                </a:lnTo>
                <a:lnTo>
                  <a:pt x="135466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11870266" y="2116667"/>
            <a:ext cx="194735" cy="533401"/>
          </a:xfrm>
          <a:custGeom>
            <a:avLst/>
            <a:gdLst/>
            <a:ahLst/>
            <a:cxnLst/>
            <a:rect l="0" t="0" r="0" b="0"/>
            <a:pathLst>
              <a:path w="194735" h="533401">
                <a:moveTo>
                  <a:pt x="25401" y="0"/>
                </a:moveTo>
                <a:lnTo>
                  <a:pt x="25401" y="0"/>
                </a:lnTo>
                <a:lnTo>
                  <a:pt x="25401" y="0"/>
                </a:lnTo>
                <a:lnTo>
                  <a:pt x="33868" y="0"/>
                </a:lnTo>
                <a:lnTo>
                  <a:pt x="50800" y="8466"/>
                </a:lnTo>
                <a:lnTo>
                  <a:pt x="59268" y="25400"/>
                </a:lnTo>
                <a:lnTo>
                  <a:pt x="84667" y="42333"/>
                </a:lnTo>
                <a:lnTo>
                  <a:pt x="110068" y="67733"/>
                </a:lnTo>
                <a:lnTo>
                  <a:pt x="127000" y="101600"/>
                </a:lnTo>
                <a:lnTo>
                  <a:pt x="160867" y="143933"/>
                </a:lnTo>
                <a:lnTo>
                  <a:pt x="177801" y="186266"/>
                </a:lnTo>
                <a:lnTo>
                  <a:pt x="194734" y="228600"/>
                </a:lnTo>
                <a:lnTo>
                  <a:pt x="194734" y="279400"/>
                </a:lnTo>
                <a:lnTo>
                  <a:pt x="194734" y="338666"/>
                </a:lnTo>
                <a:lnTo>
                  <a:pt x="186268" y="381000"/>
                </a:lnTo>
                <a:lnTo>
                  <a:pt x="169334" y="423333"/>
                </a:lnTo>
                <a:lnTo>
                  <a:pt x="152400" y="457200"/>
                </a:lnTo>
                <a:lnTo>
                  <a:pt x="127000" y="482600"/>
                </a:lnTo>
                <a:lnTo>
                  <a:pt x="93134" y="508000"/>
                </a:lnTo>
                <a:lnTo>
                  <a:pt x="67734" y="524933"/>
                </a:lnTo>
                <a:lnTo>
                  <a:pt x="25401" y="533400"/>
                </a:lnTo>
                <a:lnTo>
                  <a:pt x="25401" y="533400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10007600" y="2819400"/>
            <a:ext cx="33867" cy="372534"/>
          </a:xfrm>
          <a:custGeom>
            <a:avLst/>
            <a:gdLst/>
            <a:ahLst/>
            <a:cxnLst/>
            <a:rect l="0" t="0" r="0" b="0"/>
            <a:pathLst>
              <a:path w="33867" h="372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101600"/>
                </a:lnTo>
                <a:lnTo>
                  <a:pt x="33866" y="143933"/>
                </a:lnTo>
                <a:lnTo>
                  <a:pt x="33866" y="177800"/>
                </a:lnTo>
                <a:lnTo>
                  <a:pt x="33866" y="220133"/>
                </a:lnTo>
                <a:lnTo>
                  <a:pt x="25400" y="262467"/>
                </a:lnTo>
                <a:lnTo>
                  <a:pt x="25400" y="296333"/>
                </a:lnTo>
                <a:lnTo>
                  <a:pt x="16934" y="330200"/>
                </a:lnTo>
                <a:lnTo>
                  <a:pt x="8466" y="355600"/>
                </a:lnTo>
                <a:lnTo>
                  <a:pt x="8466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64067"/>
                </a:lnTo>
                <a:lnTo>
                  <a:pt x="0" y="364067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0058400" y="2954867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118534" y="0"/>
                </a:moveTo>
                <a:lnTo>
                  <a:pt x="118534" y="0"/>
                </a:lnTo>
                <a:lnTo>
                  <a:pt x="110066" y="8466"/>
                </a:lnTo>
                <a:lnTo>
                  <a:pt x="110066" y="16933"/>
                </a:lnTo>
                <a:lnTo>
                  <a:pt x="101600" y="25400"/>
                </a:lnTo>
                <a:lnTo>
                  <a:pt x="93134" y="33866"/>
                </a:lnTo>
                <a:lnTo>
                  <a:pt x="76200" y="50800"/>
                </a:lnTo>
                <a:lnTo>
                  <a:pt x="67733" y="59266"/>
                </a:lnTo>
                <a:lnTo>
                  <a:pt x="50800" y="67733"/>
                </a:lnTo>
                <a:lnTo>
                  <a:pt x="33866" y="67733"/>
                </a:lnTo>
                <a:lnTo>
                  <a:pt x="16934" y="76200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6"/>
                </a:lnTo>
                <a:lnTo>
                  <a:pt x="16934" y="84666"/>
                </a:lnTo>
                <a:lnTo>
                  <a:pt x="25400" y="101600"/>
                </a:lnTo>
                <a:lnTo>
                  <a:pt x="42334" y="118533"/>
                </a:lnTo>
                <a:lnTo>
                  <a:pt x="50800" y="135466"/>
                </a:lnTo>
                <a:lnTo>
                  <a:pt x="67733" y="152400"/>
                </a:lnTo>
                <a:lnTo>
                  <a:pt x="76200" y="169333"/>
                </a:lnTo>
                <a:lnTo>
                  <a:pt x="93134" y="186266"/>
                </a:lnTo>
                <a:lnTo>
                  <a:pt x="101600" y="203200"/>
                </a:lnTo>
                <a:lnTo>
                  <a:pt x="110066" y="220133"/>
                </a:lnTo>
                <a:lnTo>
                  <a:pt x="118534" y="228600"/>
                </a:lnTo>
                <a:lnTo>
                  <a:pt x="127000" y="228600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35466" y="220133"/>
                </a:lnTo>
                <a:lnTo>
                  <a:pt x="135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0295467" y="2777067"/>
            <a:ext cx="135467" cy="474134"/>
          </a:xfrm>
          <a:custGeom>
            <a:avLst/>
            <a:gdLst/>
            <a:ahLst/>
            <a:cxnLst/>
            <a:rect l="0" t="0" r="0" b="0"/>
            <a:pathLst>
              <a:path w="135467" h="474134">
                <a:moveTo>
                  <a:pt x="93133" y="0"/>
                </a:moveTo>
                <a:lnTo>
                  <a:pt x="93133" y="0"/>
                </a:lnTo>
                <a:lnTo>
                  <a:pt x="84667" y="0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9266" y="33866"/>
                </a:lnTo>
                <a:lnTo>
                  <a:pt x="50799" y="50800"/>
                </a:lnTo>
                <a:lnTo>
                  <a:pt x="33867" y="76200"/>
                </a:lnTo>
                <a:lnTo>
                  <a:pt x="25399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45533"/>
                </a:lnTo>
                <a:lnTo>
                  <a:pt x="8467" y="270933"/>
                </a:lnTo>
                <a:lnTo>
                  <a:pt x="16933" y="304800"/>
                </a:lnTo>
                <a:lnTo>
                  <a:pt x="25399" y="330200"/>
                </a:lnTo>
                <a:lnTo>
                  <a:pt x="42333" y="355600"/>
                </a:lnTo>
                <a:lnTo>
                  <a:pt x="59266" y="389466"/>
                </a:lnTo>
                <a:lnTo>
                  <a:pt x="67733" y="406400"/>
                </a:lnTo>
                <a:lnTo>
                  <a:pt x="84667" y="431800"/>
                </a:lnTo>
                <a:lnTo>
                  <a:pt x="93133" y="448733"/>
                </a:lnTo>
                <a:lnTo>
                  <a:pt x="101599" y="465666"/>
                </a:lnTo>
                <a:lnTo>
                  <a:pt x="110067" y="465666"/>
                </a:lnTo>
                <a:lnTo>
                  <a:pt x="118533" y="474133"/>
                </a:lnTo>
                <a:lnTo>
                  <a:pt x="126999" y="474133"/>
                </a:lnTo>
                <a:lnTo>
                  <a:pt x="126999" y="474133"/>
                </a:lnTo>
                <a:lnTo>
                  <a:pt x="135466" y="465666"/>
                </a:lnTo>
                <a:lnTo>
                  <a:pt x="135466" y="465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10456334" y="2921000"/>
            <a:ext cx="16933" cy="296334"/>
          </a:xfrm>
          <a:custGeom>
            <a:avLst/>
            <a:gdLst/>
            <a:ahLst/>
            <a:cxnLst/>
            <a:rect l="0" t="0" r="0" b="0"/>
            <a:pathLst>
              <a:path w="16933" h="296334">
                <a:moveTo>
                  <a:pt x="16932" y="0"/>
                </a:moveTo>
                <a:lnTo>
                  <a:pt x="16932" y="0"/>
                </a:lnTo>
                <a:lnTo>
                  <a:pt x="16932" y="8467"/>
                </a:lnTo>
                <a:lnTo>
                  <a:pt x="16932" y="16933"/>
                </a:lnTo>
                <a:lnTo>
                  <a:pt x="16932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16932" y="110067"/>
                </a:lnTo>
                <a:lnTo>
                  <a:pt x="16932" y="135467"/>
                </a:lnTo>
                <a:lnTo>
                  <a:pt x="16932" y="160867"/>
                </a:lnTo>
                <a:lnTo>
                  <a:pt x="16932" y="194733"/>
                </a:lnTo>
                <a:lnTo>
                  <a:pt x="16932" y="220133"/>
                </a:lnTo>
                <a:lnTo>
                  <a:pt x="8466" y="245533"/>
                </a:lnTo>
                <a:lnTo>
                  <a:pt x="8466" y="262467"/>
                </a:lnTo>
                <a:lnTo>
                  <a:pt x="8466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0498666" y="2971800"/>
            <a:ext cx="118535" cy="237068"/>
          </a:xfrm>
          <a:custGeom>
            <a:avLst/>
            <a:gdLst/>
            <a:ahLst/>
            <a:cxnLst/>
            <a:rect l="0" t="0" r="0" b="0"/>
            <a:pathLst>
              <a:path w="118535" h="237068">
                <a:moveTo>
                  <a:pt x="118534" y="0"/>
                </a:move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8" y="33867"/>
                </a:lnTo>
                <a:lnTo>
                  <a:pt x="93134" y="42333"/>
                </a:lnTo>
                <a:lnTo>
                  <a:pt x="84667" y="59267"/>
                </a:lnTo>
                <a:lnTo>
                  <a:pt x="67734" y="67733"/>
                </a:lnTo>
                <a:lnTo>
                  <a:pt x="50800" y="84667"/>
                </a:lnTo>
                <a:lnTo>
                  <a:pt x="42334" y="93133"/>
                </a:lnTo>
                <a:lnTo>
                  <a:pt x="25401" y="101600"/>
                </a:lnTo>
                <a:lnTo>
                  <a:pt x="16934" y="101600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16934" y="118533"/>
                </a:lnTo>
                <a:lnTo>
                  <a:pt x="25401" y="127000"/>
                </a:lnTo>
                <a:lnTo>
                  <a:pt x="42334" y="127000"/>
                </a:lnTo>
                <a:lnTo>
                  <a:pt x="50800" y="143933"/>
                </a:lnTo>
                <a:lnTo>
                  <a:pt x="67734" y="152400"/>
                </a:lnTo>
                <a:lnTo>
                  <a:pt x="76200" y="169333"/>
                </a:lnTo>
                <a:lnTo>
                  <a:pt x="93134" y="177800"/>
                </a:lnTo>
                <a:lnTo>
                  <a:pt x="101601" y="194733"/>
                </a:lnTo>
                <a:lnTo>
                  <a:pt x="101601" y="203200"/>
                </a:lnTo>
                <a:lnTo>
                  <a:pt x="110068" y="211667"/>
                </a:lnTo>
                <a:lnTo>
                  <a:pt x="118534" y="220133"/>
                </a:lnTo>
                <a:lnTo>
                  <a:pt x="118534" y="228600"/>
                </a:lnTo>
                <a:lnTo>
                  <a:pt x="118534" y="228600"/>
                </a:lnTo>
                <a:lnTo>
                  <a:pt x="118534" y="237067"/>
                </a:lnTo>
                <a:lnTo>
                  <a:pt x="118534" y="237067"/>
                </a:lnTo>
                <a:lnTo>
                  <a:pt x="118534" y="237067"/>
                </a:lnTo>
                <a:lnTo>
                  <a:pt x="118534" y="228600"/>
                </a:lnTo>
                <a:lnTo>
                  <a:pt x="118534" y="228600"/>
                </a:lnTo>
                <a:lnTo>
                  <a:pt x="118534" y="220133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194733"/>
                </a:lnTo>
                <a:lnTo>
                  <a:pt x="118534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0710334" y="30564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2" y="16933"/>
                </a:lnTo>
                <a:lnTo>
                  <a:pt x="25399" y="16933"/>
                </a:lnTo>
                <a:lnTo>
                  <a:pt x="42333" y="16933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16933"/>
                </a:lnTo>
                <a:lnTo>
                  <a:pt x="101599" y="16933"/>
                </a:lnTo>
                <a:lnTo>
                  <a:pt x="110066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10888133" y="2937933"/>
            <a:ext cx="101602" cy="110068"/>
          </a:xfrm>
          <a:custGeom>
            <a:avLst/>
            <a:gdLst/>
            <a:ahLst/>
            <a:cxnLst/>
            <a:rect l="0" t="0" r="0" b="0"/>
            <a:pathLst>
              <a:path w="101602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16934" y="76200"/>
                </a:lnTo>
                <a:lnTo>
                  <a:pt x="25401" y="84667"/>
                </a:lnTo>
                <a:lnTo>
                  <a:pt x="33867" y="93134"/>
                </a:lnTo>
                <a:lnTo>
                  <a:pt x="42333" y="101600"/>
                </a:lnTo>
                <a:lnTo>
                  <a:pt x="59267" y="110067"/>
                </a:lnTo>
                <a:lnTo>
                  <a:pt x="67733" y="110067"/>
                </a:lnTo>
                <a:lnTo>
                  <a:pt x="84667" y="110067"/>
                </a:lnTo>
                <a:lnTo>
                  <a:pt x="93134" y="101600"/>
                </a:lnTo>
                <a:lnTo>
                  <a:pt x="93134" y="101600"/>
                </a:lnTo>
                <a:lnTo>
                  <a:pt x="101601" y="93134"/>
                </a:lnTo>
                <a:lnTo>
                  <a:pt x="101601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1015134" y="2904067"/>
            <a:ext cx="8467" cy="262467"/>
          </a:xfrm>
          <a:custGeom>
            <a:avLst/>
            <a:gdLst/>
            <a:ahLst/>
            <a:cxnLst/>
            <a:rect l="0" t="0" r="0" b="0"/>
            <a:pathLst>
              <a:path w="8467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1040533" y="2768600"/>
            <a:ext cx="143934" cy="482601"/>
          </a:xfrm>
          <a:custGeom>
            <a:avLst/>
            <a:gdLst/>
            <a:ahLst/>
            <a:cxnLst/>
            <a:rect l="0" t="0" r="0" b="0"/>
            <a:pathLst>
              <a:path w="143934" h="482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8467"/>
                </a:lnTo>
                <a:lnTo>
                  <a:pt x="33867" y="8467"/>
                </a:lnTo>
                <a:lnTo>
                  <a:pt x="50801" y="16933"/>
                </a:lnTo>
                <a:lnTo>
                  <a:pt x="67733" y="33867"/>
                </a:lnTo>
                <a:lnTo>
                  <a:pt x="84667" y="59267"/>
                </a:lnTo>
                <a:lnTo>
                  <a:pt x="101601" y="84667"/>
                </a:lnTo>
                <a:lnTo>
                  <a:pt x="118533" y="127000"/>
                </a:lnTo>
                <a:lnTo>
                  <a:pt x="127001" y="169333"/>
                </a:lnTo>
                <a:lnTo>
                  <a:pt x="135467" y="211667"/>
                </a:lnTo>
                <a:lnTo>
                  <a:pt x="143933" y="254000"/>
                </a:lnTo>
                <a:lnTo>
                  <a:pt x="135467" y="296333"/>
                </a:lnTo>
                <a:lnTo>
                  <a:pt x="135467" y="338667"/>
                </a:lnTo>
                <a:lnTo>
                  <a:pt x="127001" y="381000"/>
                </a:lnTo>
                <a:lnTo>
                  <a:pt x="118533" y="406400"/>
                </a:lnTo>
                <a:lnTo>
                  <a:pt x="101601" y="440267"/>
                </a:lnTo>
                <a:lnTo>
                  <a:pt x="93134" y="457200"/>
                </a:lnTo>
                <a:lnTo>
                  <a:pt x="84667" y="474133"/>
                </a:lnTo>
                <a:lnTo>
                  <a:pt x="76200" y="482600"/>
                </a:lnTo>
                <a:lnTo>
                  <a:pt x="67733" y="482600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65667"/>
                </a:lnTo>
                <a:lnTo>
                  <a:pt x="67733" y="465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11277600" y="2785533"/>
            <a:ext cx="118535" cy="389468"/>
          </a:xfrm>
          <a:custGeom>
            <a:avLst/>
            <a:gdLst/>
            <a:ahLst/>
            <a:cxnLst/>
            <a:rect l="0" t="0" r="0" b="0"/>
            <a:pathLst>
              <a:path w="118535" h="389468">
                <a:moveTo>
                  <a:pt x="118534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8467"/>
                </a:lnTo>
                <a:lnTo>
                  <a:pt x="93134" y="16934"/>
                </a:lnTo>
                <a:lnTo>
                  <a:pt x="84667" y="25400"/>
                </a:lnTo>
                <a:lnTo>
                  <a:pt x="67733" y="42334"/>
                </a:lnTo>
                <a:lnTo>
                  <a:pt x="59266" y="59267"/>
                </a:lnTo>
                <a:lnTo>
                  <a:pt x="50800" y="84667"/>
                </a:lnTo>
                <a:lnTo>
                  <a:pt x="33866" y="118534"/>
                </a:lnTo>
                <a:lnTo>
                  <a:pt x="16934" y="143934"/>
                </a:lnTo>
                <a:lnTo>
                  <a:pt x="8467" y="186267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0" y="313267"/>
                </a:lnTo>
                <a:lnTo>
                  <a:pt x="8467" y="338667"/>
                </a:lnTo>
                <a:lnTo>
                  <a:pt x="16934" y="364067"/>
                </a:lnTo>
                <a:lnTo>
                  <a:pt x="16934" y="381000"/>
                </a:lnTo>
                <a:lnTo>
                  <a:pt x="25400" y="389467"/>
                </a:lnTo>
                <a:lnTo>
                  <a:pt x="33866" y="389467"/>
                </a:lnTo>
                <a:lnTo>
                  <a:pt x="42334" y="389467"/>
                </a:lnTo>
                <a:lnTo>
                  <a:pt x="42334" y="389467"/>
                </a:lnTo>
                <a:lnTo>
                  <a:pt x="50800" y="389467"/>
                </a:lnTo>
                <a:lnTo>
                  <a:pt x="50800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11379200" y="2895600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35467"/>
                </a:lnTo>
                <a:lnTo>
                  <a:pt x="16934" y="160867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1387666" y="2937933"/>
            <a:ext cx="160869" cy="152401"/>
          </a:xfrm>
          <a:custGeom>
            <a:avLst/>
            <a:gdLst/>
            <a:ahLst/>
            <a:cxnLst/>
            <a:rect l="0" t="0" r="0" b="0"/>
            <a:pathLst>
              <a:path w="160869" h="152401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59268" y="16934"/>
                </a:lnTo>
                <a:lnTo>
                  <a:pt x="50801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4" y="76200"/>
                </a:lnTo>
                <a:lnTo>
                  <a:pt x="8468" y="84667"/>
                </a:lnTo>
                <a:lnTo>
                  <a:pt x="8468" y="84667"/>
                </a:lnTo>
                <a:lnTo>
                  <a:pt x="0" y="93134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0" y="118534"/>
                </a:lnTo>
                <a:lnTo>
                  <a:pt x="33867" y="118534"/>
                </a:lnTo>
                <a:lnTo>
                  <a:pt x="50801" y="127000"/>
                </a:lnTo>
                <a:lnTo>
                  <a:pt x="59268" y="135467"/>
                </a:lnTo>
                <a:lnTo>
                  <a:pt x="67734" y="135467"/>
                </a:lnTo>
                <a:lnTo>
                  <a:pt x="84668" y="143934"/>
                </a:lnTo>
                <a:lnTo>
                  <a:pt x="101600" y="143934"/>
                </a:lnTo>
                <a:lnTo>
                  <a:pt x="118534" y="152400"/>
                </a:lnTo>
                <a:lnTo>
                  <a:pt x="127001" y="152400"/>
                </a:lnTo>
                <a:lnTo>
                  <a:pt x="143934" y="152400"/>
                </a:lnTo>
                <a:lnTo>
                  <a:pt x="152400" y="143934"/>
                </a:lnTo>
                <a:lnTo>
                  <a:pt x="160868" y="143934"/>
                </a:lnTo>
                <a:lnTo>
                  <a:pt x="160868" y="143934"/>
                </a:lnTo>
                <a:lnTo>
                  <a:pt x="160868" y="143934"/>
                </a:lnTo>
                <a:lnTo>
                  <a:pt x="160868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1590867" y="2997200"/>
            <a:ext cx="101600" cy="8468"/>
          </a:xfrm>
          <a:custGeom>
            <a:avLst/>
            <a:gdLst/>
            <a:ahLst/>
            <a:cxnLst/>
            <a:rect l="0" t="0" r="0" b="0"/>
            <a:pathLst>
              <a:path w="101600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599" y="0"/>
                </a:lnTo>
                <a:lnTo>
                  <a:pt x="1015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1743267" y="2887133"/>
            <a:ext cx="135467" cy="152401"/>
          </a:xfrm>
          <a:custGeom>
            <a:avLst/>
            <a:gdLst/>
            <a:ahLst/>
            <a:cxnLst/>
            <a:rect l="0" t="0" r="0" b="0"/>
            <a:pathLst>
              <a:path w="135467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8467" y="127000"/>
                </a:lnTo>
                <a:lnTo>
                  <a:pt x="16933" y="135467"/>
                </a:lnTo>
                <a:lnTo>
                  <a:pt x="25399" y="143934"/>
                </a:lnTo>
                <a:lnTo>
                  <a:pt x="33867" y="152400"/>
                </a:lnTo>
                <a:lnTo>
                  <a:pt x="50799" y="152400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599" y="143934"/>
                </a:lnTo>
                <a:lnTo>
                  <a:pt x="110067" y="135467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35466" y="110067"/>
                </a:lnTo>
                <a:lnTo>
                  <a:pt x="135466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1870266" y="2887133"/>
            <a:ext cx="16935" cy="245535"/>
          </a:xfrm>
          <a:custGeom>
            <a:avLst/>
            <a:gdLst/>
            <a:ahLst/>
            <a:cxnLst/>
            <a:rect l="0" t="0" r="0" b="0"/>
            <a:pathLst>
              <a:path w="16935" h="2455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9267"/>
                </a:lnTo>
                <a:lnTo>
                  <a:pt x="0" y="84667"/>
                </a:lnTo>
                <a:lnTo>
                  <a:pt x="8467" y="118534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4" y="203200"/>
                </a:lnTo>
                <a:lnTo>
                  <a:pt x="16934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45534"/>
                </a:lnTo>
                <a:lnTo>
                  <a:pt x="16934" y="245534"/>
                </a:lnTo>
                <a:lnTo>
                  <a:pt x="16934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1836400" y="2768600"/>
            <a:ext cx="194734" cy="516468"/>
          </a:xfrm>
          <a:custGeom>
            <a:avLst/>
            <a:gdLst/>
            <a:ahLst/>
            <a:cxnLst/>
            <a:rect l="0" t="0" r="0" b="0"/>
            <a:pathLst>
              <a:path w="194734" h="516468">
                <a:moveTo>
                  <a:pt x="84666" y="0"/>
                </a:moveTo>
                <a:lnTo>
                  <a:pt x="84666" y="0"/>
                </a:lnTo>
                <a:lnTo>
                  <a:pt x="84666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7" y="33867"/>
                </a:lnTo>
                <a:lnTo>
                  <a:pt x="160866" y="59267"/>
                </a:lnTo>
                <a:lnTo>
                  <a:pt x="177800" y="101600"/>
                </a:lnTo>
                <a:lnTo>
                  <a:pt x="186266" y="143933"/>
                </a:lnTo>
                <a:lnTo>
                  <a:pt x="194733" y="203200"/>
                </a:lnTo>
                <a:lnTo>
                  <a:pt x="194733" y="254000"/>
                </a:lnTo>
                <a:lnTo>
                  <a:pt x="186266" y="313267"/>
                </a:lnTo>
                <a:lnTo>
                  <a:pt x="169334" y="364067"/>
                </a:lnTo>
                <a:lnTo>
                  <a:pt x="143934" y="406400"/>
                </a:lnTo>
                <a:lnTo>
                  <a:pt x="110066" y="448733"/>
                </a:lnTo>
                <a:lnTo>
                  <a:pt x="84666" y="482600"/>
                </a:lnTo>
                <a:lnTo>
                  <a:pt x="42333" y="499533"/>
                </a:lnTo>
                <a:lnTo>
                  <a:pt x="42333" y="499533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9770534" y="2616200"/>
            <a:ext cx="2413000" cy="846668"/>
          </a:xfrm>
          <a:custGeom>
            <a:avLst/>
            <a:gdLst/>
            <a:ahLst/>
            <a:cxnLst/>
            <a:rect l="0" t="0" r="0" b="0"/>
            <a:pathLst>
              <a:path w="2413000" h="846668">
                <a:moveTo>
                  <a:pt x="1083732" y="59267"/>
                </a:moveTo>
                <a:lnTo>
                  <a:pt x="1083732" y="59267"/>
                </a:lnTo>
                <a:lnTo>
                  <a:pt x="1075266" y="50800"/>
                </a:lnTo>
                <a:lnTo>
                  <a:pt x="1066800" y="50800"/>
                </a:lnTo>
                <a:lnTo>
                  <a:pt x="1049866" y="42333"/>
                </a:lnTo>
                <a:lnTo>
                  <a:pt x="1041399" y="42333"/>
                </a:lnTo>
                <a:lnTo>
                  <a:pt x="1024466" y="42333"/>
                </a:lnTo>
                <a:lnTo>
                  <a:pt x="1007532" y="42333"/>
                </a:lnTo>
                <a:lnTo>
                  <a:pt x="990600" y="42333"/>
                </a:lnTo>
                <a:lnTo>
                  <a:pt x="965199" y="42333"/>
                </a:lnTo>
                <a:lnTo>
                  <a:pt x="939800" y="42333"/>
                </a:lnTo>
                <a:lnTo>
                  <a:pt x="914400" y="42333"/>
                </a:lnTo>
                <a:lnTo>
                  <a:pt x="888999" y="42333"/>
                </a:lnTo>
                <a:lnTo>
                  <a:pt x="855132" y="42333"/>
                </a:lnTo>
                <a:lnTo>
                  <a:pt x="821266" y="50800"/>
                </a:lnTo>
                <a:lnTo>
                  <a:pt x="787400" y="50800"/>
                </a:lnTo>
                <a:lnTo>
                  <a:pt x="753533" y="50800"/>
                </a:lnTo>
                <a:lnTo>
                  <a:pt x="719666" y="59267"/>
                </a:lnTo>
                <a:lnTo>
                  <a:pt x="677333" y="59267"/>
                </a:lnTo>
                <a:lnTo>
                  <a:pt x="643466" y="67733"/>
                </a:lnTo>
                <a:lnTo>
                  <a:pt x="601133" y="67733"/>
                </a:lnTo>
                <a:lnTo>
                  <a:pt x="567266" y="76200"/>
                </a:lnTo>
                <a:lnTo>
                  <a:pt x="524933" y="84667"/>
                </a:lnTo>
                <a:lnTo>
                  <a:pt x="482600" y="93133"/>
                </a:lnTo>
                <a:lnTo>
                  <a:pt x="440266" y="101600"/>
                </a:lnTo>
                <a:lnTo>
                  <a:pt x="406400" y="110067"/>
                </a:lnTo>
                <a:lnTo>
                  <a:pt x="364066" y="118533"/>
                </a:lnTo>
                <a:lnTo>
                  <a:pt x="330200" y="135467"/>
                </a:lnTo>
                <a:lnTo>
                  <a:pt x="287866" y="152400"/>
                </a:lnTo>
                <a:lnTo>
                  <a:pt x="254000" y="160867"/>
                </a:lnTo>
                <a:lnTo>
                  <a:pt x="220133" y="177800"/>
                </a:lnTo>
                <a:lnTo>
                  <a:pt x="186266" y="194733"/>
                </a:lnTo>
                <a:lnTo>
                  <a:pt x="160866" y="220133"/>
                </a:lnTo>
                <a:lnTo>
                  <a:pt x="135466" y="237067"/>
                </a:lnTo>
                <a:lnTo>
                  <a:pt x="101600" y="254000"/>
                </a:lnTo>
                <a:lnTo>
                  <a:pt x="84666" y="279400"/>
                </a:lnTo>
                <a:lnTo>
                  <a:pt x="59266" y="296333"/>
                </a:lnTo>
                <a:lnTo>
                  <a:pt x="42332" y="321733"/>
                </a:lnTo>
                <a:lnTo>
                  <a:pt x="25400" y="338667"/>
                </a:lnTo>
                <a:lnTo>
                  <a:pt x="16932" y="364067"/>
                </a:lnTo>
                <a:lnTo>
                  <a:pt x="8466" y="389467"/>
                </a:lnTo>
                <a:lnTo>
                  <a:pt x="0" y="406400"/>
                </a:lnTo>
                <a:lnTo>
                  <a:pt x="0" y="431800"/>
                </a:lnTo>
                <a:lnTo>
                  <a:pt x="0" y="457200"/>
                </a:lnTo>
                <a:lnTo>
                  <a:pt x="8466" y="474133"/>
                </a:lnTo>
                <a:lnTo>
                  <a:pt x="16932" y="499533"/>
                </a:lnTo>
                <a:lnTo>
                  <a:pt x="25400" y="516467"/>
                </a:lnTo>
                <a:lnTo>
                  <a:pt x="42332" y="533400"/>
                </a:lnTo>
                <a:lnTo>
                  <a:pt x="59266" y="550333"/>
                </a:lnTo>
                <a:lnTo>
                  <a:pt x="84666" y="575733"/>
                </a:lnTo>
                <a:lnTo>
                  <a:pt x="110066" y="592667"/>
                </a:lnTo>
                <a:lnTo>
                  <a:pt x="135466" y="609600"/>
                </a:lnTo>
                <a:lnTo>
                  <a:pt x="169332" y="618067"/>
                </a:lnTo>
                <a:lnTo>
                  <a:pt x="203199" y="635000"/>
                </a:lnTo>
                <a:lnTo>
                  <a:pt x="245532" y="643467"/>
                </a:lnTo>
                <a:lnTo>
                  <a:pt x="287866" y="660400"/>
                </a:lnTo>
                <a:lnTo>
                  <a:pt x="330200" y="668867"/>
                </a:lnTo>
                <a:lnTo>
                  <a:pt x="372533" y="677333"/>
                </a:lnTo>
                <a:lnTo>
                  <a:pt x="423332" y="685800"/>
                </a:lnTo>
                <a:lnTo>
                  <a:pt x="474132" y="694267"/>
                </a:lnTo>
                <a:lnTo>
                  <a:pt x="524933" y="711200"/>
                </a:lnTo>
                <a:lnTo>
                  <a:pt x="584199" y="719667"/>
                </a:lnTo>
                <a:lnTo>
                  <a:pt x="635000" y="728133"/>
                </a:lnTo>
                <a:lnTo>
                  <a:pt x="694266" y="736600"/>
                </a:lnTo>
                <a:lnTo>
                  <a:pt x="753533" y="745067"/>
                </a:lnTo>
                <a:lnTo>
                  <a:pt x="812799" y="745067"/>
                </a:lnTo>
                <a:lnTo>
                  <a:pt x="872066" y="753533"/>
                </a:lnTo>
                <a:lnTo>
                  <a:pt x="931332" y="762000"/>
                </a:lnTo>
                <a:lnTo>
                  <a:pt x="999066" y="778933"/>
                </a:lnTo>
                <a:lnTo>
                  <a:pt x="1058333" y="778933"/>
                </a:lnTo>
                <a:lnTo>
                  <a:pt x="1117599" y="787400"/>
                </a:lnTo>
                <a:lnTo>
                  <a:pt x="1176866" y="795867"/>
                </a:lnTo>
                <a:lnTo>
                  <a:pt x="1244600" y="795867"/>
                </a:lnTo>
                <a:lnTo>
                  <a:pt x="1303866" y="804333"/>
                </a:lnTo>
                <a:lnTo>
                  <a:pt x="1363133" y="812800"/>
                </a:lnTo>
                <a:lnTo>
                  <a:pt x="1422399" y="821267"/>
                </a:lnTo>
                <a:lnTo>
                  <a:pt x="1481666" y="821267"/>
                </a:lnTo>
                <a:lnTo>
                  <a:pt x="1540932" y="829733"/>
                </a:lnTo>
                <a:lnTo>
                  <a:pt x="1600200" y="829733"/>
                </a:lnTo>
                <a:lnTo>
                  <a:pt x="1659466" y="838200"/>
                </a:lnTo>
                <a:lnTo>
                  <a:pt x="1718732" y="846667"/>
                </a:lnTo>
                <a:lnTo>
                  <a:pt x="1769532" y="846667"/>
                </a:lnTo>
                <a:lnTo>
                  <a:pt x="1828800" y="846667"/>
                </a:lnTo>
                <a:lnTo>
                  <a:pt x="1879599" y="846667"/>
                </a:lnTo>
                <a:lnTo>
                  <a:pt x="1930400" y="846667"/>
                </a:lnTo>
                <a:lnTo>
                  <a:pt x="1972733" y="846667"/>
                </a:lnTo>
                <a:lnTo>
                  <a:pt x="2023532" y="846667"/>
                </a:lnTo>
                <a:lnTo>
                  <a:pt x="2065866" y="838200"/>
                </a:lnTo>
                <a:lnTo>
                  <a:pt x="2108199" y="829733"/>
                </a:lnTo>
                <a:lnTo>
                  <a:pt x="2150532" y="821267"/>
                </a:lnTo>
                <a:lnTo>
                  <a:pt x="2192866" y="821267"/>
                </a:lnTo>
                <a:lnTo>
                  <a:pt x="2226732" y="812800"/>
                </a:lnTo>
                <a:lnTo>
                  <a:pt x="2260599" y="804333"/>
                </a:lnTo>
                <a:lnTo>
                  <a:pt x="2294466" y="795867"/>
                </a:lnTo>
                <a:lnTo>
                  <a:pt x="2319866" y="787400"/>
                </a:lnTo>
                <a:lnTo>
                  <a:pt x="2345266" y="770467"/>
                </a:lnTo>
                <a:lnTo>
                  <a:pt x="2370666" y="762000"/>
                </a:lnTo>
                <a:lnTo>
                  <a:pt x="2387600" y="745067"/>
                </a:lnTo>
                <a:lnTo>
                  <a:pt x="2396066" y="728133"/>
                </a:lnTo>
                <a:lnTo>
                  <a:pt x="2412999" y="702733"/>
                </a:lnTo>
                <a:lnTo>
                  <a:pt x="2412999" y="685800"/>
                </a:lnTo>
                <a:lnTo>
                  <a:pt x="2412999" y="668867"/>
                </a:lnTo>
                <a:lnTo>
                  <a:pt x="2412999" y="643467"/>
                </a:lnTo>
                <a:lnTo>
                  <a:pt x="2412999" y="626533"/>
                </a:lnTo>
                <a:lnTo>
                  <a:pt x="2412999" y="601133"/>
                </a:lnTo>
                <a:lnTo>
                  <a:pt x="2412999" y="575733"/>
                </a:lnTo>
                <a:lnTo>
                  <a:pt x="2412999" y="550333"/>
                </a:lnTo>
                <a:lnTo>
                  <a:pt x="2412999" y="533400"/>
                </a:lnTo>
                <a:lnTo>
                  <a:pt x="2412999" y="499533"/>
                </a:lnTo>
                <a:lnTo>
                  <a:pt x="2412999" y="474133"/>
                </a:lnTo>
                <a:lnTo>
                  <a:pt x="2412999" y="457200"/>
                </a:lnTo>
                <a:lnTo>
                  <a:pt x="2412999" y="431800"/>
                </a:lnTo>
                <a:lnTo>
                  <a:pt x="2412999" y="406400"/>
                </a:lnTo>
                <a:lnTo>
                  <a:pt x="2404532" y="389467"/>
                </a:lnTo>
                <a:lnTo>
                  <a:pt x="2396066" y="364067"/>
                </a:lnTo>
                <a:lnTo>
                  <a:pt x="2379132" y="347133"/>
                </a:lnTo>
                <a:lnTo>
                  <a:pt x="2370666" y="321733"/>
                </a:lnTo>
                <a:lnTo>
                  <a:pt x="2353733" y="304800"/>
                </a:lnTo>
                <a:lnTo>
                  <a:pt x="2336799" y="287867"/>
                </a:lnTo>
                <a:lnTo>
                  <a:pt x="2319866" y="270933"/>
                </a:lnTo>
                <a:lnTo>
                  <a:pt x="2294466" y="245533"/>
                </a:lnTo>
                <a:lnTo>
                  <a:pt x="2269066" y="228600"/>
                </a:lnTo>
                <a:lnTo>
                  <a:pt x="2243666" y="211667"/>
                </a:lnTo>
                <a:lnTo>
                  <a:pt x="2218266" y="194733"/>
                </a:lnTo>
                <a:lnTo>
                  <a:pt x="2184399" y="186267"/>
                </a:lnTo>
                <a:lnTo>
                  <a:pt x="2159000" y="169333"/>
                </a:lnTo>
                <a:lnTo>
                  <a:pt x="2125133" y="160867"/>
                </a:lnTo>
                <a:lnTo>
                  <a:pt x="2082800" y="143933"/>
                </a:lnTo>
                <a:lnTo>
                  <a:pt x="2048933" y="135467"/>
                </a:lnTo>
                <a:lnTo>
                  <a:pt x="2015066" y="118533"/>
                </a:lnTo>
                <a:lnTo>
                  <a:pt x="1972733" y="110067"/>
                </a:lnTo>
                <a:lnTo>
                  <a:pt x="1938866" y="93133"/>
                </a:lnTo>
                <a:lnTo>
                  <a:pt x="1896533" y="84667"/>
                </a:lnTo>
                <a:lnTo>
                  <a:pt x="1854200" y="76200"/>
                </a:lnTo>
                <a:lnTo>
                  <a:pt x="1811866" y="67733"/>
                </a:lnTo>
                <a:lnTo>
                  <a:pt x="1769532" y="59267"/>
                </a:lnTo>
                <a:lnTo>
                  <a:pt x="1727199" y="50800"/>
                </a:lnTo>
                <a:lnTo>
                  <a:pt x="1676400" y="42333"/>
                </a:lnTo>
                <a:lnTo>
                  <a:pt x="1634066" y="42333"/>
                </a:lnTo>
                <a:lnTo>
                  <a:pt x="1591733" y="25400"/>
                </a:lnTo>
                <a:lnTo>
                  <a:pt x="1540932" y="25400"/>
                </a:lnTo>
                <a:lnTo>
                  <a:pt x="1498599" y="16933"/>
                </a:lnTo>
                <a:lnTo>
                  <a:pt x="1456266" y="16933"/>
                </a:lnTo>
                <a:lnTo>
                  <a:pt x="1405466" y="8467"/>
                </a:lnTo>
                <a:lnTo>
                  <a:pt x="1354666" y="8467"/>
                </a:lnTo>
                <a:lnTo>
                  <a:pt x="1303866" y="8467"/>
                </a:lnTo>
                <a:lnTo>
                  <a:pt x="1253066" y="0"/>
                </a:lnTo>
                <a:lnTo>
                  <a:pt x="1202266" y="0"/>
                </a:lnTo>
                <a:lnTo>
                  <a:pt x="1143000" y="0"/>
                </a:lnTo>
                <a:lnTo>
                  <a:pt x="1083732" y="0"/>
                </a:lnTo>
                <a:lnTo>
                  <a:pt x="1032932" y="0"/>
                </a:lnTo>
                <a:lnTo>
                  <a:pt x="1032932" y="0"/>
                </a:lnTo>
                <a:lnTo>
                  <a:pt x="982133" y="8467"/>
                </a:lnTo>
                <a:lnTo>
                  <a:pt x="9821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7247467" y="3911600"/>
            <a:ext cx="304801" cy="321734"/>
          </a:xfrm>
          <a:custGeom>
            <a:avLst/>
            <a:gdLst/>
            <a:ahLst/>
            <a:cxnLst/>
            <a:rect l="0" t="0" r="0" b="0"/>
            <a:pathLst>
              <a:path w="304801" h="321734">
                <a:moveTo>
                  <a:pt x="0" y="33867"/>
                </a:moveTo>
                <a:lnTo>
                  <a:pt x="0" y="33867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25399" y="33867"/>
                </a:lnTo>
                <a:lnTo>
                  <a:pt x="25399" y="42333"/>
                </a:lnTo>
                <a:lnTo>
                  <a:pt x="25399" y="59267"/>
                </a:lnTo>
                <a:lnTo>
                  <a:pt x="25399" y="76200"/>
                </a:lnTo>
                <a:lnTo>
                  <a:pt x="25399" y="93133"/>
                </a:lnTo>
                <a:lnTo>
                  <a:pt x="25399" y="118533"/>
                </a:lnTo>
                <a:lnTo>
                  <a:pt x="25399" y="143933"/>
                </a:lnTo>
                <a:lnTo>
                  <a:pt x="25399" y="169333"/>
                </a:lnTo>
                <a:lnTo>
                  <a:pt x="25399" y="186267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296333"/>
                </a:lnTo>
                <a:lnTo>
                  <a:pt x="42333" y="304800"/>
                </a:lnTo>
                <a:lnTo>
                  <a:pt x="50800" y="313267"/>
                </a:lnTo>
                <a:lnTo>
                  <a:pt x="50800" y="321733"/>
                </a:lnTo>
                <a:lnTo>
                  <a:pt x="59266" y="321733"/>
                </a:lnTo>
                <a:lnTo>
                  <a:pt x="67733" y="321733"/>
                </a:lnTo>
                <a:lnTo>
                  <a:pt x="76200" y="321733"/>
                </a:lnTo>
                <a:lnTo>
                  <a:pt x="84666" y="321733"/>
                </a:lnTo>
                <a:lnTo>
                  <a:pt x="101599" y="313267"/>
                </a:lnTo>
                <a:lnTo>
                  <a:pt x="118533" y="313267"/>
                </a:lnTo>
                <a:lnTo>
                  <a:pt x="135466" y="304800"/>
                </a:lnTo>
                <a:lnTo>
                  <a:pt x="160866" y="304800"/>
                </a:lnTo>
                <a:lnTo>
                  <a:pt x="186267" y="304800"/>
                </a:lnTo>
                <a:lnTo>
                  <a:pt x="203200" y="304800"/>
                </a:lnTo>
                <a:lnTo>
                  <a:pt x="220133" y="304800"/>
                </a:lnTo>
                <a:lnTo>
                  <a:pt x="237066" y="313267"/>
                </a:lnTo>
                <a:lnTo>
                  <a:pt x="253999" y="313267"/>
                </a:lnTo>
                <a:lnTo>
                  <a:pt x="270933" y="313267"/>
                </a:lnTo>
                <a:lnTo>
                  <a:pt x="287866" y="313267"/>
                </a:lnTo>
                <a:lnTo>
                  <a:pt x="296333" y="304800"/>
                </a:lnTo>
                <a:lnTo>
                  <a:pt x="296333" y="304800"/>
                </a:lnTo>
                <a:lnTo>
                  <a:pt x="304800" y="304800"/>
                </a:lnTo>
                <a:lnTo>
                  <a:pt x="3048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7611533" y="3970867"/>
            <a:ext cx="254001" cy="287867"/>
          </a:xfrm>
          <a:custGeom>
            <a:avLst/>
            <a:gdLst/>
            <a:ahLst/>
            <a:cxnLst/>
            <a:rect l="0" t="0" r="0" b="0"/>
            <a:pathLst>
              <a:path w="254001" h="287867">
                <a:moveTo>
                  <a:pt x="143934" y="33866"/>
                </a:moveTo>
                <a:lnTo>
                  <a:pt x="152400" y="25400"/>
                </a:lnTo>
                <a:lnTo>
                  <a:pt x="152400" y="25400"/>
                </a:lnTo>
                <a:lnTo>
                  <a:pt x="152400" y="16933"/>
                </a:lnTo>
                <a:lnTo>
                  <a:pt x="160867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8466"/>
                </a:lnTo>
                <a:lnTo>
                  <a:pt x="93134" y="16933"/>
                </a:lnTo>
                <a:lnTo>
                  <a:pt x="76200" y="25400"/>
                </a:lnTo>
                <a:lnTo>
                  <a:pt x="59267" y="33866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16934" y="203200"/>
                </a:lnTo>
                <a:lnTo>
                  <a:pt x="25400" y="220133"/>
                </a:lnTo>
                <a:lnTo>
                  <a:pt x="42333" y="237066"/>
                </a:lnTo>
                <a:lnTo>
                  <a:pt x="59267" y="254000"/>
                </a:lnTo>
                <a:lnTo>
                  <a:pt x="76200" y="270933"/>
                </a:lnTo>
                <a:lnTo>
                  <a:pt x="101600" y="279400"/>
                </a:lnTo>
                <a:lnTo>
                  <a:pt x="127001" y="279400"/>
                </a:lnTo>
                <a:lnTo>
                  <a:pt x="152400" y="287866"/>
                </a:lnTo>
                <a:lnTo>
                  <a:pt x="177800" y="287866"/>
                </a:lnTo>
                <a:lnTo>
                  <a:pt x="194733" y="279400"/>
                </a:lnTo>
                <a:lnTo>
                  <a:pt x="220134" y="279400"/>
                </a:lnTo>
                <a:lnTo>
                  <a:pt x="237067" y="270933"/>
                </a:lnTo>
                <a:lnTo>
                  <a:pt x="245534" y="254000"/>
                </a:lnTo>
                <a:lnTo>
                  <a:pt x="245534" y="254000"/>
                </a:lnTo>
                <a:lnTo>
                  <a:pt x="254000" y="237066"/>
                </a:lnTo>
                <a:lnTo>
                  <a:pt x="25400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7882466" y="4004733"/>
            <a:ext cx="448735" cy="338668"/>
          </a:xfrm>
          <a:custGeom>
            <a:avLst/>
            <a:gdLst/>
            <a:ahLst/>
            <a:cxnLst/>
            <a:rect l="0" t="0" r="0" b="0"/>
            <a:pathLst>
              <a:path w="448735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8" y="50800"/>
                </a:lnTo>
                <a:lnTo>
                  <a:pt x="8468" y="67734"/>
                </a:lnTo>
                <a:lnTo>
                  <a:pt x="16934" y="84667"/>
                </a:lnTo>
                <a:lnTo>
                  <a:pt x="25401" y="101600"/>
                </a:lnTo>
                <a:lnTo>
                  <a:pt x="25401" y="127000"/>
                </a:lnTo>
                <a:lnTo>
                  <a:pt x="33867" y="143934"/>
                </a:lnTo>
                <a:lnTo>
                  <a:pt x="42334" y="169334"/>
                </a:lnTo>
                <a:lnTo>
                  <a:pt x="42334" y="186267"/>
                </a:lnTo>
                <a:lnTo>
                  <a:pt x="50801" y="211667"/>
                </a:lnTo>
                <a:lnTo>
                  <a:pt x="50801" y="228600"/>
                </a:lnTo>
                <a:lnTo>
                  <a:pt x="59267" y="237067"/>
                </a:lnTo>
                <a:lnTo>
                  <a:pt x="59267" y="254000"/>
                </a:lnTo>
                <a:lnTo>
                  <a:pt x="67734" y="262467"/>
                </a:lnTo>
                <a:lnTo>
                  <a:pt x="67734" y="262467"/>
                </a:lnTo>
                <a:lnTo>
                  <a:pt x="67734" y="270934"/>
                </a:lnTo>
                <a:lnTo>
                  <a:pt x="67734" y="262467"/>
                </a:lnTo>
                <a:lnTo>
                  <a:pt x="59267" y="262467"/>
                </a:lnTo>
                <a:lnTo>
                  <a:pt x="59267" y="254000"/>
                </a:lnTo>
                <a:lnTo>
                  <a:pt x="50801" y="237067"/>
                </a:lnTo>
                <a:lnTo>
                  <a:pt x="42334" y="228600"/>
                </a:lnTo>
                <a:lnTo>
                  <a:pt x="42334" y="211667"/>
                </a:lnTo>
                <a:lnTo>
                  <a:pt x="42334" y="194734"/>
                </a:lnTo>
                <a:lnTo>
                  <a:pt x="33867" y="169334"/>
                </a:lnTo>
                <a:lnTo>
                  <a:pt x="33867" y="152400"/>
                </a:lnTo>
                <a:lnTo>
                  <a:pt x="33867" y="135467"/>
                </a:lnTo>
                <a:lnTo>
                  <a:pt x="42334" y="118534"/>
                </a:lnTo>
                <a:lnTo>
                  <a:pt x="42334" y="93134"/>
                </a:lnTo>
                <a:lnTo>
                  <a:pt x="50801" y="84667"/>
                </a:lnTo>
                <a:lnTo>
                  <a:pt x="50801" y="67734"/>
                </a:lnTo>
                <a:lnTo>
                  <a:pt x="67734" y="59267"/>
                </a:lnTo>
                <a:lnTo>
                  <a:pt x="76200" y="50800"/>
                </a:lnTo>
                <a:lnTo>
                  <a:pt x="84668" y="42334"/>
                </a:lnTo>
                <a:lnTo>
                  <a:pt x="93134" y="42334"/>
                </a:lnTo>
                <a:lnTo>
                  <a:pt x="110067" y="42334"/>
                </a:lnTo>
                <a:lnTo>
                  <a:pt x="118534" y="42334"/>
                </a:lnTo>
                <a:lnTo>
                  <a:pt x="135467" y="50800"/>
                </a:lnTo>
                <a:lnTo>
                  <a:pt x="143934" y="59267"/>
                </a:lnTo>
                <a:lnTo>
                  <a:pt x="152400" y="67734"/>
                </a:lnTo>
                <a:lnTo>
                  <a:pt x="160868" y="84667"/>
                </a:lnTo>
                <a:lnTo>
                  <a:pt x="177801" y="101600"/>
                </a:lnTo>
                <a:lnTo>
                  <a:pt x="177801" y="118534"/>
                </a:lnTo>
                <a:lnTo>
                  <a:pt x="186267" y="143934"/>
                </a:lnTo>
                <a:lnTo>
                  <a:pt x="186267" y="160867"/>
                </a:lnTo>
                <a:lnTo>
                  <a:pt x="194734" y="177800"/>
                </a:lnTo>
                <a:lnTo>
                  <a:pt x="194734" y="194734"/>
                </a:lnTo>
                <a:lnTo>
                  <a:pt x="194734" y="220134"/>
                </a:lnTo>
                <a:lnTo>
                  <a:pt x="194734" y="228600"/>
                </a:lnTo>
                <a:lnTo>
                  <a:pt x="194734" y="245534"/>
                </a:lnTo>
                <a:lnTo>
                  <a:pt x="194734" y="254000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54000"/>
                </a:lnTo>
                <a:lnTo>
                  <a:pt x="194734" y="245534"/>
                </a:lnTo>
                <a:lnTo>
                  <a:pt x="194734" y="228600"/>
                </a:lnTo>
                <a:lnTo>
                  <a:pt x="203201" y="220134"/>
                </a:lnTo>
                <a:lnTo>
                  <a:pt x="203201" y="203200"/>
                </a:lnTo>
                <a:lnTo>
                  <a:pt x="203201" y="177800"/>
                </a:lnTo>
                <a:lnTo>
                  <a:pt x="203201" y="160867"/>
                </a:lnTo>
                <a:lnTo>
                  <a:pt x="203201" y="143934"/>
                </a:lnTo>
                <a:lnTo>
                  <a:pt x="203201" y="118534"/>
                </a:lnTo>
                <a:lnTo>
                  <a:pt x="203201" y="101600"/>
                </a:lnTo>
                <a:lnTo>
                  <a:pt x="211667" y="84667"/>
                </a:lnTo>
                <a:lnTo>
                  <a:pt x="211667" y="59267"/>
                </a:lnTo>
                <a:lnTo>
                  <a:pt x="211667" y="50800"/>
                </a:lnTo>
                <a:lnTo>
                  <a:pt x="220134" y="33867"/>
                </a:lnTo>
                <a:lnTo>
                  <a:pt x="228600" y="16934"/>
                </a:lnTo>
                <a:lnTo>
                  <a:pt x="237068" y="16934"/>
                </a:lnTo>
                <a:lnTo>
                  <a:pt x="245534" y="8467"/>
                </a:lnTo>
                <a:lnTo>
                  <a:pt x="262467" y="8467"/>
                </a:lnTo>
                <a:lnTo>
                  <a:pt x="270934" y="8467"/>
                </a:lnTo>
                <a:lnTo>
                  <a:pt x="287867" y="8467"/>
                </a:lnTo>
                <a:lnTo>
                  <a:pt x="304800" y="16934"/>
                </a:lnTo>
                <a:lnTo>
                  <a:pt x="321734" y="25400"/>
                </a:lnTo>
                <a:lnTo>
                  <a:pt x="338667" y="42334"/>
                </a:lnTo>
                <a:lnTo>
                  <a:pt x="355601" y="50800"/>
                </a:lnTo>
                <a:lnTo>
                  <a:pt x="364067" y="67734"/>
                </a:lnTo>
                <a:lnTo>
                  <a:pt x="372534" y="93134"/>
                </a:lnTo>
                <a:lnTo>
                  <a:pt x="372534" y="110067"/>
                </a:lnTo>
                <a:lnTo>
                  <a:pt x="381000" y="127000"/>
                </a:lnTo>
                <a:lnTo>
                  <a:pt x="381000" y="152400"/>
                </a:lnTo>
                <a:lnTo>
                  <a:pt x="389468" y="177800"/>
                </a:lnTo>
                <a:lnTo>
                  <a:pt x="389468" y="203200"/>
                </a:lnTo>
                <a:lnTo>
                  <a:pt x="397934" y="228600"/>
                </a:lnTo>
                <a:lnTo>
                  <a:pt x="406401" y="245534"/>
                </a:lnTo>
                <a:lnTo>
                  <a:pt x="414867" y="279400"/>
                </a:lnTo>
                <a:lnTo>
                  <a:pt x="423334" y="296334"/>
                </a:lnTo>
                <a:lnTo>
                  <a:pt x="431801" y="321734"/>
                </a:lnTo>
                <a:lnTo>
                  <a:pt x="431801" y="321734"/>
                </a:lnTo>
                <a:lnTo>
                  <a:pt x="448734" y="338667"/>
                </a:lnTo>
                <a:lnTo>
                  <a:pt x="448734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466667" y="4080933"/>
            <a:ext cx="25400" cy="16935"/>
          </a:xfrm>
          <a:custGeom>
            <a:avLst/>
            <a:gdLst/>
            <a:ahLst/>
            <a:cxnLst/>
            <a:rect l="0" t="0" r="0" b="0"/>
            <a:pathLst>
              <a:path w="25400" h="16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8475133" y="4284133"/>
            <a:ext cx="25402" cy="25401"/>
          </a:xfrm>
          <a:custGeom>
            <a:avLst/>
            <a:gdLst/>
            <a:ahLst/>
            <a:cxnLst/>
            <a:rect l="0" t="0" r="0" b="0"/>
            <a:pathLst>
              <a:path w="25402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6620933" y="33528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603067" y="4648200"/>
            <a:ext cx="33867" cy="364068"/>
          </a:xfrm>
          <a:custGeom>
            <a:avLst/>
            <a:gdLst/>
            <a:ahLst/>
            <a:cxnLst/>
            <a:rect l="0" t="0" r="0" b="0"/>
            <a:pathLst>
              <a:path w="33867" h="3640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42333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3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87867"/>
                </a:lnTo>
                <a:lnTo>
                  <a:pt x="25400" y="313267"/>
                </a:lnTo>
                <a:lnTo>
                  <a:pt x="25400" y="330200"/>
                </a:lnTo>
                <a:lnTo>
                  <a:pt x="25400" y="338667"/>
                </a:lnTo>
                <a:lnTo>
                  <a:pt x="33866" y="355600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7679267" y="4665133"/>
            <a:ext cx="228601" cy="355601"/>
          </a:xfrm>
          <a:custGeom>
            <a:avLst/>
            <a:gdLst/>
            <a:ahLst/>
            <a:cxnLst/>
            <a:rect l="0" t="0" r="0" b="0"/>
            <a:pathLst>
              <a:path w="228601" h="355601">
                <a:moveTo>
                  <a:pt x="228600" y="0"/>
                </a:move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16934"/>
                </a:lnTo>
                <a:lnTo>
                  <a:pt x="220133" y="16934"/>
                </a:lnTo>
                <a:lnTo>
                  <a:pt x="211667" y="25400"/>
                </a:lnTo>
                <a:lnTo>
                  <a:pt x="203199" y="33867"/>
                </a:lnTo>
                <a:lnTo>
                  <a:pt x="186266" y="42334"/>
                </a:lnTo>
                <a:lnTo>
                  <a:pt x="177800" y="50800"/>
                </a:lnTo>
                <a:lnTo>
                  <a:pt x="160866" y="67734"/>
                </a:lnTo>
                <a:lnTo>
                  <a:pt x="143933" y="76200"/>
                </a:lnTo>
                <a:lnTo>
                  <a:pt x="126999" y="84667"/>
                </a:lnTo>
                <a:lnTo>
                  <a:pt x="110066" y="93134"/>
                </a:lnTo>
                <a:lnTo>
                  <a:pt x="93133" y="110067"/>
                </a:lnTo>
                <a:lnTo>
                  <a:pt x="76200" y="118534"/>
                </a:lnTo>
                <a:lnTo>
                  <a:pt x="59267" y="127000"/>
                </a:lnTo>
                <a:lnTo>
                  <a:pt x="50799" y="135467"/>
                </a:lnTo>
                <a:lnTo>
                  <a:pt x="33866" y="143934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25400" y="169334"/>
                </a:lnTo>
                <a:lnTo>
                  <a:pt x="33866" y="169334"/>
                </a:lnTo>
                <a:lnTo>
                  <a:pt x="42333" y="177800"/>
                </a:lnTo>
                <a:lnTo>
                  <a:pt x="50799" y="186267"/>
                </a:lnTo>
                <a:lnTo>
                  <a:pt x="50799" y="194734"/>
                </a:lnTo>
                <a:lnTo>
                  <a:pt x="59267" y="203200"/>
                </a:lnTo>
                <a:lnTo>
                  <a:pt x="76200" y="220134"/>
                </a:lnTo>
                <a:lnTo>
                  <a:pt x="84666" y="228600"/>
                </a:lnTo>
                <a:lnTo>
                  <a:pt x="101600" y="245534"/>
                </a:lnTo>
                <a:lnTo>
                  <a:pt x="126999" y="262467"/>
                </a:lnTo>
                <a:lnTo>
                  <a:pt x="143933" y="279400"/>
                </a:lnTo>
                <a:lnTo>
                  <a:pt x="160866" y="296334"/>
                </a:lnTo>
                <a:lnTo>
                  <a:pt x="177800" y="313267"/>
                </a:lnTo>
                <a:lnTo>
                  <a:pt x="194733" y="338667"/>
                </a:lnTo>
                <a:lnTo>
                  <a:pt x="194733" y="338667"/>
                </a:lnTo>
                <a:lnTo>
                  <a:pt x="203199" y="355600"/>
                </a:lnTo>
                <a:lnTo>
                  <a:pt x="203199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8195734" y="4563533"/>
            <a:ext cx="135467" cy="541868"/>
          </a:xfrm>
          <a:custGeom>
            <a:avLst/>
            <a:gdLst/>
            <a:ahLst/>
            <a:cxnLst/>
            <a:rect l="0" t="0" r="0" b="0"/>
            <a:pathLst>
              <a:path w="135467" h="541868">
                <a:moveTo>
                  <a:pt x="93133" y="0"/>
                </a:moveTo>
                <a:lnTo>
                  <a:pt x="93133" y="0"/>
                </a:lnTo>
                <a:lnTo>
                  <a:pt x="84666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2" y="33867"/>
                </a:lnTo>
                <a:lnTo>
                  <a:pt x="59266" y="42334"/>
                </a:lnTo>
                <a:lnTo>
                  <a:pt x="50799" y="59267"/>
                </a:lnTo>
                <a:lnTo>
                  <a:pt x="50799" y="76200"/>
                </a:lnTo>
                <a:lnTo>
                  <a:pt x="33866" y="93134"/>
                </a:lnTo>
                <a:lnTo>
                  <a:pt x="33866" y="110067"/>
                </a:lnTo>
                <a:lnTo>
                  <a:pt x="25399" y="127000"/>
                </a:lnTo>
                <a:lnTo>
                  <a:pt x="16933" y="152400"/>
                </a:lnTo>
                <a:lnTo>
                  <a:pt x="8466" y="169334"/>
                </a:lnTo>
                <a:lnTo>
                  <a:pt x="8466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30200"/>
                </a:lnTo>
                <a:lnTo>
                  <a:pt x="0" y="355600"/>
                </a:lnTo>
                <a:lnTo>
                  <a:pt x="8466" y="381000"/>
                </a:lnTo>
                <a:lnTo>
                  <a:pt x="16933" y="414867"/>
                </a:lnTo>
                <a:lnTo>
                  <a:pt x="25399" y="440267"/>
                </a:lnTo>
                <a:lnTo>
                  <a:pt x="33866" y="465667"/>
                </a:lnTo>
                <a:lnTo>
                  <a:pt x="50799" y="491067"/>
                </a:lnTo>
                <a:lnTo>
                  <a:pt x="59266" y="508000"/>
                </a:lnTo>
                <a:lnTo>
                  <a:pt x="84666" y="524934"/>
                </a:lnTo>
                <a:lnTo>
                  <a:pt x="93133" y="533400"/>
                </a:lnTo>
                <a:lnTo>
                  <a:pt x="110066" y="541867"/>
                </a:lnTo>
                <a:lnTo>
                  <a:pt x="118533" y="541867"/>
                </a:lnTo>
                <a:lnTo>
                  <a:pt x="118533" y="541867"/>
                </a:lnTo>
                <a:lnTo>
                  <a:pt x="135466" y="541867"/>
                </a:lnTo>
                <a:lnTo>
                  <a:pt x="135466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8398933" y="4682067"/>
            <a:ext cx="59268" cy="406401"/>
          </a:xfrm>
          <a:custGeom>
            <a:avLst/>
            <a:gdLst/>
            <a:ahLst/>
            <a:cxnLst/>
            <a:rect l="0" t="0" r="0" b="0"/>
            <a:pathLst>
              <a:path w="59268" h="4064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1" y="110066"/>
                </a:lnTo>
                <a:lnTo>
                  <a:pt x="33867" y="127000"/>
                </a:lnTo>
                <a:lnTo>
                  <a:pt x="42334" y="152400"/>
                </a:lnTo>
                <a:lnTo>
                  <a:pt x="50800" y="177800"/>
                </a:lnTo>
                <a:lnTo>
                  <a:pt x="50800" y="211666"/>
                </a:lnTo>
                <a:lnTo>
                  <a:pt x="59267" y="237066"/>
                </a:lnTo>
                <a:lnTo>
                  <a:pt x="59267" y="262466"/>
                </a:lnTo>
                <a:lnTo>
                  <a:pt x="59267" y="296333"/>
                </a:lnTo>
                <a:lnTo>
                  <a:pt x="59267" y="321733"/>
                </a:lnTo>
                <a:lnTo>
                  <a:pt x="59267" y="338666"/>
                </a:lnTo>
                <a:lnTo>
                  <a:pt x="59267" y="364066"/>
                </a:lnTo>
                <a:lnTo>
                  <a:pt x="59267" y="381000"/>
                </a:lnTo>
                <a:lnTo>
                  <a:pt x="59267" y="389466"/>
                </a:lnTo>
                <a:lnTo>
                  <a:pt x="59267" y="397933"/>
                </a:lnTo>
                <a:lnTo>
                  <a:pt x="59267" y="406400"/>
                </a:lnTo>
                <a:lnTo>
                  <a:pt x="59267" y="406400"/>
                </a:lnTo>
                <a:lnTo>
                  <a:pt x="59267" y="406400"/>
                </a:lnTo>
                <a:lnTo>
                  <a:pt x="59267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8407400" y="4741333"/>
            <a:ext cx="211668" cy="296335"/>
          </a:xfrm>
          <a:custGeom>
            <a:avLst/>
            <a:gdLst/>
            <a:ahLst/>
            <a:cxnLst/>
            <a:rect l="0" t="0" r="0" b="0"/>
            <a:pathLst>
              <a:path w="211668" h="296335">
                <a:moveTo>
                  <a:pt x="203200" y="0"/>
                </a:move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7"/>
                </a:lnTo>
                <a:lnTo>
                  <a:pt x="203200" y="8467"/>
                </a:lnTo>
                <a:lnTo>
                  <a:pt x="203200" y="16934"/>
                </a:lnTo>
                <a:lnTo>
                  <a:pt x="194733" y="25400"/>
                </a:lnTo>
                <a:lnTo>
                  <a:pt x="177800" y="33867"/>
                </a:lnTo>
                <a:lnTo>
                  <a:pt x="160866" y="42334"/>
                </a:lnTo>
                <a:lnTo>
                  <a:pt x="143933" y="50800"/>
                </a:lnTo>
                <a:lnTo>
                  <a:pt x="118533" y="59267"/>
                </a:lnTo>
                <a:lnTo>
                  <a:pt x="101600" y="67734"/>
                </a:lnTo>
                <a:lnTo>
                  <a:pt x="84666" y="76200"/>
                </a:lnTo>
                <a:lnTo>
                  <a:pt x="59267" y="76200"/>
                </a:lnTo>
                <a:lnTo>
                  <a:pt x="33867" y="84667"/>
                </a:lnTo>
                <a:lnTo>
                  <a:pt x="16934" y="84667"/>
                </a:lnTo>
                <a:lnTo>
                  <a:pt x="8466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8466" y="93134"/>
                </a:lnTo>
                <a:lnTo>
                  <a:pt x="8466" y="101600"/>
                </a:lnTo>
                <a:lnTo>
                  <a:pt x="16934" y="101600"/>
                </a:lnTo>
                <a:lnTo>
                  <a:pt x="33867" y="110067"/>
                </a:lnTo>
                <a:lnTo>
                  <a:pt x="50800" y="110067"/>
                </a:lnTo>
                <a:lnTo>
                  <a:pt x="67733" y="127000"/>
                </a:lnTo>
                <a:lnTo>
                  <a:pt x="84666" y="135467"/>
                </a:lnTo>
                <a:lnTo>
                  <a:pt x="101600" y="143934"/>
                </a:lnTo>
                <a:lnTo>
                  <a:pt x="118533" y="160867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69334" y="203200"/>
                </a:lnTo>
                <a:lnTo>
                  <a:pt x="177800" y="220134"/>
                </a:lnTo>
                <a:lnTo>
                  <a:pt x="186267" y="237067"/>
                </a:lnTo>
                <a:lnTo>
                  <a:pt x="194733" y="254000"/>
                </a:lnTo>
                <a:lnTo>
                  <a:pt x="194733" y="262467"/>
                </a:lnTo>
                <a:lnTo>
                  <a:pt x="203200" y="270934"/>
                </a:lnTo>
                <a:lnTo>
                  <a:pt x="203200" y="279400"/>
                </a:lnTo>
                <a:lnTo>
                  <a:pt x="203200" y="287867"/>
                </a:lnTo>
                <a:lnTo>
                  <a:pt x="203200" y="296334"/>
                </a:lnTo>
                <a:lnTo>
                  <a:pt x="211667" y="296334"/>
                </a:lnTo>
                <a:lnTo>
                  <a:pt x="211667" y="287867"/>
                </a:lnTo>
                <a:lnTo>
                  <a:pt x="211667" y="287867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8686800" y="49022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8906933" y="4758267"/>
            <a:ext cx="237068" cy="152401"/>
          </a:xfrm>
          <a:custGeom>
            <a:avLst/>
            <a:gdLst/>
            <a:ahLst/>
            <a:cxnLst/>
            <a:rect l="0" t="0" r="0" b="0"/>
            <a:pathLst>
              <a:path w="237068" h="152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35466"/>
                </a:lnTo>
                <a:lnTo>
                  <a:pt x="42333" y="135466"/>
                </a:lnTo>
                <a:lnTo>
                  <a:pt x="59267" y="135466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0067" y="143933"/>
                </a:lnTo>
                <a:lnTo>
                  <a:pt x="135467" y="143933"/>
                </a:lnTo>
                <a:lnTo>
                  <a:pt x="152400" y="152400"/>
                </a:lnTo>
                <a:lnTo>
                  <a:pt x="169334" y="152400"/>
                </a:lnTo>
                <a:lnTo>
                  <a:pt x="194733" y="152400"/>
                </a:lnTo>
                <a:lnTo>
                  <a:pt x="211667" y="152400"/>
                </a:lnTo>
                <a:lnTo>
                  <a:pt x="220134" y="152400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9059333" y="4699000"/>
            <a:ext cx="59268" cy="414868"/>
          </a:xfrm>
          <a:custGeom>
            <a:avLst/>
            <a:gdLst/>
            <a:ahLst/>
            <a:cxnLst/>
            <a:rect l="0" t="0" r="0" b="0"/>
            <a:pathLst>
              <a:path w="59268" h="414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42333" y="203200"/>
                </a:lnTo>
                <a:lnTo>
                  <a:pt x="42333" y="228600"/>
                </a:lnTo>
                <a:lnTo>
                  <a:pt x="42333" y="262467"/>
                </a:lnTo>
                <a:lnTo>
                  <a:pt x="42333" y="287867"/>
                </a:lnTo>
                <a:lnTo>
                  <a:pt x="50801" y="313267"/>
                </a:lnTo>
                <a:lnTo>
                  <a:pt x="50801" y="338667"/>
                </a:lnTo>
                <a:lnTo>
                  <a:pt x="50801" y="355600"/>
                </a:lnTo>
                <a:lnTo>
                  <a:pt x="50801" y="372533"/>
                </a:lnTo>
                <a:lnTo>
                  <a:pt x="59267" y="389467"/>
                </a:lnTo>
                <a:lnTo>
                  <a:pt x="59267" y="406400"/>
                </a:lnTo>
                <a:lnTo>
                  <a:pt x="59267" y="406400"/>
                </a:lnTo>
                <a:lnTo>
                  <a:pt x="59267" y="406400"/>
                </a:lnTo>
                <a:lnTo>
                  <a:pt x="59267" y="414867"/>
                </a:lnTo>
                <a:lnTo>
                  <a:pt x="59267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9144000" y="4605867"/>
            <a:ext cx="237068" cy="643467"/>
          </a:xfrm>
          <a:custGeom>
            <a:avLst/>
            <a:gdLst/>
            <a:ahLst/>
            <a:cxnLst/>
            <a:rect l="0" t="0" r="0" b="0"/>
            <a:pathLst>
              <a:path w="237068" h="643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33866" y="33866"/>
                </a:lnTo>
                <a:lnTo>
                  <a:pt x="50800" y="50800"/>
                </a:lnTo>
                <a:lnTo>
                  <a:pt x="67733" y="67733"/>
                </a:lnTo>
                <a:lnTo>
                  <a:pt x="84667" y="93133"/>
                </a:lnTo>
                <a:lnTo>
                  <a:pt x="101600" y="118533"/>
                </a:lnTo>
                <a:lnTo>
                  <a:pt x="127000" y="152400"/>
                </a:lnTo>
                <a:lnTo>
                  <a:pt x="143933" y="186266"/>
                </a:lnTo>
                <a:lnTo>
                  <a:pt x="169333" y="220133"/>
                </a:lnTo>
                <a:lnTo>
                  <a:pt x="186266" y="262466"/>
                </a:lnTo>
                <a:lnTo>
                  <a:pt x="203200" y="304800"/>
                </a:lnTo>
                <a:lnTo>
                  <a:pt x="220133" y="347133"/>
                </a:lnTo>
                <a:lnTo>
                  <a:pt x="228600" y="389466"/>
                </a:lnTo>
                <a:lnTo>
                  <a:pt x="237067" y="431800"/>
                </a:lnTo>
                <a:lnTo>
                  <a:pt x="237067" y="474133"/>
                </a:lnTo>
                <a:lnTo>
                  <a:pt x="237067" y="508000"/>
                </a:lnTo>
                <a:lnTo>
                  <a:pt x="237067" y="541866"/>
                </a:lnTo>
                <a:lnTo>
                  <a:pt x="228600" y="575733"/>
                </a:lnTo>
                <a:lnTo>
                  <a:pt x="220133" y="601133"/>
                </a:lnTo>
                <a:lnTo>
                  <a:pt x="203200" y="618066"/>
                </a:lnTo>
                <a:lnTo>
                  <a:pt x="186266" y="635000"/>
                </a:lnTo>
                <a:lnTo>
                  <a:pt x="169333" y="643466"/>
                </a:lnTo>
                <a:lnTo>
                  <a:pt x="152400" y="643466"/>
                </a:lnTo>
                <a:lnTo>
                  <a:pt x="152400" y="643466"/>
                </a:lnTo>
                <a:lnTo>
                  <a:pt x="143933" y="635000"/>
                </a:lnTo>
                <a:lnTo>
                  <a:pt x="143933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9262534" y="4428067"/>
            <a:ext cx="211667" cy="220134"/>
          </a:xfrm>
          <a:custGeom>
            <a:avLst/>
            <a:gdLst/>
            <a:ahLst/>
            <a:cxnLst/>
            <a:rect l="0" t="0" r="0" b="0"/>
            <a:pathLst>
              <a:path w="211667" h="2201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50799" y="0"/>
                </a:lnTo>
                <a:lnTo>
                  <a:pt x="59266" y="8466"/>
                </a:lnTo>
                <a:lnTo>
                  <a:pt x="76200" y="16933"/>
                </a:lnTo>
                <a:lnTo>
                  <a:pt x="93133" y="25400"/>
                </a:lnTo>
                <a:lnTo>
                  <a:pt x="110066" y="42333"/>
                </a:lnTo>
                <a:lnTo>
                  <a:pt x="118533" y="59266"/>
                </a:lnTo>
                <a:lnTo>
                  <a:pt x="126999" y="76200"/>
                </a:lnTo>
                <a:lnTo>
                  <a:pt x="143932" y="93133"/>
                </a:lnTo>
                <a:lnTo>
                  <a:pt x="143932" y="118533"/>
                </a:lnTo>
                <a:lnTo>
                  <a:pt x="143932" y="135466"/>
                </a:lnTo>
                <a:lnTo>
                  <a:pt x="152400" y="152400"/>
                </a:lnTo>
                <a:lnTo>
                  <a:pt x="143932" y="169333"/>
                </a:lnTo>
                <a:lnTo>
                  <a:pt x="143932" y="186266"/>
                </a:lnTo>
                <a:lnTo>
                  <a:pt x="135466" y="194733"/>
                </a:lnTo>
                <a:lnTo>
                  <a:pt x="126999" y="211666"/>
                </a:lnTo>
                <a:lnTo>
                  <a:pt x="110066" y="220133"/>
                </a:lnTo>
                <a:lnTo>
                  <a:pt x="101599" y="220133"/>
                </a:lnTo>
                <a:lnTo>
                  <a:pt x="84666" y="220133"/>
                </a:lnTo>
                <a:lnTo>
                  <a:pt x="67732" y="220133"/>
                </a:lnTo>
                <a:lnTo>
                  <a:pt x="59266" y="220133"/>
                </a:lnTo>
                <a:lnTo>
                  <a:pt x="42333" y="211666"/>
                </a:lnTo>
                <a:lnTo>
                  <a:pt x="33866" y="211666"/>
                </a:lnTo>
                <a:lnTo>
                  <a:pt x="25399" y="203200"/>
                </a:lnTo>
                <a:lnTo>
                  <a:pt x="16933" y="194733"/>
                </a:lnTo>
                <a:lnTo>
                  <a:pt x="16933" y="186266"/>
                </a:lnTo>
                <a:lnTo>
                  <a:pt x="8466" y="177800"/>
                </a:lnTo>
                <a:lnTo>
                  <a:pt x="16933" y="169333"/>
                </a:lnTo>
                <a:lnTo>
                  <a:pt x="16933" y="160866"/>
                </a:lnTo>
                <a:lnTo>
                  <a:pt x="25399" y="152400"/>
                </a:lnTo>
                <a:lnTo>
                  <a:pt x="33866" y="143933"/>
                </a:lnTo>
                <a:lnTo>
                  <a:pt x="50799" y="143933"/>
                </a:lnTo>
                <a:lnTo>
                  <a:pt x="59266" y="143933"/>
                </a:lnTo>
                <a:lnTo>
                  <a:pt x="76200" y="143933"/>
                </a:lnTo>
                <a:lnTo>
                  <a:pt x="84666" y="143933"/>
                </a:lnTo>
                <a:lnTo>
                  <a:pt x="110066" y="152400"/>
                </a:lnTo>
                <a:lnTo>
                  <a:pt x="126999" y="152400"/>
                </a:lnTo>
                <a:lnTo>
                  <a:pt x="135466" y="160866"/>
                </a:lnTo>
                <a:lnTo>
                  <a:pt x="152400" y="169333"/>
                </a:lnTo>
                <a:lnTo>
                  <a:pt x="160866" y="177800"/>
                </a:lnTo>
                <a:lnTo>
                  <a:pt x="169333" y="186266"/>
                </a:lnTo>
                <a:lnTo>
                  <a:pt x="177799" y="194733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203199" y="211666"/>
                </a:lnTo>
                <a:lnTo>
                  <a:pt x="203199" y="211666"/>
                </a:lnTo>
                <a:lnTo>
                  <a:pt x="211666" y="220133"/>
                </a:lnTo>
                <a:lnTo>
                  <a:pt x="211666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9719734" y="4538133"/>
            <a:ext cx="203201" cy="719668"/>
          </a:xfrm>
          <a:custGeom>
            <a:avLst/>
            <a:gdLst/>
            <a:ahLst/>
            <a:cxnLst/>
            <a:rect l="0" t="0" r="0" b="0"/>
            <a:pathLst>
              <a:path w="203201" h="719668">
                <a:moveTo>
                  <a:pt x="203200" y="0"/>
                </a:moveTo>
                <a:lnTo>
                  <a:pt x="194733" y="8467"/>
                </a:lnTo>
                <a:lnTo>
                  <a:pt x="194733" y="16934"/>
                </a:lnTo>
                <a:lnTo>
                  <a:pt x="177799" y="25400"/>
                </a:lnTo>
                <a:lnTo>
                  <a:pt x="160866" y="42334"/>
                </a:lnTo>
                <a:lnTo>
                  <a:pt x="152400" y="50800"/>
                </a:lnTo>
                <a:lnTo>
                  <a:pt x="135466" y="67734"/>
                </a:lnTo>
                <a:lnTo>
                  <a:pt x="118533" y="84667"/>
                </a:lnTo>
                <a:lnTo>
                  <a:pt x="101599" y="110067"/>
                </a:lnTo>
                <a:lnTo>
                  <a:pt x="84666" y="127000"/>
                </a:lnTo>
                <a:lnTo>
                  <a:pt x="67732" y="160867"/>
                </a:lnTo>
                <a:lnTo>
                  <a:pt x="50800" y="194734"/>
                </a:lnTo>
                <a:lnTo>
                  <a:pt x="42333" y="220134"/>
                </a:lnTo>
                <a:lnTo>
                  <a:pt x="33866" y="262467"/>
                </a:lnTo>
                <a:lnTo>
                  <a:pt x="16933" y="296334"/>
                </a:lnTo>
                <a:lnTo>
                  <a:pt x="8466" y="330200"/>
                </a:lnTo>
                <a:lnTo>
                  <a:pt x="8466" y="372534"/>
                </a:lnTo>
                <a:lnTo>
                  <a:pt x="0" y="406400"/>
                </a:lnTo>
                <a:lnTo>
                  <a:pt x="0" y="448734"/>
                </a:lnTo>
                <a:lnTo>
                  <a:pt x="0" y="482600"/>
                </a:lnTo>
                <a:lnTo>
                  <a:pt x="8466" y="524934"/>
                </a:lnTo>
                <a:lnTo>
                  <a:pt x="25399" y="558800"/>
                </a:lnTo>
                <a:lnTo>
                  <a:pt x="33866" y="592667"/>
                </a:lnTo>
                <a:lnTo>
                  <a:pt x="42333" y="635000"/>
                </a:lnTo>
                <a:lnTo>
                  <a:pt x="67732" y="660400"/>
                </a:lnTo>
                <a:lnTo>
                  <a:pt x="84666" y="694267"/>
                </a:lnTo>
                <a:lnTo>
                  <a:pt x="84666" y="694267"/>
                </a:lnTo>
                <a:lnTo>
                  <a:pt x="101599" y="719667"/>
                </a:lnTo>
                <a:lnTo>
                  <a:pt x="101599" y="719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9906000" y="4809067"/>
            <a:ext cx="287867" cy="304801"/>
          </a:xfrm>
          <a:custGeom>
            <a:avLst/>
            <a:gdLst/>
            <a:ahLst/>
            <a:cxnLst/>
            <a:rect l="0" t="0" r="0" b="0"/>
            <a:pathLst>
              <a:path w="287867" h="304801">
                <a:moveTo>
                  <a:pt x="67733" y="25400"/>
                </a:moveTo>
                <a:lnTo>
                  <a:pt x="67733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0"/>
                </a:lnTo>
                <a:lnTo>
                  <a:pt x="110066" y="8466"/>
                </a:lnTo>
                <a:lnTo>
                  <a:pt x="127000" y="8466"/>
                </a:lnTo>
                <a:lnTo>
                  <a:pt x="135466" y="16933"/>
                </a:lnTo>
                <a:lnTo>
                  <a:pt x="152400" y="25400"/>
                </a:lnTo>
                <a:lnTo>
                  <a:pt x="160867" y="42333"/>
                </a:lnTo>
                <a:lnTo>
                  <a:pt x="169334" y="59266"/>
                </a:lnTo>
                <a:lnTo>
                  <a:pt x="177800" y="76200"/>
                </a:lnTo>
                <a:lnTo>
                  <a:pt x="177800" y="93133"/>
                </a:lnTo>
                <a:lnTo>
                  <a:pt x="186266" y="110066"/>
                </a:lnTo>
                <a:lnTo>
                  <a:pt x="186266" y="127000"/>
                </a:lnTo>
                <a:lnTo>
                  <a:pt x="186266" y="152400"/>
                </a:lnTo>
                <a:lnTo>
                  <a:pt x="186266" y="169333"/>
                </a:lnTo>
                <a:lnTo>
                  <a:pt x="177800" y="186266"/>
                </a:lnTo>
                <a:lnTo>
                  <a:pt x="169334" y="211666"/>
                </a:lnTo>
                <a:lnTo>
                  <a:pt x="169334" y="228600"/>
                </a:lnTo>
                <a:lnTo>
                  <a:pt x="152400" y="245533"/>
                </a:lnTo>
                <a:lnTo>
                  <a:pt x="143933" y="262466"/>
                </a:lnTo>
                <a:lnTo>
                  <a:pt x="135466" y="270933"/>
                </a:lnTo>
                <a:lnTo>
                  <a:pt x="118534" y="287866"/>
                </a:lnTo>
                <a:lnTo>
                  <a:pt x="101600" y="296333"/>
                </a:lnTo>
                <a:lnTo>
                  <a:pt x="84667" y="304800"/>
                </a:lnTo>
                <a:lnTo>
                  <a:pt x="76200" y="304800"/>
                </a:lnTo>
                <a:lnTo>
                  <a:pt x="59266" y="304800"/>
                </a:lnTo>
                <a:lnTo>
                  <a:pt x="50800" y="304800"/>
                </a:lnTo>
                <a:lnTo>
                  <a:pt x="33866" y="296333"/>
                </a:lnTo>
                <a:lnTo>
                  <a:pt x="25400" y="296333"/>
                </a:lnTo>
                <a:lnTo>
                  <a:pt x="16934" y="279400"/>
                </a:lnTo>
                <a:lnTo>
                  <a:pt x="8467" y="270933"/>
                </a:lnTo>
                <a:lnTo>
                  <a:pt x="8467" y="262466"/>
                </a:lnTo>
                <a:lnTo>
                  <a:pt x="0" y="245533"/>
                </a:lnTo>
                <a:lnTo>
                  <a:pt x="0" y="228600"/>
                </a:lnTo>
                <a:lnTo>
                  <a:pt x="0" y="211666"/>
                </a:lnTo>
                <a:lnTo>
                  <a:pt x="0" y="203200"/>
                </a:lnTo>
                <a:lnTo>
                  <a:pt x="0" y="186266"/>
                </a:lnTo>
                <a:lnTo>
                  <a:pt x="8467" y="177800"/>
                </a:lnTo>
                <a:lnTo>
                  <a:pt x="16934" y="169333"/>
                </a:lnTo>
                <a:lnTo>
                  <a:pt x="25400" y="160866"/>
                </a:lnTo>
                <a:lnTo>
                  <a:pt x="33866" y="152400"/>
                </a:lnTo>
                <a:lnTo>
                  <a:pt x="50800" y="152400"/>
                </a:lnTo>
                <a:lnTo>
                  <a:pt x="59266" y="152400"/>
                </a:lnTo>
                <a:lnTo>
                  <a:pt x="76200" y="152400"/>
                </a:lnTo>
                <a:lnTo>
                  <a:pt x="93134" y="160866"/>
                </a:lnTo>
                <a:lnTo>
                  <a:pt x="110066" y="160866"/>
                </a:lnTo>
                <a:lnTo>
                  <a:pt x="127000" y="169333"/>
                </a:lnTo>
                <a:lnTo>
                  <a:pt x="135466" y="177800"/>
                </a:lnTo>
                <a:lnTo>
                  <a:pt x="152400" y="186266"/>
                </a:lnTo>
                <a:lnTo>
                  <a:pt x="169334" y="203200"/>
                </a:lnTo>
                <a:lnTo>
                  <a:pt x="186266" y="211666"/>
                </a:lnTo>
                <a:lnTo>
                  <a:pt x="194734" y="228600"/>
                </a:lnTo>
                <a:lnTo>
                  <a:pt x="203200" y="237066"/>
                </a:lnTo>
                <a:lnTo>
                  <a:pt x="220133" y="254000"/>
                </a:lnTo>
                <a:lnTo>
                  <a:pt x="228600" y="262466"/>
                </a:lnTo>
                <a:lnTo>
                  <a:pt x="237067" y="270933"/>
                </a:lnTo>
                <a:lnTo>
                  <a:pt x="245534" y="279400"/>
                </a:lnTo>
                <a:lnTo>
                  <a:pt x="254000" y="287866"/>
                </a:lnTo>
                <a:lnTo>
                  <a:pt x="262466" y="287866"/>
                </a:lnTo>
                <a:lnTo>
                  <a:pt x="279400" y="287866"/>
                </a:lnTo>
                <a:lnTo>
                  <a:pt x="287866" y="287866"/>
                </a:lnTo>
                <a:lnTo>
                  <a:pt x="287866" y="287866"/>
                </a:lnTo>
                <a:lnTo>
                  <a:pt x="287866" y="287866"/>
                </a:lnTo>
                <a:lnTo>
                  <a:pt x="287866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0270066" y="4758267"/>
            <a:ext cx="25402" cy="355601"/>
          </a:xfrm>
          <a:custGeom>
            <a:avLst/>
            <a:gdLst/>
            <a:ahLst/>
            <a:cxnLst/>
            <a:rect l="0" t="0" r="0" b="0"/>
            <a:pathLst>
              <a:path w="25402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79400"/>
                </a:lnTo>
                <a:lnTo>
                  <a:pt x="16934" y="296333"/>
                </a:lnTo>
                <a:lnTo>
                  <a:pt x="16934" y="321733"/>
                </a:lnTo>
                <a:lnTo>
                  <a:pt x="16934" y="330200"/>
                </a:lnTo>
                <a:lnTo>
                  <a:pt x="25401" y="347133"/>
                </a:lnTo>
                <a:lnTo>
                  <a:pt x="25401" y="355600"/>
                </a:lnTo>
                <a:lnTo>
                  <a:pt x="25401" y="355600"/>
                </a:lnTo>
                <a:lnTo>
                  <a:pt x="25401" y="355600"/>
                </a:lnTo>
                <a:lnTo>
                  <a:pt x="25401" y="355600"/>
                </a:lnTo>
                <a:lnTo>
                  <a:pt x="25401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10270066" y="4834467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69334" y="8466"/>
                </a:lnTo>
                <a:lnTo>
                  <a:pt x="169334" y="16933"/>
                </a:lnTo>
                <a:lnTo>
                  <a:pt x="160867" y="25400"/>
                </a:lnTo>
                <a:lnTo>
                  <a:pt x="152400" y="33866"/>
                </a:lnTo>
                <a:lnTo>
                  <a:pt x="143934" y="42333"/>
                </a:lnTo>
                <a:lnTo>
                  <a:pt x="135468" y="50800"/>
                </a:lnTo>
                <a:lnTo>
                  <a:pt x="127000" y="67733"/>
                </a:lnTo>
                <a:lnTo>
                  <a:pt x="110068" y="67733"/>
                </a:lnTo>
                <a:lnTo>
                  <a:pt x="93134" y="84666"/>
                </a:lnTo>
                <a:lnTo>
                  <a:pt x="84667" y="84666"/>
                </a:lnTo>
                <a:lnTo>
                  <a:pt x="67734" y="93133"/>
                </a:lnTo>
                <a:lnTo>
                  <a:pt x="50800" y="93133"/>
                </a:lnTo>
                <a:lnTo>
                  <a:pt x="42334" y="93133"/>
                </a:lnTo>
                <a:lnTo>
                  <a:pt x="25401" y="93133"/>
                </a:lnTo>
                <a:lnTo>
                  <a:pt x="16934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25401" y="101600"/>
                </a:lnTo>
                <a:lnTo>
                  <a:pt x="25401" y="110066"/>
                </a:lnTo>
                <a:lnTo>
                  <a:pt x="42334" y="118533"/>
                </a:lnTo>
                <a:lnTo>
                  <a:pt x="50800" y="127000"/>
                </a:lnTo>
                <a:lnTo>
                  <a:pt x="59268" y="135466"/>
                </a:lnTo>
                <a:lnTo>
                  <a:pt x="76200" y="152400"/>
                </a:lnTo>
                <a:lnTo>
                  <a:pt x="84667" y="169333"/>
                </a:lnTo>
                <a:lnTo>
                  <a:pt x="101601" y="177800"/>
                </a:lnTo>
                <a:lnTo>
                  <a:pt x="118534" y="194733"/>
                </a:lnTo>
                <a:lnTo>
                  <a:pt x="127000" y="211666"/>
                </a:lnTo>
                <a:lnTo>
                  <a:pt x="143934" y="220133"/>
                </a:lnTo>
                <a:lnTo>
                  <a:pt x="160867" y="228600"/>
                </a:lnTo>
                <a:lnTo>
                  <a:pt x="177801" y="237066"/>
                </a:lnTo>
                <a:lnTo>
                  <a:pt x="186268" y="245533"/>
                </a:lnTo>
                <a:lnTo>
                  <a:pt x="194734" y="245533"/>
                </a:lnTo>
                <a:lnTo>
                  <a:pt x="194734" y="245533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10617200" y="4809067"/>
            <a:ext cx="16935" cy="287867"/>
          </a:xfrm>
          <a:custGeom>
            <a:avLst/>
            <a:gdLst/>
            <a:ahLst/>
            <a:cxnLst/>
            <a:rect l="0" t="0" r="0" b="0"/>
            <a:pathLst>
              <a:path w="16935" h="287867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54000"/>
                </a:lnTo>
                <a:lnTo>
                  <a:pt x="16934" y="270933"/>
                </a:lnTo>
                <a:lnTo>
                  <a:pt x="16934" y="287866"/>
                </a:lnTo>
                <a:lnTo>
                  <a:pt x="16934" y="287866"/>
                </a:lnTo>
                <a:lnTo>
                  <a:pt x="16934" y="287866"/>
                </a:lnTo>
                <a:lnTo>
                  <a:pt x="16934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10515600" y="49445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93134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7" y="16934"/>
                </a:lnTo>
                <a:lnTo>
                  <a:pt x="160867" y="16934"/>
                </a:lnTo>
                <a:lnTo>
                  <a:pt x="177800" y="16934"/>
                </a:lnTo>
                <a:lnTo>
                  <a:pt x="1778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10820400" y="4775200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4" y="16933"/>
                </a:lnTo>
                <a:lnTo>
                  <a:pt x="110066" y="25400"/>
                </a:lnTo>
                <a:lnTo>
                  <a:pt x="118534" y="33867"/>
                </a:lnTo>
                <a:lnTo>
                  <a:pt x="135466" y="42333"/>
                </a:lnTo>
                <a:lnTo>
                  <a:pt x="135466" y="50800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84667"/>
                </a:lnTo>
                <a:lnTo>
                  <a:pt x="135466" y="93133"/>
                </a:lnTo>
                <a:lnTo>
                  <a:pt x="127000" y="110067"/>
                </a:lnTo>
                <a:lnTo>
                  <a:pt x="118534" y="110067"/>
                </a:lnTo>
                <a:lnTo>
                  <a:pt x="110066" y="118533"/>
                </a:lnTo>
                <a:lnTo>
                  <a:pt x="93134" y="127000"/>
                </a:lnTo>
                <a:lnTo>
                  <a:pt x="84667" y="127000"/>
                </a:lnTo>
                <a:lnTo>
                  <a:pt x="67733" y="127000"/>
                </a:lnTo>
                <a:lnTo>
                  <a:pt x="50800" y="127000"/>
                </a:lnTo>
                <a:lnTo>
                  <a:pt x="42334" y="127000"/>
                </a:lnTo>
                <a:lnTo>
                  <a:pt x="33866" y="135467"/>
                </a:lnTo>
                <a:lnTo>
                  <a:pt x="25400" y="135467"/>
                </a:lnTo>
                <a:lnTo>
                  <a:pt x="16934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4" y="135467"/>
                </a:lnTo>
                <a:lnTo>
                  <a:pt x="16934" y="143933"/>
                </a:lnTo>
                <a:lnTo>
                  <a:pt x="25400" y="143933"/>
                </a:lnTo>
                <a:lnTo>
                  <a:pt x="33866" y="143933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60867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60867" y="186267"/>
                </a:lnTo>
                <a:lnTo>
                  <a:pt x="177800" y="203200"/>
                </a:lnTo>
                <a:lnTo>
                  <a:pt x="194734" y="220133"/>
                </a:lnTo>
                <a:lnTo>
                  <a:pt x="211666" y="237067"/>
                </a:lnTo>
                <a:lnTo>
                  <a:pt x="220133" y="254000"/>
                </a:lnTo>
                <a:lnTo>
                  <a:pt x="228600" y="270933"/>
                </a:lnTo>
                <a:lnTo>
                  <a:pt x="228600" y="287867"/>
                </a:lnTo>
                <a:lnTo>
                  <a:pt x="228600" y="304800"/>
                </a:lnTo>
                <a:lnTo>
                  <a:pt x="220133" y="313267"/>
                </a:lnTo>
                <a:lnTo>
                  <a:pt x="211666" y="321733"/>
                </a:lnTo>
                <a:lnTo>
                  <a:pt x="203200" y="330200"/>
                </a:lnTo>
                <a:lnTo>
                  <a:pt x="194734" y="330200"/>
                </a:lnTo>
                <a:lnTo>
                  <a:pt x="177800" y="330200"/>
                </a:lnTo>
                <a:lnTo>
                  <a:pt x="169334" y="330200"/>
                </a:lnTo>
                <a:lnTo>
                  <a:pt x="152400" y="330200"/>
                </a:lnTo>
                <a:lnTo>
                  <a:pt x="135466" y="330200"/>
                </a:lnTo>
                <a:lnTo>
                  <a:pt x="118534" y="330200"/>
                </a:lnTo>
                <a:lnTo>
                  <a:pt x="101600" y="330200"/>
                </a:lnTo>
                <a:lnTo>
                  <a:pt x="93134" y="321733"/>
                </a:lnTo>
                <a:lnTo>
                  <a:pt x="76200" y="321733"/>
                </a:lnTo>
                <a:lnTo>
                  <a:pt x="59266" y="313267"/>
                </a:lnTo>
                <a:lnTo>
                  <a:pt x="50800" y="313267"/>
                </a:lnTo>
                <a:lnTo>
                  <a:pt x="50800" y="313267"/>
                </a:lnTo>
                <a:lnTo>
                  <a:pt x="42334" y="304800"/>
                </a:lnTo>
                <a:lnTo>
                  <a:pt x="423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10930466" y="4588933"/>
            <a:ext cx="254001" cy="677335"/>
          </a:xfrm>
          <a:custGeom>
            <a:avLst/>
            <a:gdLst/>
            <a:ahLst/>
            <a:cxnLst/>
            <a:rect l="0" t="0" r="0" b="0"/>
            <a:pathLst>
              <a:path w="254001" h="6773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8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16934"/>
                </a:lnTo>
                <a:lnTo>
                  <a:pt x="59268" y="25400"/>
                </a:lnTo>
                <a:lnTo>
                  <a:pt x="76200" y="33867"/>
                </a:lnTo>
                <a:lnTo>
                  <a:pt x="101600" y="59267"/>
                </a:lnTo>
                <a:lnTo>
                  <a:pt x="127001" y="76200"/>
                </a:lnTo>
                <a:lnTo>
                  <a:pt x="143934" y="110067"/>
                </a:lnTo>
                <a:lnTo>
                  <a:pt x="177800" y="135467"/>
                </a:lnTo>
                <a:lnTo>
                  <a:pt x="194734" y="169334"/>
                </a:lnTo>
                <a:lnTo>
                  <a:pt x="211668" y="203200"/>
                </a:lnTo>
                <a:lnTo>
                  <a:pt x="228600" y="237067"/>
                </a:lnTo>
                <a:lnTo>
                  <a:pt x="245534" y="279400"/>
                </a:lnTo>
                <a:lnTo>
                  <a:pt x="254000" y="313267"/>
                </a:lnTo>
                <a:lnTo>
                  <a:pt x="254000" y="355600"/>
                </a:lnTo>
                <a:lnTo>
                  <a:pt x="254000" y="397934"/>
                </a:lnTo>
                <a:lnTo>
                  <a:pt x="254000" y="431800"/>
                </a:lnTo>
                <a:lnTo>
                  <a:pt x="245534" y="474134"/>
                </a:lnTo>
                <a:lnTo>
                  <a:pt x="237068" y="508000"/>
                </a:lnTo>
                <a:lnTo>
                  <a:pt x="220134" y="541867"/>
                </a:lnTo>
                <a:lnTo>
                  <a:pt x="203201" y="575734"/>
                </a:lnTo>
                <a:lnTo>
                  <a:pt x="177800" y="601134"/>
                </a:lnTo>
                <a:lnTo>
                  <a:pt x="160868" y="626534"/>
                </a:lnTo>
                <a:lnTo>
                  <a:pt x="135468" y="651934"/>
                </a:lnTo>
                <a:lnTo>
                  <a:pt x="135468" y="651934"/>
                </a:lnTo>
                <a:lnTo>
                  <a:pt x="118534" y="677334"/>
                </a:lnTo>
                <a:lnTo>
                  <a:pt x="118534" y="677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 #2: LCM of Polynomials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6366" y="1007902"/>
            <a:ext cx="10982319" cy="46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LCM of each set of polynomials:</a:t>
            </a:r>
            <a:endParaRPr lang="en-US" sz="24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478073" y="1962254"/>
            <a:ext cx="64395" cy="4721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366" y="1682692"/>
                <a:ext cx="36214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6" y="1682692"/>
                <a:ext cx="3621441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3367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04762" y="1682692"/>
                <a:ext cx="46159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b.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762" y="1682692"/>
                <a:ext cx="4615944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11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64067" y="22436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177800" y="0"/>
                </a:move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35466" y="25400"/>
                </a:lnTo>
                <a:lnTo>
                  <a:pt x="127000" y="42333"/>
                </a:lnTo>
                <a:lnTo>
                  <a:pt x="110066" y="59266"/>
                </a:lnTo>
                <a:lnTo>
                  <a:pt x="93133" y="84666"/>
                </a:lnTo>
                <a:lnTo>
                  <a:pt x="84666" y="110066"/>
                </a:lnTo>
                <a:lnTo>
                  <a:pt x="67733" y="127000"/>
                </a:lnTo>
                <a:lnTo>
                  <a:pt x="50800" y="152400"/>
                </a:lnTo>
                <a:lnTo>
                  <a:pt x="33866" y="169333"/>
                </a:lnTo>
                <a:lnTo>
                  <a:pt x="33866" y="194733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97933" y="2277533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67734"/>
                </a:lnTo>
                <a:lnTo>
                  <a:pt x="59267" y="84667"/>
                </a:lnTo>
                <a:lnTo>
                  <a:pt x="67734" y="110067"/>
                </a:lnTo>
                <a:lnTo>
                  <a:pt x="76200" y="127000"/>
                </a:lnTo>
                <a:lnTo>
                  <a:pt x="93134" y="152400"/>
                </a:lnTo>
                <a:lnTo>
                  <a:pt x="101600" y="160867"/>
                </a:lnTo>
                <a:lnTo>
                  <a:pt x="110067" y="177800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27000" y="186267"/>
                </a:lnTo>
                <a:lnTo>
                  <a:pt x="1270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7333" y="2192867"/>
            <a:ext cx="110068" cy="330201"/>
          </a:xfrm>
          <a:custGeom>
            <a:avLst/>
            <a:gdLst/>
            <a:ahLst/>
            <a:cxnLst/>
            <a:rect l="0" t="0" r="0" b="0"/>
            <a:pathLst>
              <a:path w="110068" h="330201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42334" y="33866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0933"/>
                </a:lnTo>
                <a:lnTo>
                  <a:pt x="16934" y="287866"/>
                </a:lnTo>
                <a:lnTo>
                  <a:pt x="33867" y="304800"/>
                </a:lnTo>
                <a:lnTo>
                  <a:pt x="50800" y="313266"/>
                </a:lnTo>
                <a:lnTo>
                  <a:pt x="59267" y="321733"/>
                </a:lnTo>
                <a:lnTo>
                  <a:pt x="76200" y="330200"/>
                </a:lnTo>
                <a:lnTo>
                  <a:pt x="93134" y="321733"/>
                </a:lnTo>
                <a:lnTo>
                  <a:pt x="93134" y="321733"/>
                </a:lnTo>
                <a:lnTo>
                  <a:pt x="110067" y="321733"/>
                </a:lnTo>
                <a:lnTo>
                  <a:pt x="110067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29733" y="2277533"/>
            <a:ext cx="143935" cy="220135"/>
          </a:xfrm>
          <a:custGeom>
            <a:avLst/>
            <a:gdLst/>
            <a:ahLst/>
            <a:cxnLst/>
            <a:rect l="0" t="0" r="0" b="0"/>
            <a:pathLst>
              <a:path w="143935" h="220135">
                <a:moveTo>
                  <a:pt x="143934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16934"/>
                </a:lnTo>
                <a:lnTo>
                  <a:pt x="118534" y="25400"/>
                </a:lnTo>
                <a:lnTo>
                  <a:pt x="110067" y="42334"/>
                </a:lnTo>
                <a:lnTo>
                  <a:pt x="93134" y="67734"/>
                </a:lnTo>
                <a:lnTo>
                  <a:pt x="76200" y="93134"/>
                </a:lnTo>
                <a:lnTo>
                  <a:pt x="67734" y="118534"/>
                </a:lnTo>
                <a:lnTo>
                  <a:pt x="50800" y="143934"/>
                </a:lnTo>
                <a:lnTo>
                  <a:pt x="33867" y="169334"/>
                </a:lnTo>
                <a:lnTo>
                  <a:pt x="25400" y="186267"/>
                </a:lnTo>
                <a:lnTo>
                  <a:pt x="16934" y="203200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29733" y="2294467"/>
            <a:ext cx="152401" cy="160867"/>
          </a:xfrm>
          <a:custGeom>
            <a:avLst/>
            <a:gdLst/>
            <a:ahLst/>
            <a:cxnLst/>
            <a:rect l="0" t="0" r="0" b="0"/>
            <a:pathLst>
              <a:path w="152401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33867" y="50800"/>
                </a:lnTo>
                <a:lnTo>
                  <a:pt x="42334" y="67733"/>
                </a:lnTo>
                <a:lnTo>
                  <a:pt x="59267" y="84666"/>
                </a:lnTo>
                <a:lnTo>
                  <a:pt x="67734" y="101600"/>
                </a:lnTo>
                <a:lnTo>
                  <a:pt x="84667" y="118533"/>
                </a:lnTo>
                <a:lnTo>
                  <a:pt x="101600" y="135466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43934" y="160866"/>
                </a:lnTo>
                <a:lnTo>
                  <a:pt x="143934" y="160866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75267" y="23791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95400" y="22521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25400" y="16934"/>
                </a:move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7" y="8467"/>
                </a:lnTo>
                <a:lnTo>
                  <a:pt x="143933" y="16934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0867" y="84667"/>
                </a:lnTo>
                <a:lnTo>
                  <a:pt x="152400" y="110067"/>
                </a:lnTo>
                <a:lnTo>
                  <a:pt x="143933" y="127000"/>
                </a:lnTo>
                <a:lnTo>
                  <a:pt x="135467" y="152400"/>
                </a:lnTo>
                <a:lnTo>
                  <a:pt x="118533" y="169334"/>
                </a:lnTo>
                <a:lnTo>
                  <a:pt x="101600" y="186267"/>
                </a:lnTo>
                <a:lnTo>
                  <a:pt x="84667" y="194734"/>
                </a:lnTo>
                <a:lnTo>
                  <a:pt x="67733" y="203200"/>
                </a:lnTo>
                <a:lnTo>
                  <a:pt x="50800" y="203200"/>
                </a:lnTo>
                <a:lnTo>
                  <a:pt x="33867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8467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8467" y="152400"/>
                </a:lnTo>
                <a:lnTo>
                  <a:pt x="16933" y="143934"/>
                </a:lnTo>
                <a:lnTo>
                  <a:pt x="33867" y="135467"/>
                </a:lnTo>
                <a:lnTo>
                  <a:pt x="42333" y="135467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3" y="135467"/>
                </a:lnTo>
                <a:lnTo>
                  <a:pt x="110067" y="143934"/>
                </a:lnTo>
                <a:lnTo>
                  <a:pt x="127000" y="152400"/>
                </a:lnTo>
                <a:lnTo>
                  <a:pt x="143933" y="160867"/>
                </a:lnTo>
                <a:lnTo>
                  <a:pt x="160867" y="177800"/>
                </a:lnTo>
                <a:lnTo>
                  <a:pt x="169333" y="186267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203200" y="186267"/>
                </a:lnTo>
                <a:lnTo>
                  <a:pt x="203200" y="186267"/>
                </a:lnTo>
                <a:lnTo>
                  <a:pt x="203200" y="186267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15533" y="2175933"/>
            <a:ext cx="143935" cy="330201"/>
          </a:xfrm>
          <a:custGeom>
            <a:avLst/>
            <a:gdLst/>
            <a:ahLst/>
            <a:cxnLst/>
            <a:rect l="0" t="0" r="0" b="0"/>
            <a:pathLst>
              <a:path w="143935" h="3302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25400" y="8467"/>
                </a:lnTo>
                <a:lnTo>
                  <a:pt x="42334" y="25400"/>
                </a:lnTo>
                <a:lnTo>
                  <a:pt x="67734" y="42334"/>
                </a:lnTo>
                <a:lnTo>
                  <a:pt x="84667" y="67734"/>
                </a:lnTo>
                <a:lnTo>
                  <a:pt x="110067" y="93134"/>
                </a:lnTo>
                <a:lnTo>
                  <a:pt x="127000" y="127000"/>
                </a:lnTo>
                <a:lnTo>
                  <a:pt x="135467" y="160867"/>
                </a:lnTo>
                <a:lnTo>
                  <a:pt x="143934" y="194734"/>
                </a:lnTo>
                <a:lnTo>
                  <a:pt x="143934" y="220134"/>
                </a:lnTo>
                <a:lnTo>
                  <a:pt x="135467" y="254000"/>
                </a:lnTo>
                <a:lnTo>
                  <a:pt x="118534" y="2794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50800" y="330200"/>
                </a:lnTo>
                <a:lnTo>
                  <a:pt x="508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58533" y="2167467"/>
            <a:ext cx="118535" cy="338667"/>
          </a:xfrm>
          <a:custGeom>
            <a:avLst/>
            <a:gdLst/>
            <a:ahLst/>
            <a:cxnLst/>
            <a:rect l="0" t="0" r="0" b="0"/>
            <a:pathLst>
              <a:path w="118535" h="338667">
                <a:moveTo>
                  <a:pt x="118534" y="0"/>
                </a:moveTo>
                <a:lnTo>
                  <a:pt x="118534" y="0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4" y="16933"/>
                </a:lnTo>
                <a:lnTo>
                  <a:pt x="84667" y="25400"/>
                </a:lnTo>
                <a:lnTo>
                  <a:pt x="67734" y="33866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7" y="67733"/>
                </a:lnTo>
                <a:lnTo>
                  <a:pt x="25400" y="93133"/>
                </a:lnTo>
                <a:lnTo>
                  <a:pt x="16934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4" y="287866"/>
                </a:lnTo>
                <a:lnTo>
                  <a:pt x="25400" y="304800"/>
                </a:lnTo>
                <a:lnTo>
                  <a:pt x="33867" y="313266"/>
                </a:lnTo>
                <a:lnTo>
                  <a:pt x="42334" y="321733"/>
                </a:lnTo>
                <a:lnTo>
                  <a:pt x="50800" y="330200"/>
                </a:lnTo>
                <a:lnTo>
                  <a:pt x="67734" y="338666"/>
                </a:lnTo>
                <a:lnTo>
                  <a:pt x="67734" y="338666"/>
                </a:lnTo>
                <a:lnTo>
                  <a:pt x="76200" y="338666"/>
                </a:lnTo>
                <a:lnTo>
                  <a:pt x="7620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61733" y="2243667"/>
            <a:ext cx="143935" cy="237067"/>
          </a:xfrm>
          <a:custGeom>
            <a:avLst/>
            <a:gdLst/>
            <a:ahLst/>
            <a:cxnLst/>
            <a:rect l="0" t="0" r="0" b="0"/>
            <a:pathLst>
              <a:path w="143935" h="237067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35467" y="16933"/>
                </a:lnTo>
                <a:lnTo>
                  <a:pt x="135467" y="25400"/>
                </a:lnTo>
                <a:lnTo>
                  <a:pt x="118534" y="42333"/>
                </a:lnTo>
                <a:lnTo>
                  <a:pt x="110067" y="59266"/>
                </a:lnTo>
                <a:lnTo>
                  <a:pt x="93134" y="84666"/>
                </a:lnTo>
                <a:lnTo>
                  <a:pt x="84667" y="110066"/>
                </a:lnTo>
                <a:lnTo>
                  <a:pt x="67734" y="143933"/>
                </a:lnTo>
                <a:lnTo>
                  <a:pt x="50800" y="169333"/>
                </a:lnTo>
                <a:lnTo>
                  <a:pt x="42334" y="194733"/>
                </a:lnTo>
                <a:lnTo>
                  <a:pt x="33867" y="211666"/>
                </a:lnTo>
                <a:lnTo>
                  <a:pt x="25400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36333" y="2294467"/>
            <a:ext cx="194735" cy="160867"/>
          </a:xfrm>
          <a:custGeom>
            <a:avLst/>
            <a:gdLst/>
            <a:ahLst/>
            <a:cxnLst/>
            <a:rect l="0" t="0" r="0" b="0"/>
            <a:pathLst>
              <a:path w="194735" h="160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42334" y="42333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4" y="84666"/>
                </a:lnTo>
                <a:lnTo>
                  <a:pt x="110067" y="93133"/>
                </a:lnTo>
                <a:lnTo>
                  <a:pt x="127000" y="110066"/>
                </a:lnTo>
                <a:lnTo>
                  <a:pt x="143934" y="118533"/>
                </a:lnTo>
                <a:lnTo>
                  <a:pt x="160867" y="135466"/>
                </a:lnTo>
                <a:lnTo>
                  <a:pt x="177800" y="143933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94734" y="160866"/>
                </a:lnTo>
                <a:lnTo>
                  <a:pt x="194734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98800" y="23706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35867" y="2226733"/>
            <a:ext cx="245534" cy="228601"/>
          </a:xfrm>
          <a:custGeom>
            <a:avLst/>
            <a:gdLst/>
            <a:ahLst/>
            <a:cxnLst/>
            <a:rect l="0" t="0" r="0" b="0"/>
            <a:pathLst>
              <a:path w="245534" h="228601">
                <a:moveTo>
                  <a:pt x="16933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76200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6" y="16934"/>
                </a:lnTo>
                <a:lnTo>
                  <a:pt x="152400" y="33867"/>
                </a:lnTo>
                <a:lnTo>
                  <a:pt x="160866" y="50800"/>
                </a:lnTo>
                <a:lnTo>
                  <a:pt x="169333" y="76200"/>
                </a:lnTo>
                <a:lnTo>
                  <a:pt x="169333" y="93134"/>
                </a:lnTo>
                <a:lnTo>
                  <a:pt x="169333" y="118534"/>
                </a:lnTo>
                <a:lnTo>
                  <a:pt x="160866" y="143934"/>
                </a:lnTo>
                <a:lnTo>
                  <a:pt x="152400" y="160867"/>
                </a:lnTo>
                <a:lnTo>
                  <a:pt x="135466" y="177800"/>
                </a:lnTo>
                <a:lnTo>
                  <a:pt x="118533" y="194734"/>
                </a:lnTo>
                <a:lnTo>
                  <a:pt x="101600" y="211667"/>
                </a:lnTo>
                <a:lnTo>
                  <a:pt x="76200" y="220134"/>
                </a:lnTo>
                <a:lnTo>
                  <a:pt x="67733" y="228600"/>
                </a:lnTo>
                <a:lnTo>
                  <a:pt x="50800" y="228600"/>
                </a:lnTo>
                <a:lnTo>
                  <a:pt x="33866" y="228600"/>
                </a:lnTo>
                <a:lnTo>
                  <a:pt x="16933" y="228600"/>
                </a:lnTo>
                <a:lnTo>
                  <a:pt x="8466" y="228600"/>
                </a:lnTo>
                <a:lnTo>
                  <a:pt x="0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94734"/>
                </a:lnTo>
                <a:lnTo>
                  <a:pt x="16933" y="177800"/>
                </a:lnTo>
                <a:lnTo>
                  <a:pt x="33866" y="169334"/>
                </a:lnTo>
                <a:lnTo>
                  <a:pt x="50800" y="152400"/>
                </a:lnTo>
                <a:lnTo>
                  <a:pt x="67733" y="152400"/>
                </a:lnTo>
                <a:lnTo>
                  <a:pt x="93133" y="143934"/>
                </a:lnTo>
                <a:lnTo>
                  <a:pt x="110066" y="143934"/>
                </a:lnTo>
                <a:lnTo>
                  <a:pt x="135466" y="152400"/>
                </a:lnTo>
                <a:lnTo>
                  <a:pt x="152400" y="160867"/>
                </a:lnTo>
                <a:lnTo>
                  <a:pt x="177800" y="169334"/>
                </a:lnTo>
                <a:lnTo>
                  <a:pt x="194733" y="186267"/>
                </a:lnTo>
                <a:lnTo>
                  <a:pt x="211666" y="194734"/>
                </a:lnTo>
                <a:lnTo>
                  <a:pt x="228600" y="194734"/>
                </a:lnTo>
                <a:lnTo>
                  <a:pt x="237066" y="203200"/>
                </a:lnTo>
                <a:lnTo>
                  <a:pt x="245533" y="203200"/>
                </a:lnTo>
                <a:lnTo>
                  <a:pt x="245533" y="194734"/>
                </a:lnTo>
                <a:lnTo>
                  <a:pt x="245533" y="194734"/>
                </a:lnTo>
                <a:lnTo>
                  <a:pt x="245533" y="194734"/>
                </a:lnTo>
                <a:lnTo>
                  <a:pt x="245533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05200" y="2167467"/>
            <a:ext cx="177801" cy="30480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6"/>
                </a:lnTo>
                <a:lnTo>
                  <a:pt x="67733" y="16933"/>
                </a:lnTo>
                <a:lnTo>
                  <a:pt x="93133" y="25400"/>
                </a:lnTo>
                <a:lnTo>
                  <a:pt x="110067" y="42333"/>
                </a:lnTo>
                <a:lnTo>
                  <a:pt x="127000" y="67733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69333" y="245533"/>
                </a:lnTo>
                <a:lnTo>
                  <a:pt x="160867" y="262466"/>
                </a:lnTo>
                <a:lnTo>
                  <a:pt x="152400" y="270933"/>
                </a:lnTo>
                <a:lnTo>
                  <a:pt x="135467" y="287866"/>
                </a:lnTo>
                <a:lnTo>
                  <a:pt x="127000" y="296333"/>
                </a:lnTo>
                <a:lnTo>
                  <a:pt x="118533" y="304800"/>
                </a:lnTo>
                <a:lnTo>
                  <a:pt x="110067" y="304800"/>
                </a:lnTo>
                <a:lnTo>
                  <a:pt x="101600" y="304800"/>
                </a:lnTo>
                <a:lnTo>
                  <a:pt x="101600" y="304800"/>
                </a:lnTo>
                <a:lnTo>
                  <a:pt x="101600" y="296333"/>
                </a:lnTo>
                <a:lnTo>
                  <a:pt x="1016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750733" y="2142067"/>
            <a:ext cx="143935" cy="338667"/>
          </a:xfrm>
          <a:custGeom>
            <a:avLst/>
            <a:gdLst/>
            <a:ahLst/>
            <a:cxnLst/>
            <a:rect l="0" t="0" r="0" b="0"/>
            <a:pathLst>
              <a:path w="143935" h="338667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8466"/>
                </a:lnTo>
                <a:lnTo>
                  <a:pt x="118534" y="16933"/>
                </a:lnTo>
                <a:lnTo>
                  <a:pt x="101600" y="33866"/>
                </a:lnTo>
                <a:lnTo>
                  <a:pt x="84667" y="50800"/>
                </a:lnTo>
                <a:lnTo>
                  <a:pt x="67734" y="76200"/>
                </a:lnTo>
                <a:lnTo>
                  <a:pt x="50800" y="101600"/>
                </a:lnTo>
                <a:lnTo>
                  <a:pt x="33867" y="135466"/>
                </a:lnTo>
                <a:lnTo>
                  <a:pt x="16934" y="169333"/>
                </a:lnTo>
                <a:lnTo>
                  <a:pt x="8467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16934" y="304800"/>
                </a:lnTo>
                <a:lnTo>
                  <a:pt x="25400" y="321733"/>
                </a:lnTo>
                <a:lnTo>
                  <a:pt x="33867" y="330200"/>
                </a:lnTo>
                <a:lnTo>
                  <a:pt x="50800" y="338666"/>
                </a:lnTo>
                <a:lnTo>
                  <a:pt x="67734" y="338666"/>
                </a:lnTo>
                <a:lnTo>
                  <a:pt x="67734" y="338666"/>
                </a:lnTo>
                <a:lnTo>
                  <a:pt x="76200" y="338666"/>
                </a:lnTo>
                <a:lnTo>
                  <a:pt x="7620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10000" y="2260600"/>
            <a:ext cx="203201" cy="169334"/>
          </a:xfrm>
          <a:custGeom>
            <a:avLst/>
            <a:gdLst/>
            <a:ahLst/>
            <a:cxnLst/>
            <a:rect l="0" t="0" r="0" b="0"/>
            <a:pathLst>
              <a:path w="203201" h="169334">
                <a:moveTo>
                  <a:pt x="203200" y="0"/>
                </a:move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8467"/>
                </a:lnTo>
                <a:lnTo>
                  <a:pt x="177800" y="25400"/>
                </a:lnTo>
                <a:lnTo>
                  <a:pt x="160867" y="42333"/>
                </a:lnTo>
                <a:lnTo>
                  <a:pt x="143933" y="67733"/>
                </a:lnTo>
                <a:lnTo>
                  <a:pt x="127000" y="84667"/>
                </a:lnTo>
                <a:lnTo>
                  <a:pt x="101600" y="110067"/>
                </a:lnTo>
                <a:lnTo>
                  <a:pt x="76200" y="135467"/>
                </a:lnTo>
                <a:lnTo>
                  <a:pt x="59267" y="152400"/>
                </a:lnTo>
                <a:lnTo>
                  <a:pt x="42333" y="169333"/>
                </a:lnTo>
                <a:lnTo>
                  <a:pt x="33867" y="169333"/>
                </a:lnTo>
                <a:lnTo>
                  <a:pt x="16933" y="169333"/>
                </a:lnTo>
                <a:lnTo>
                  <a:pt x="8467" y="169333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01533" y="2294467"/>
            <a:ext cx="203201" cy="143934"/>
          </a:xfrm>
          <a:custGeom>
            <a:avLst/>
            <a:gdLst/>
            <a:ahLst/>
            <a:cxnLst/>
            <a:rect l="0" t="0" r="0" b="0"/>
            <a:pathLst>
              <a:path w="203201" h="143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4" y="42333"/>
                </a:lnTo>
                <a:lnTo>
                  <a:pt x="50800" y="59266"/>
                </a:lnTo>
                <a:lnTo>
                  <a:pt x="76200" y="84666"/>
                </a:lnTo>
                <a:lnTo>
                  <a:pt x="93134" y="101600"/>
                </a:lnTo>
                <a:lnTo>
                  <a:pt x="110067" y="118533"/>
                </a:lnTo>
                <a:lnTo>
                  <a:pt x="127000" y="135466"/>
                </a:lnTo>
                <a:lnTo>
                  <a:pt x="152400" y="143933"/>
                </a:lnTo>
                <a:lnTo>
                  <a:pt x="169334" y="143933"/>
                </a:lnTo>
                <a:lnTo>
                  <a:pt x="186267" y="143933"/>
                </a:lnTo>
                <a:lnTo>
                  <a:pt x="186267" y="143933"/>
                </a:lnTo>
                <a:lnTo>
                  <a:pt x="203200" y="143933"/>
                </a:lnTo>
                <a:lnTo>
                  <a:pt x="2032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23267" y="2260600"/>
            <a:ext cx="25401" cy="194734"/>
          </a:xfrm>
          <a:custGeom>
            <a:avLst/>
            <a:gdLst/>
            <a:ahLst/>
            <a:cxnLst/>
            <a:rect l="0" t="0" r="0" b="0"/>
            <a:pathLst>
              <a:path w="25401" h="194734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6" y="169333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47067" y="2319867"/>
            <a:ext cx="177801" cy="42334"/>
          </a:xfrm>
          <a:custGeom>
            <a:avLst/>
            <a:gdLst/>
            <a:ahLst/>
            <a:cxnLst/>
            <a:rect l="0" t="0" r="0" b="0"/>
            <a:pathLst>
              <a:path w="177801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50800" y="33866"/>
                </a:lnTo>
                <a:lnTo>
                  <a:pt x="76200" y="33866"/>
                </a:lnTo>
                <a:lnTo>
                  <a:pt x="101600" y="25400"/>
                </a:lnTo>
                <a:lnTo>
                  <a:pt x="127000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343400" y="2192867"/>
            <a:ext cx="321734" cy="237067"/>
          </a:xfrm>
          <a:custGeom>
            <a:avLst/>
            <a:gdLst/>
            <a:ahLst/>
            <a:cxnLst/>
            <a:rect l="0" t="0" r="0" b="0"/>
            <a:pathLst>
              <a:path w="321734" h="237067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8466"/>
                </a:lnTo>
                <a:lnTo>
                  <a:pt x="186267" y="25400"/>
                </a:lnTo>
                <a:lnTo>
                  <a:pt x="194733" y="33866"/>
                </a:lnTo>
                <a:lnTo>
                  <a:pt x="203200" y="59266"/>
                </a:lnTo>
                <a:lnTo>
                  <a:pt x="211667" y="76200"/>
                </a:lnTo>
                <a:lnTo>
                  <a:pt x="211667" y="110066"/>
                </a:lnTo>
                <a:lnTo>
                  <a:pt x="211667" y="135466"/>
                </a:lnTo>
                <a:lnTo>
                  <a:pt x="203200" y="152400"/>
                </a:lnTo>
                <a:lnTo>
                  <a:pt x="194733" y="177800"/>
                </a:lnTo>
                <a:lnTo>
                  <a:pt x="177800" y="203200"/>
                </a:lnTo>
                <a:lnTo>
                  <a:pt x="152400" y="211666"/>
                </a:lnTo>
                <a:lnTo>
                  <a:pt x="135467" y="228600"/>
                </a:lnTo>
                <a:lnTo>
                  <a:pt x="110067" y="228600"/>
                </a:lnTo>
                <a:lnTo>
                  <a:pt x="93133" y="237066"/>
                </a:lnTo>
                <a:lnTo>
                  <a:pt x="76200" y="237066"/>
                </a:lnTo>
                <a:lnTo>
                  <a:pt x="59267" y="237066"/>
                </a:lnTo>
                <a:lnTo>
                  <a:pt x="50800" y="228600"/>
                </a:lnTo>
                <a:lnTo>
                  <a:pt x="42333" y="220133"/>
                </a:lnTo>
                <a:lnTo>
                  <a:pt x="42333" y="220133"/>
                </a:lnTo>
                <a:lnTo>
                  <a:pt x="42333" y="203200"/>
                </a:lnTo>
                <a:lnTo>
                  <a:pt x="42333" y="194733"/>
                </a:lnTo>
                <a:lnTo>
                  <a:pt x="50800" y="177800"/>
                </a:lnTo>
                <a:lnTo>
                  <a:pt x="67733" y="169333"/>
                </a:lnTo>
                <a:lnTo>
                  <a:pt x="84667" y="152400"/>
                </a:lnTo>
                <a:lnTo>
                  <a:pt x="110067" y="143933"/>
                </a:lnTo>
                <a:lnTo>
                  <a:pt x="135467" y="143933"/>
                </a:lnTo>
                <a:lnTo>
                  <a:pt x="169333" y="143933"/>
                </a:lnTo>
                <a:lnTo>
                  <a:pt x="194733" y="152400"/>
                </a:lnTo>
                <a:lnTo>
                  <a:pt x="228600" y="169333"/>
                </a:lnTo>
                <a:lnTo>
                  <a:pt x="245533" y="177800"/>
                </a:lnTo>
                <a:lnTo>
                  <a:pt x="270933" y="194733"/>
                </a:lnTo>
                <a:lnTo>
                  <a:pt x="287867" y="203200"/>
                </a:lnTo>
                <a:lnTo>
                  <a:pt x="304800" y="211666"/>
                </a:lnTo>
                <a:lnTo>
                  <a:pt x="313267" y="211666"/>
                </a:lnTo>
                <a:lnTo>
                  <a:pt x="313267" y="211666"/>
                </a:lnTo>
                <a:lnTo>
                  <a:pt x="321733" y="211666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21733" y="194733"/>
                </a:lnTo>
                <a:lnTo>
                  <a:pt x="3217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572000" y="2065867"/>
            <a:ext cx="211668" cy="465667"/>
          </a:xfrm>
          <a:custGeom>
            <a:avLst/>
            <a:gdLst/>
            <a:ahLst/>
            <a:cxnLst/>
            <a:rect l="0" t="0" r="0" b="0"/>
            <a:pathLst>
              <a:path w="211668" h="4656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50800" y="16933"/>
                </a:lnTo>
                <a:lnTo>
                  <a:pt x="76200" y="33866"/>
                </a:lnTo>
                <a:lnTo>
                  <a:pt x="110067" y="59266"/>
                </a:lnTo>
                <a:lnTo>
                  <a:pt x="135467" y="84666"/>
                </a:lnTo>
                <a:lnTo>
                  <a:pt x="169333" y="127000"/>
                </a:lnTo>
                <a:lnTo>
                  <a:pt x="186267" y="160866"/>
                </a:lnTo>
                <a:lnTo>
                  <a:pt x="203200" y="203200"/>
                </a:lnTo>
                <a:lnTo>
                  <a:pt x="211667" y="254000"/>
                </a:lnTo>
                <a:lnTo>
                  <a:pt x="211667" y="296333"/>
                </a:lnTo>
                <a:lnTo>
                  <a:pt x="203200" y="330200"/>
                </a:lnTo>
                <a:lnTo>
                  <a:pt x="194733" y="372533"/>
                </a:lnTo>
                <a:lnTo>
                  <a:pt x="169333" y="406400"/>
                </a:lnTo>
                <a:lnTo>
                  <a:pt x="135467" y="431800"/>
                </a:lnTo>
                <a:lnTo>
                  <a:pt x="93133" y="448733"/>
                </a:lnTo>
                <a:lnTo>
                  <a:pt x="93133" y="448733"/>
                </a:lnTo>
                <a:lnTo>
                  <a:pt x="59267" y="465666"/>
                </a:lnTo>
                <a:lnTo>
                  <a:pt x="59267" y="465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481667" y="3530600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16933" y="16933"/>
                </a:move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16933" y="143933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8466" y="279400"/>
                </a:lnTo>
                <a:lnTo>
                  <a:pt x="16933" y="279400"/>
                </a:lnTo>
                <a:lnTo>
                  <a:pt x="25400" y="270933"/>
                </a:lnTo>
                <a:lnTo>
                  <a:pt x="42333" y="270933"/>
                </a:lnTo>
                <a:lnTo>
                  <a:pt x="50800" y="270933"/>
                </a:lnTo>
                <a:lnTo>
                  <a:pt x="67733" y="262467"/>
                </a:lnTo>
                <a:lnTo>
                  <a:pt x="84666" y="262467"/>
                </a:lnTo>
                <a:lnTo>
                  <a:pt x="110066" y="262467"/>
                </a:lnTo>
                <a:lnTo>
                  <a:pt x="127000" y="262467"/>
                </a:lnTo>
                <a:lnTo>
                  <a:pt x="143933" y="262467"/>
                </a:lnTo>
                <a:lnTo>
                  <a:pt x="160866" y="262467"/>
                </a:lnTo>
                <a:lnTo>
                  <a:pt x="169333" y="262467"/>
                </a:lnTo>
                <a:lnTo>
                  <a:pt x="177800" y="262467"/>
                </a:lnTo>
                <a:lnTo>
                  <a:pt x="186266" y="262467"/>
                </a:lnTo>
                <a:lnTo>
                  <a:pt x="186266" y="262467"/>
                </a:lnTo>
                <a:lnTo>
                  <a:pt x="194733" y="262467"/>
                </a:lnTo>
                <a:lnTo>
                  <a:pt x="1947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727200" y="3581400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10067" y="33867"/>
                </a:moveTo>
                <a:lnTo>
                  <a:pt x="118533" y="25400"/>
                </a:lnTo>
                <a:lnTo>
                  <a:pt x="118533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52400"/>
                </a:lnTo>
                <a:lnTo>
                  <a:pt x="16933" y="169333"/>
                </a:lnTo>
                <a:lnTo>
                  <a:pt x="25400" y="194733"/>
                </a:lnTo>
                <a:lnTo>
                  <a:pt x="33867" y="211667"/>
                </a:lnTo>
                <a:lnTo>
                  <a:pt x="42333" y="228600"/>
                </a:lnTo>
                <a:lnTo>
                  <a:pt x="59267" y="237067"/>
                </a:lnTo>
                <a:lnTo>
                  <a:pt x="76200" y="245533"/>
                </a:lnTo>
                <a:lnTo>
                  <a:pt x="101600" y="254000"/>
                </a:lnTo>
                <a:lnTo>
                  <a:pt x="118533" y="245533"/>
                </a:lnTo>
                <a:lnTo>
                  <a:pt x="135467" y="245533"/>
                </a:lnTo>
                <a:lnTo>
                  <a:pt x="152400" y="228600"/>
                </a:lnTo>
                <a:lnTo>
                  <a:pt x="169333" y="211667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955800" y="3589867"/>
            <a:ext cx="347134" cy="228601"/>
          </a:xfrm>
          <a:custGeom>
            <a:avLst/>
            <a:gdLst/>
            <a:ahLst/>
            <a:cxnLst/>
            <a:rect l="0" t="0" r="0" b="0"/>
            <a:pathLst>
              <a:path w="347134" h="228601">
                <a:moveTo>
                  <a:pt x="0" y="16933"/>
                </a:moveTo>
                <a:lnTo>
                  <a:pt x="8467" y="16933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50800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03200"/>
                </a:lnTo>
                <a:lnTo>
                  <a:pt x="42333" y="211666"/>
                </a:lnTo>
                <a:lnTo>
                  <a:pt x="42333" y="220133"/>
                </a:lnTo>
                <a:lnTo>
                  <a:pt x="42333" y="220133"/>
                </a:lnTo>
                <a:lnTo>
                  <a:pt x="42333" y="220133"/>
                </a:lnTo>
                <a:lnTo>
                  <a:pt x="42333" y="211666"/>
                </a:lnTo>
                <a:lnTo>
                  <a:pt x="42333" y="203200"/>
                </a:lnTo>
                <a:lnTo>
                  <a:pt x="42333" y="186266"/>
                </a:lnTo>
                <a:lnTo>
                  <a:pt x="50800" y="169333"/>
                </a:lnTo>
                <a:lnTo>
                  <a:pt x="50800" y="143933"/>
                </a:lnTo>
                <a:lnTo>
                  <a:pt x="59267" y="127000"/>
                </a:lnTo>
                <a:lnTo>
                  <a:pt x="67733" y="101600"/>
                </a:lnTo>
                <a:lnTo>
                  <a:pt x="76200" y="76200"/>
                </a:lnTo>
                <a:lnTo>
                  <a:pt x="84667" y="50800"/>
                </a:lnTo>
                <a:lnTo>
                  <a:pt x="93133" y="33866"/>
                </a:lnTo>
                <a:lnTo>
                  <a:pt x="101600" y="25400"/>
                </a:lnTo>
                <a:lnTo>
                  <a:pt x="118533" y="16933"/>
                </a:lnTo>
                <a:lnTo>
                  <a:pt x="127000" y="16933"/>
                </a:lnTo>
                <a:lnTo>
                  <a:pt x="143933" y="25400"/>
                </a:lnTo>
                <a:lnTo>
                  <a:pt x="152400" y="33866"/>
                </a:lnTo>
                <a:lnTo>
                  <a:pt x="169333" y="50800"/>
                </a:lnTo>
                <a:lnTo>
                  <a:pt x="177800" y="67733"/>
                </a:lnTo>
                <a:lnTo>
                  <a:pt x="177800" y="93133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77800" y="169333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0867" y="228600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9333" y="203200"/>
                </a:lnTo>
                <a:lnTo>
                  <a:pt x="169333" y="186266"/>
                </a:lnTo>
                <a:lnTo>
                  <a:pt x="177800" y="160866"/>
                </a:lnTo>
                <a:lnTo>
                  <a:pt x="186267" y="143933"/>
                </a:lnTo>
                <a:lnTo>
                  <a:pt x="203200" y="110066"/>
                </a:lnTo>
                <a:lnTo>
                  <a:pt x="211667" y="84666"/>
                </a:lnTo>
                <a:lnTo>
                  <a:pt x="228600" y="59266"/>
                </a:lnTo>
                <a:lnTo>
                  <a:pt x="237067" y="33866"/>
                </a:lnTo>
                <a:lnTo>
                  <a:pt x="254000" y="16933"/>
                </a:lnTo>
                <a:lnTo>
                  <a:pt x="279400" y="16933"/>
                </a:lnTo>
                <a:lnTo>
                  <a:pt x="287867" y="16933"/>
                </a:lnTo>
                <a:lnTo>
                  <a:pt x="304800" y="16933"/>
                </a:lnTo>
                <a:lnTo>
                  <a:pt x="313267" y="33866"/>
                </a:lnTo>
                <a:lnTo>
                  <a:pt x="330200" y="59266"/>
                </a:lnTo>
                <a:lnTo>
                  <a:pt x="330200" y="84666"/>
                </a:lnTo>
                <a:lnTo>
                  <a:pt x="338667" y="101600"/>
                </a:lnTo>
                <a:lnTo>
                  <a:pt x="330200" y="127000"/>
                </a:lnTo>
                <a:lnTo>
                  <a:pt x="330200" y="143933"/>
                </a:lnTo>
                <a:lnTo>
                  <a:pt x="338667" y="152400"/>
                </a:lnTo>
                <a:lnTo>
                  <a:pt x="338667" y="160866"/>
                </a:lnTo>
                <a:lnTo>
                  <a:pt x="347133" y="152400"/>
                </a:lnTo>
                <a:lnTo>
                  <a:pt x="347133" y="152400"/>
                </a:lnTo>
                <a:lnTo>
                  <a:pt x="347133" y="143933"/>
                </a:lnTo>
                <a:lnTo>
                  <a:pt x="347133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421467" y="3623733"/>
            <a:ext cx="25401" cy="42335"/>
          </a:xfrm>
          <a:custGeom>
            <a:avLst/>
            <a:gdLst/>
            <a:ahLst/>
            <a:cxnLst/>
            <a:rect l="0" t="0" r="0" b="0"/>
            <a:pathLst>
              <a:path w="25401" h="423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42334"/>
                </a:lnTo>
                <a:lnTo>
                  <a:pt x="2540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463800" y="3793067"/>
            <a:ext cx="8468" cy="33867"/>
          </a:xfrm>
          <a:custGeom>
            <a:avLst/>
            <a:gdLst/>
            <a:ahLst/>
            <a:cxnLst/>
            <a:rect l="0" t="0" r="0" b="0"/>
            <a:pathLst>
              <a:path w="8468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778000" y="4377267"/>
            <a:ext cx="220134" cy="270934"/>
          </a:xfrm>
          <a:custGeom>
            <a:avLst/>
            <a:gdLst/>
            <a:ahLst/>
            <a:cxnLst/>
            <a:rect l="0" t="0" r="0" b="0"/>
            <a:pathLst>
              <a:path w="220134" h="270934">
                <a:moveTo>
                  <a:pt x="220133" y="0"/>
                </a:moveTo>
                <a:lnTo>
                  <a:pt x="211667" y="0"/>
                </a:lnTo>
                <a:lnTo>
                  <a:pt x="211667" y="16933"/>
                </a:lnTo>
                <a:lnTo>
                  <a:pt x="194733" y="33866"/>
                </a:lnTo>
                <a:lnTo>
                  <a:pt x="186267" y="50800"/>
                </a:lnTo>
                <a:lnTo>
                  <a:pt x="169333" y="76200"/>
                </a:lnTo>
                <a:lnTo>
                  <a:pt x="143933" y="110066"/>
                </a:lnTo>
                <a:lnTo>
                  <a:pt x="127000" y="135466"/>
                </a:lnTo>
                <a:lnTo>
                  <a:pt x="110067" y="169333"/>
                </a:lnTo>
                <a:lnTo>
                  <a:pt x="84667" y="203200"/>
                </a:lnTo>
                <a:lnTo>
                  <a:pt x="67733" y="220133"/>
                </a:lnTo>
                <a:lnTo>
                  <a:pt x="50800" y="245533"/>
                </a:lnTo>
                <a:lnTo>
                  <a:pt x="42333" y="254000"/>
                </a:lnTo>
                <a:lnTo>
                  <a:pt x="25400" y="262466"/>
                </a:lnTo>
                <a:lnTo>
                  <a:pt x="16933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52600" y="4385733"/>
            <a:ext cx="194734" cy="287868"/>
          </a:xfrm>
          <a:custGeom>
            <a:avLst/>
            <a:gdLst/>
            <a:ahLst/>
            <a:cxnLst/>
            <a:rect l="0" t="0" r="0" b="0"/>
            <a:pathLst>
              <a:path w="194734" h="2878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3" y="76200"/>
                </a:lnTo>
                <a:lnTo>
                  <a:pt x="59267" y="101600"/>
                </a:lnTo>
                <a:lnTo>
                  <a:pt x="76200" y="135467"/>
                </a:lnTo>
                <a:lnTo>
                  <a:pt x="84667" y="169334"/>
                </a:lnTo>
                <a:lnTo>
                  <a:pt x="101600" y="203200"/>
                </a:lnTo>
                <a:lnTo>
                  <a:pt x="118533" y="237067"/>
                </a:lnTo>
                <a:lnTo>
                  <a:pt x="135467" y="254000"/>
                </a:lnTo>
                <a:lnTo>
                  <a:pt x="143933" y="270934"/>
                </a:lnTo>
                <a:lnTo>
                  <a:pt x="160867" y="279400"/>
                </a:lnTo>
                <a:lnTo>
                  <a:pt x="169333" y="287867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94733" y="270934"/>
                </a:lnTo>
                <a:lnTo>
                  <a:pt x="194733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75933" y="4224867"/>
            <a:ext cx="93135" cy="516467"/>
          </a:xfrm>
          <a:custGeom>
            <a:avLst/>
            <a:gdLst/>
            <a:ahLst/>
            <a:cxnLst/>
            <a:rect l="0" t="0" r="0" b="0"/>
            <a:pathLst>
              <a:path w="93135" h="516467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33866"/>
                </a:lnTo>
                <a:lnTo>
                  <a:pt x="59267" y="50800"/>
                </a:lnTo>
                <a:lnTo>
                  <a:pt x="42334" y="67733"/>
                </a:lnTo>
                <a:lnTo>
                  <a:pt x="33867" y="93133"/>
                </a:lnTo>
                <a:lnTo>
                  <a:pt x="25400" y="118533"/>
                </a:lnTo>
                <a:lnTo>
                  <a:pt x="16934" y="152400"/>
                </a:lnTo>
                <a:lnTo>
                  <a:pt x="8467" y="177800"/>
                </a:lnTo>
                <a:lnTo>
                  <a:pt x="0" y="211666"/>
                </a:lnTo>
                <a:lnTo>
                  <a:pt x="0" y="254000"/>
                </a:lnTo>
                <a:lnTo>
                  <a:pt x="0" y="287866"/>
                </a:lnTo>
                <a:lnTo>
                  <a:pt x="0" y="330200"/>
                </a:lnTo>
                <a:lnTo>
                  <a:pt x="8467" y="364066"/>
                </a:lnTo>
                <a:lnTo>
                  <a:pt x="16934" y="397933"/>
                </a:lnTo>
                <a:lnTo>
                  <a:pt x="25400" y="431800"/>
                </a:lnTo>
                <a:lnTo>
                  <a:pt x="33867" y="457200"/>
                </a:lnTo>
                <a:lnTo>
                  <a:pt x="50800" y="482600"/>
                </a:lnTo>
                <a:lnTo>
                  <a:pt x="67734" y="499533"/>
                </a:lnTo>
                <a:lnTo>
                  <a:pt x="76200" y="508000"/>
                </a:lnTo>
                <a:lnTo>
                  <a:pt x="76200" y="508000"/>
                </a:lnTo>
                <a:lnTo>
                  <a:pt x="93134" y="516466"/>
                </a:lnTo>
                <a:lnTo>
                  <a:pt x="93134" y="516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328333" y="4385733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25400"/>
                </a:lnTo>
                <a:lnTo>
                  <a:pt x="135467" y="50800"/>
                </a:lnTo>
                <a:lnTo>
                  <a:pt x="127000" y="76200"/>
                </a:lnTo>
                <a:lnTo>
                  <a:pt x="110067" y="110067"/>
                </a:lnTo>
                <a:lnTo>
                  <a:pt x="101600" y="143934"/>
                </a:lnTo>
                <a:lnTo>
                  <a:pt x="84667" y="177800"/>
                </a:lnTo>
                <a:lnTo>
                  <a:pt x="67734" y="211667"/>
                </a:lnTo>
                <a:lnTo>
                  <a:pt x="50800" y="237067"/>
                </a:lnTo>
                <a:lnTo>
                  <a:pt x="33867" y="262467"/>
                </a:lnTo>
                <a:lnTo>
                  <a:pt x="25400" y="279400"/>
                </a:lnTo>
                <a:lnTo>
                  <a:pt x="16934" y="279400"/>
                </a:lnTo>
                <a:lnTo>
                  <a:pt x="16934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28333" y="4445000"/>
            <a:ext cx="169335" cy="203201"/>
          </a:xfrm>
          <a:custGeom>
            <a:avLst/>
            <a:gdLst/>
            <a:ahLst/>
            <a:cxnLst/>
            <a:rect l="0" t="0" r="0" b="0"/>
            <a:pathLst>
              <a:path w="169335" h="2032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33867" y="42333"/>
                </a:lnTo>
                <a:lnTo>
                  <a:pt x="42334" y="59267"/>
                </a:lnTo>
                <a:lnTo>
                  <a:pt x="59267" y="93133"/>
                </a:lnTo>
                <a:lnTo>
                  <a:pt x="76200" y="118533"/>
                </a:lnTo>
                <a:lnTo>
                  <a:pt x="93134" y="143933"/>
                </a:lnTo>
                <a:lnTo>
                  <a:pt x="110067" y="160867"/>
                </a:lnTo>
                <a:lnTo>
                  <a:pt x="127000" y="177800"/>
                </a:lnTo>
                <a:lnTo>
                  <a:pt x="143934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9334" y="203200"/>
                </a:lnTo>
                <a:lnTo>
                  <a:pt x="1693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73867" y="45127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726267" y="4351867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67733" y="0"/>
                </a:move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6" y="16933"/>
                </a:lnTo>
                <a:lnTo>
                  <a:pt x="127000" y="33866"/>
                </a:lnTo>
                <a:lnTo>
                  <a:pt x="135466" y="50800"/>
                </a:lnTo>
                <a:lnTo>
                  <a:pt x="143933" y="67733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43933" y="169333"/>
                </a:lnTo>
                <a:lnTo>
                  <a:pt x="143933" y="194733"/>
                </a:lnTo>
                <a:lnTo>
                  <a:pt x="127000" y="220133"/>
                </a:lnTo>
                <a:lnTo>
                  <a:pt x="118533" y="237066"/>
                </a:lnTo>
                <a:lnTo>
                  <a:pt x="101600" y="254000"/>
                </a:lnTo>
                <a:lnTo>
                  <a:pt x="84666" y="270933"/>
                </a:lnTo>
                <a:lnTo>
                  <a:pt x="67733" y="279400"/>
                </a:lnTo>
                <a:lnTo>
                  <a:pt x="50800" y="279400"/>
                </a:lnTo>
                <a:lnTo>
                  <a:pt x="33866" y="279400"/>
                </a:lnTo>
                <a:lnTo>
                  <a:pt x="25400" y="279400"/>
                </a:lnTo>
                <a:lnTo>
                  <a:pt x="8466" y="270933"/>
                </a:lnTo>
                <a:lnTo>
                  <a:pt x="0" y="262466"/>
                </a:lnTo>
                <a:lnTo>
                  <a:pt x="0" y="245533"/>
                </a:lnTo>
                <a:lnTo>
                  <a:pt x="0" y="237066"/>
                </a:lnTo>
                <a:lnTo>
                  <a:pt x="0" y="220133"/>
                </a:lnTo>
                <a:lnTo>
                  <a:pt x="8466" y="211666"/>
                </a:lnTo>
                <a:lnTo>
                  <a:pt x="16933" y="203200"/>
                </a:lnTo>
                <a:lnTo>
                  <a:pt x="33866" y="194733"/>
                </a:lnTo>
                <a:lnTo>
                  <a:pt x="59266" y="194733"/>
                </a:lnTo>
                <a:lnTo>
                  <a:pt x="84666" y="203200"/>
                </a:lnTo>
                <a:lnTo>
                  <a:pt x="110066" y="211666"/>
                </a:lnTo>
                <a:lnTo>
                  <a:pt x="135466" y="228600"/>
                </a:lnTo>
                <a:lnTo>
                  <a:pt x="160866" y="254000"/>
                </a:lnTo>
                <a:lnTo>
                  <a:pt x="186266" y="270933"/>
                </a:lnTo>
                <a:lnTo>
                  <a:pt x="203200" y="296333"/>
                </a:lnTo>
                <a:lnTo>
                  <a:pt x="211666" y="313266"/>
                </a:lnTo>
                <a:lnTo>
                  <a:pt x="228600" y="330200"/>
                </a:lnTo>
                <a:lnTo>
                  <a:pt x="228600" y="338666"/>
                </a:lnTo>
                <a:lnTo>
                  <a:pt x="228600" y="347133"/>
                </a:lnTo>
                <a:lnTo>
                  <a:pt x="228600" y="338666"/>
                </a:lnTo>
                <a:lnTo>
                  <a:pt x="228600" y="338666"/>
                </a:lnTo>
                <a:lnTo>
                  <a:pt x="228600" y="338666"/>
                </a:lnTo>
                <a:lnTo>
                  <a:pt x="22860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971800" y="4216400"/>
            <a:ext cx="169334" cy="567268"/>
          </a:xfrm>
          <a:custGeom>
            <a:avLst/>
            <a:gdLst/>
            <a:ahLst/>
            <a:cxnLst/>
            <a:rect l="0" t="0" r="0" b="0"/>
            <a:pathLst>
              <a:path w="169334" h="5672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25400" y="16933"/>
                </a:lnTo>
                <a:lnTo>
                  <a:pt x="42333" y="33867"/>
                </a:lnTo>
                <a:lnTo>
                  <a:pt x="59267" y="59267"/>
                </a:lnTo>
                <a:lnTo>
                  <a:pt x="84667" y="84667"/>
                </a:lnTo>
                <a:lnTo>
                  <a:pt x="110067" y="118533"/>
                </a:lnTo>
                <a:lnTo>
                  <a:pt x="135467" y="160867"/>
                </a:lnTo>
                <a:lnTo>
                  <a:pt x="152400" y="203200"/>
                </a:lnTo>
                <a:lnTo>
                  <a:pt x="160867" y="245533"/>
                </a:lnTo>
                <a:lnTo>
                  <a:pt x="169333" y="287867"/>
                </a:lnTo>
                <a:lnTo>
                  <a:pt x="169333" y="338667"/>
                </a:lnTo>
                <a:lnTo>
                  <a:pt x="169333" y="389467"/>
                </a:lnTo>
                <a:lnTo>
                  <a:pt x="160867" y="431800"/>
                </a:lnTo>
                <a:lnTo>
                  <a:pt x="152400" y="474133"/>
                </a:lnTo>
                <a:lnTo>
                  <a:pt x="143933" y="508000"/>
                </a:lnTo>
                <a:lnTo>
                  <a:pt x="127000" y="533400"/>
                </a:lnTo>
                <a:lnTo>
                  <a:pt x="110067" y="550333"/>
                </a:lnTo>
                <a:lnTo>
                  <a:pt x="101600" y="567267"/>
                </a:lnTo>
                <a:lnTo>
                  <a:pt x="101600" y="567267"/>
                </a:lnTo>
                <a:lnTo>
                  <a:pt x="101600" y="567267"/>
                </a:lnTo>
                <a:lnTo>
                  <a:pt x="93133" y="567267"/>
                </a:lnTo>
                <a:lnTo>
                  <a:pt x="93133" y="567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208867" y="4250267"/>
            <a:ext cx="177801" cy="533401"/>
          </a:xfrm>
          <a:custGeom>
            <a:avLst/>
            <a:gdLst/>
            <a:ahLst/>
            <a:cxnLst/>
            <a:rect l="0" t="0" r="0" b="0"/>
            <a:pathLst>
              <a:path w="177801" h="533401">
                <a:moveTo>
                  <a:pt x="177800" y="0"/>
                </a:move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8466"/>
                </a:lnTo>
                <a:lnTo>
                  <a:pt x="152400" y="16933"/>
                </a:lnTo>
                <a:lnTo>
                  <a:pt x="135466" y="25400"/>
                </a:lnTo>
                <a:lnTo>
                  <a:pt x="127000" y="50800"/>
                </a:lnTo>
                <a:lnTo>
                  <a:pt x="101600" y="76200"/>
                </a:lnTo>
                <a:lnTo>
                  <a:pt x="84666" y="110066"/>
                </a:lnTo>
                <a:lnTo>
                  <a:pt x="67733" y="143933"/>
                </a:lnTo>
                <a:lnTo>
                  <a:pt x="50800" y="186266"/>
                </a:lnTo>
                <a:lnTo>
                  <a:pt x="33866" y="228600"/>
                </a:lnTo>
                <a:lnTo>
                  <a:pt x="16933" y="270933"/>
                </a:lnTo>
                <a:lnTo>
                  <a:pt x="8466" y="313266"/>
                </a:lnTo>
                <a:lnTo>
                  <a:pt x="0" y="355600"/>
                </a:lnTo>
                <a:lnTo>
                  <a:pt x="0" y="389466"/>
                </a:lnTo>
                <a:lnTo>
                  <a:pt x="0" y="423333"/>
                </a:lnTo>
                <a:lnTo>
                  <a:pt x="8466" y="448733"/>
                </a:lnTo>
                <a:lnTo>
                  <a:pt x="25400" y="482600"/>
                </a:lnTo>
                <a:lnTo>
                  <a:pt x="33866" y="499533"/>
                </a:lnTo>
                <a:lnTo>
                  <a:pt x="59266" y="516466"/>
                </a:lnTo>
                <a:lnTo>
                  <a:pt x="84666" y="524933"/>
                </a:lnTo>
                <a:lnTo>
                  <a:pt x="84666" y="524933"/>
                </a:lnTo>
                <a:lnTo>
                  <a:pt x="101600" y="533400"/>
                </a:lnTo>
                <a:lnTo>
                  <a:pt x="10160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310467" y="4453467"/>
            <a:ext cx="186267" cy="220134"/>
          </a:xfrm>
          <a:custGeom>
            <a:avLst/>
            <a:gdLst/>
            <a:ahLst/>
            <a:cxnLst/>
            <a:rect l="0" t="0" r="0" b="0"/>
            <a:pathLst>
              <a:path w="186267" h="220134">
                <a:moveTo>
                  <a:pt x="186266" y="0"/>
                </a:moveTo>
                <a:lnTo>
                  <a:pt x="186266" y="0"/>
                </a:lnTo>
                <a:lnTo>
                  <a:pt x="186266" y="8466"/>
                </a:lnTo>
                <a:lnTo>
                  <a:pt x="186266" y="16933"/>
                </a:lnTo>
                <a:lnTo>
                  <a:pt x="177800" y="25400"/>
                </a:lnTo>
                <a:lnTo>
                  <a:pt x="160866" y="42333"/>
                </a:lnTo>
                <a:lnTo>
                  <a:pt x="143933" y="67733"/>
                </a:lnTo>
                <a:lnTo>
                  <a:pt x="118533" y="101600"/>
                </a:lnTo>
                <a:lnTo>
                  <a:pt x="93133" y="135466"/>
                </a:lnTo>
                <a:lnTo>
                  <a:pt x="67733" y="160866"/>
                </a:lnTo>
                <a:lnTo>
                  <a:pt x="42333" y="186266"/>
                </a:lnTo>
                <a:lnTo>
                  <a:pt x="25400" y="203200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352800" y="4453467"/>
            <a:ext cx="143934" cy="169334"/>
          </a:xfrm>
          <a:custGeom>
            <a:avLst/>
            <a:gdLst/>
            <a:ahLst/>
            <a:cxnLst/>
            <a:rect l="0" t="0" r="0" b="0"/>
            <a:pathLst>
              <a:path w="143934" h="169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33867" y="76200"/>
                </a:lnTo>
                <a:lnTo>
                  <a:pt x="42333" y="93133"/>
                </a:lnTo>
                <a:lnTo>
                  <a:pt x="59267" y="118533"/>
                </a:lnTo>
                <a:lnTo>
                  <a:pt x="84667" y="135466"/>
                </a:lnTo>
                <a:lnTo>
                  <a:pt x="101600" y="152400"/>
                </a:lnTo>
                <a:lnTo>
                  <a:pt x="127000" y="160866"/>
                </a:lnTo>
                <a:lnTo>
                  <a:pt x="127000" y="160866"/>
                </a:lnTo>
                <a:lnTo>
                  <a:pt x="143933" y="169333"/>
                </a:lnTo>
                <a:lnTo>
                  <a:pt x="1439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657600" y="4436533"/>
            <a:ext cx="16934" cy="220135"/>
          </a:xfrm>
          <a:custGeom>
            <a:avLst/>
            <a:gdLst/>
            <a:ahLst/>
            <a:cxnLst/>
            <a:rect l="0" t="0" r="0" b="0"/>
            <a:pathLst>
              <a:path w="16934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589867" y="4529667"/>
            <a:ext cx="143934" cy="33867"/>
          </a:xfrm>
          <a:custGeom>
            <a:avLst/>
            <a:gdLst/>
            <a:ahLst/>
            <a:cxnLst/>
            <a:rect l="0" t="0" r="0" b="0"/>
            <a:pathLst>
              <a:path w="143934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50800" y="25400"/>
                </a:lnTo>
                <a:lnTo>
                  <a:pt x="76200" y="33866"/>
                </a:lnTo>
                <a:lnTo>
                  <a:pt x="101600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43933" y="33866"/>
                </a:lnTo>
                <a:lnTo>
                  <a:pt x="143933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826933" y="4385733"/>
            <a:ext cx="245535" cy="330201"/>
          </a:xfrm>
          <a:custGeom>
            <a:avLst/>
            <a:gdLst/>
            <a:ahLst/>
            <a:cxnLst/>
            <a:rect l="0" t="0" r="0" b="0"/>
            <a:pathLst>
              <a:path w="245535" h="330201">
                <a:moveTo>
                  <a:pt x="8467" y="0"/>
                </a:moveTo>
                <a:lnTo>
                  <a:pt x="8467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25400"/>
                </a:lnTo>
                <a:lnTo>
                  <a:pt x="127000" y="33867"/>
                </a:lnTo>
                <a:lnTo>
                  <a:pt x="152400" y="59267"/>
                </a:lnTo>
                <a:lnTo>
                  <a:pt x="169334" y="76200"/>
                </a:lnTo>
                <a:lnTo>
                  <a:pt x="177800" y="101600"/>
                </a:lnTo>
                <a:lnTo>
                  <a:pt x="186267" y="127000"/>
                </a:lnTo>
                <a:lnTo>
                  <a:pt x="186267" y="160867"/>
                </a:lnTo>
                <a:lnTo>
                  <a:pt x="177800" y="186267"/>
                </a:lnTo>
                <a:lnTo>
                  <a:pt x="160867" y="211667"/>
                </a:lnTo>
                <a:lnTo>
                  <a:pt x="135467" y="237067"/>
                </a:lnTo>
                <a:lnTo>
                  <a:pt x="118534" y="262467"/>
                </a:lnTo>
                <a:lnTo>
                  <a:pt x="93134" y="279400"/>
                </a:lnTo>
                <a:lnTo>
                  <a:pt x="67734" y="287867"/>
                </a:lnTo>
                <a:lnTo>
                  <a:pt x="50800" y="296334"/>
                </a:lnTo>
                <a:lnTo>
                  <a:pt x="25400" y="296334"/>
                </a:lnTo>
                <a:lnTo>
                  <a:pt x="16934" y="287867"/>
                </a:lnTo>
                <a:lnTo>
                  <a:pt x="8467" y="279400"/>
                </a:lnTo>
                <a:lnTo>
                  <a:pt x="0" y="270934"/>
                </a:lnTo>
                <a:lnTo>
                  <a:pt x="0" y="254000"/>
                </a:lnTo>
                <a:lnTo>
                  <a:pt x="0" y="237067"/>
                </a:lnTo>
                <a:lnTo>
                  <a:pt x="8467" y="220134"/>
                </a:lnTo>
                <a:lnTo>
                  <a:pt x="25400" y="211667"/>
                </a:lnTo>
                <a:lnTo>
                  <a:pt x="50800" y="203200"/>
                </a:lnTo>
                <a:lnTo>
                  <a:pt x="67734" y="194734"/>
                </a:lnTo>
                <a:lnTo>
                  <a:pt x="101600" y="203200"/>
                </a:lnTo>
                <a:lnTo>
                  <a:pt x="127000" y="211667"/>
                </a:lnTo>
                <a:lnTo>
                  <a:pt x="160867" y="228600"/>
                </a:lnTo>
                <a:lnTo>
                  <a:pt x="186267" y="254000"/>
                </a:lnTo>
                <a:lnTo>
                  <a:pt x="211667" y="270934"/>
                </a:lnTo>
                <a:lnTo>
                  <a:pt x="228600" y="296334"/>
                </a:lnTo>
                <a:lnTo>
                  <a:pt x="237067" y="313267"/>
                </a:lnTo>
                <a:lnTo>
                  <a:pt x="245534" y="330200"/>
                </a:lnTo>
                <a:lnTo>
                  <a:pt x="245534" y="330200"/>
                </a:lnTo>
                <a:lnTo>
                  <a:pt x="245534" y="330200"/>
                </a:lnTo>
                <a:lnTo>
                  <a:pt x="245534" y="330200"/>
                </a:lnTo>
                <a:lnTo>
                  <a:pt x="237067" y="313267"/>
                </a:lnTo>
                <a:lnTo>
                  <a:pt x="237067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04733" y="4267200"/>
            <a:ext cx="228601" cy="592668"/>
          </a:xfrm>
          <a:custGeom>
            <a:avLst/>
            <a:gdLst/>
            <a:ahLst/>
            <a:cxnLst/>
            <a:rect l="0" t="0" r="0" b="0"/>
            <a:pathLst>
              <a:path w="228601" h="592668">
                <a:moveTo>
                  <a:pt x="0" y="0"/>
                </a:moveTo>
                <a:lnTo>
                  <a:pt x="8467" y="0"/>
                </a:lnTo>
                <a:lnTo>
                  <a:pt x="16934" y="8467"/>
                </a:lnTo>
                <a:lnTo>
                  <a:pt x="42334" y="25400"/>
                </a:lnTo>
                <a:lnTo>
                  <a:pt x="67734" y="50800"/>
                </a:lnTo>
                <a:lnTo>
                  <a:pt x="101600" y="84667"/>
                </a:lnTo>
                <a:lnTo>
                  <a:pt x="135467" y="135467"/>
                </a:lnTo>
                <a:lnTo>
                  <a:pt x="169334" y="203200"/>
                </a:lnTo>
                <a:lnTo>
                  <a:pt x="203200" y="262467"/>
                </a:lnTo>
                <a:lnTo>
                  <a:pt x="220134" y="338667"/>
                </a:lnTo>
                <a:lnTo>
                  <a:pt x="228600" y="406400"/>
                </a:lnTo>
                <a:lnTo>
                  <a:pt x="220134" y="465667"/>
                </a:lnTo>
                <a:lnTo>
                  <a:pt x="194734" y="524933"/>
                </a:lnTo>
                <a:lnTo>
                  <a:pt x="152400" y="567267"/>
                </a:lnTo>
                <a:lnTo>
                  <a:pt x="152400" y="567267"/>
                </a:lnTo>
                <a:lnTo>
                  <a:pt x="101600" y="592667"/>
                </a:lnTo>
                <a:lnTo>
                  <a:pt x="101600" y="592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510866" y="2235200"/>
            <a:ext cx="118535" cy="279401"/>
          </a:xfrm>
          <a:custGeom>
            <a:avLst/>
            <a:gdLst/>
            <a:ahLst/>
            <a:cxnLst/>
            <a:rect l="0" t="0" r="0" b="0"/>
            <a:pathLst>
              <a:path w="118535" h="279401">
                <a:moveTo>
                  <a:pt x="118534" y="0"/>
                </a:moveTo>
                <a:lnTo>
                  <a:pt x="118534" y="8467"/>
                </a:lnTo>
                <a:lnTo>
                  <a:pt x="110067" y="16933"/>
                </a:lnTo>
                <a:lnTo>
                  <a:pt x="101601" y="25400"/>
                </a:lnTo>
                <a:lnTo>
                  <a:pt x="93134" y="42333"/>
                </a:lnTo>
                <a:lnTo>
                  <a:pt x="84668" y="67733"/>
                </a:lnTo>
                <a:lnTo>
                  <a:pt x="67734" y="84667"/>
                </a:lnTo>
                <a:lnTo>
                  <a:pt x="59267" y="110067"/>
                </a:lnTo>
                <a:lnTo>
                  <a:pt x="50801" y="135467"/>
                </a:lnTo>
                <a:lnTo>
                  <a:pt x="42334" y="160867"/>
                </a:lnTo>
                <a:lnTo>
                  <a:pt x="33867" y="186267"/>
                </a:lnTo>
                <a:lnTo>
                  <a:pt x="25401" y="211667"/>
                </a:lnTo>
                <a:lnTo>
                  <a:pt x="8468" y="228600"/>
                </a:lnTo>
                <a:lnTo>
                  <a:pt x="8468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510866" y="2286000"/>
            <a:ext cx="135468" cy="211668"/>
          </a:xfrm>
          <a:custGeom>
            <a:avLst/>
            <a:gdLst/>
            <a:ahLst/>
            <a:cxnLst/>
            <a:rect l="0" t="0" r="0" b="0"/>
            <a:pathLst>
              <a:path w="135468" h="211668">
                <a:moveTo>
                  <a:pt x="8468" y="0"/>
                </a:moveTo>
                <a:lnTo>
                  <a:pt x="8468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16933"/>
                </a:lnTo>
                <a:lnTo>
                  <a:pt x="8468" y="33867"/>
                </a:lnTo>
                <a:lnTo>
                  <a:pt x="16934" y="50800"/>
                </a:lnTo>
                <a:lnTo>
                  <a:pt x="25401" y="59267"/>
                </a:lnTo>
                <a:lnTo>
                  <a:pt x="33867" y="84667"/>
                </a:lnTo>
                <a:lnTo>
                  <a:pt x="50801" y="110067"/>
                </a:lnTo>
                <a:lnTo>
                  <a:pt x="67734" y="127000"/>
                </a:lnTo>
                <a:lnTo>
                  <a:pt x="84668" y="143933"/>
                </a:lnTo>
                <a:lnTo>
                  <a:pt x="93134" y="169333"/>
                </a:lnTo>
                <a:lnTo>
                  <a:pt x="110067" y="186267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35467" y="211667"/>
                </a:lnTo>
                <a:lnTo>
                  <a:pt x="1354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773333" y="2150533"/>
            <a:ext cx="67735" cy="397935"/>
          </a:xfrm>
          <a:custGeom>
            <a:avLst/>
            <a:gdLst/>
            <a:ahLst/>
            <a:cxnLst/>
            <a:rect l="0" t="0" r="0" b="0"/>
            <a:pathLst>
              <a:path w="67735" h="397935">
                <a:moveTo>
                  <a:pt x="67734" y="0"/>
                </a:move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0801" y="16934"/>
                </a:lnTo>
                <a:lnTo>
                  <a:pt x="50801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33867" y="76200"/>
                </a:lnTo>
                <a:lnTo>
                  <a:pt x="16934" y="93134"/>
                </a:lnTo>
                <a:lnTo>
                  <a:pt x="16934" y="118534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8467" y="347134"/>
                </a:lnTo>
                <a:lnTo>
                  <a:pt x="25400" y="364067"/>
                </a:lnTo>
                <a:lnTo>
                  <a:pt x="33867" y="381000"/>
                </a:lnTo>
                <a:lnTo>
                  <a:pt x="42333" y="389467"/>
                </a:lnTo>
                <a:lnTo>
                  <a:pt x="59267" y="397934"/>
                </a:lnTo>
                <a:lnTo>
                  <a:pt x="59267" y="397934"/>
                </a:lnTo>
                <a:lnTo>
                  <a:pt x="67734" y="397934"/>
                </a:lnTo>
                <a:lnTo>
                  <a:pt x="67734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66467" y="2286000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10067" y="16933"/>
                </a:lnTo>
                <a:lnTo>
                  <a:pt x="101599" y="33867"/>
                </a:lnTo>
                <a:lnTo>
                  <a:pt x="93133" y="59267"/>
                </a:lnTo>
                <a:lnTo>
                  <a:pt x="84666" y="84667"/>
                </a:lnTo>
                <a:lnTo>
                  <a:pt x="67733" y="110067"/>
                </a:lnTo>
                <a:lnTo>
                  <a:pt x="59266" y="135467"/>
                </a:lnTo>
                <a:lnTo>
                  <a:pt x="42333" y="160867"/>
                </a:lnTo>
                <a:lnTo>
                  <a:pt x="33867" y="186267"/>
                </a:lnTo>
                <a:lnTo>
                  <a:pt x="16933" y="203200"/>
                </a:lnTo>
                <a:lnTo>
                  <a:pt x="8466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866467" y="23198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16933"/>
                </a:lnTo>
                <a:lnTo>
                  <a:pt x="33867" y="33866"/>
                </a:lnTo>
                <a:lnTo>
                  <a:pt x="42333" y="50800"/>
                </a:lnTo>
                <a:lnTo>
                  <a:pt x="50800" y="76200"/>
                </a:lnTo>
                <a:lnTo>
                  <a:pt x="67733" y="93133"/>
                </a:lnTo>
                <a:lnTo>
                  <a:pt x="76200" y="118533"/>
                </a:lnTo>
                <a:lnTo>
                  <a:pt x="84666" y="135466"/>
                </a:lnTo>
                <a:lnTo>
                  <a:pt x="101599" y="152400"/>
                </a:lnTo>
                <a:lnTo>
                  <a:pt x="110067" y="160866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270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035800" y="2192867"/>
            <a:ext cx="194734" cy="160867"/>
          </a:xfrm>
          <a:custGeom>
            <a:avLst/>
            <a:gdLst/>
            <a:ahLst/>
            <a:cxnLst/>
            <a:rect l="0" t="0" r="0" b="0"/>
            <a:pathLst>
              <a:path w="194734" h="160867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6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27000" y="59266"/>
                </a:lnTo>
                <a:lnTo>
                  <a:pt x="135467" y="76200"/>
                </a:lnTo>
                <a:lnTo>
                  <a:pt x="135467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10067" y="152400"/>
                </a:lnTo>
                <a:lnTo>
                  <a:pt x="93134" y="152400"/>
                </a:lnTo>
                <a:lnTo>
                  <a:pt x="84666" y="160866"/>
                </a:lnTo>
                <a:lnTo>
                  <a:pt x="76200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52400"/>
                </a:lnTo>
                <a:lnTo>
                  <a:pt x="67733" y="143933"/>
                </a:lnTo>
                <a:lnTo>
                  <a:pt x="76200" y="135466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52400" y="118533"/>
                </a:lnTo>
                <a:lnTo>
                  <a:pt x="160866" y="127000"/>
                </a:lnTo>
                <a:lnTo>
                  <a:pt x="177800" y="135466"/>
                </a:lnTo>
                <a:lnTo>
                  <a:pt x="186267" y="143933"/>
                </a:lnTo>
                <a:lnTo>
                  <a:pt x="186267" y="143933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154333" y="2446867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6"/>
                </a:lnTo>
                <a:lnTo>
                  <a:pt x="50801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43934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4" y="8466"/>
                </a:lnTo>
                <a:lnTo>
                  <a:pt x="1693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399867" y="2345267"/>
            <a:ext cx="135467" cy="101601"/>
          </a:xfrm>
          <a:custGeom>
            <a:avLst/>
            <a:gdLst/>
            <a:ahLst/>
            <a:cxnLst/>
            <a:rect l="0" t="0" r="0" b="0"/>
            <a:pathLst>
              <a:path w="135467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93133"/>
                </a:lnTo>
                <a:lnTo>
                  <a:pt x="33867" y="101600"/>
                </a:lnTo>
                <a:lnTo>
                  <a:pt x="42333" y="101600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01599" y="93133"/>
                </a:lnTo>
                <a:lnTo>
                  <a:pt x="118533" y="84666"/>
                </a:lnTo>
                <a:lnTo>
                  <a:pt x="118533" y="84666"/>
                </a:lnTo>
                <a:lnTo>
                  <a:pt x="135466" y="76200"/>
                </a:lnTo>
                <a:lnTo>
                  <a:pt x="135466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526867" y="2294467"/>
            <a:ext cx="25401" cy="220134"/>
          </a:xfrm>
          <a:custGeom>
            <a:avLst/>
            <a:gdLst/>
            <a:ahLst/>
            <a:cxnLst/>
            <a:rect l="0" t="0" r="0" b="0"/>
            <a:pathLst>
              <a:path w="25401" h="220134">
                <a:moveTo>
                  <a:pt x="25400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586134" y="2345267"/>
            <a:ext cx="152401" cy="186267"/>
          </a:xfrm>
          <a:custGeom>
            <a:avLst/>
            <a:gdLst/>
            <a:ahLst/>
            <a:cxnLst/>
            <a:rect l="0" t="0" r="0" b="0"/>
            <a:pathLst>
              <a:path w="152401" h="1862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2" y="16933"/>
                </a:lnTo>
                <a:lnTo>
                  <a:pt x="143932" y="25400"/>
                </a:lnTo>
                <a:lnTo>
                  <a:pt x="126999" y="42333"/>
                </a:lnTo>
                <a:lnTo>
                  <a:pt x="118533" y="67733"/>
                </a:lnTo>
                <a:lnTo>
                  <a:pt x="101599" y="93133"/>
                </a:lnTo>
                <a:lnTo>
                  <a:pt x="84666" y="118533"/>
                </a:lnTo>
                <a:lnTo>
                  <a:pt x="67732" y="143933"/>
                </a:lnTo>
                <a:lnTo>
                  <a:pt x="50799" y="160866"/>
                </a:lnTo>
                <a:lnTo>
                  <a:pt x="33866" y="169333"/>
                </a:lnTo>
                <a:lnTo>
                  <a:pt x="25399" y="186266"/>
                </a:lnTo>
                <a:lnTo>
                  <a:pt x="16933" y="186266"/>
                </a:lnTo>
                <a:lnTo>
                  <a:pt x="8466" y="186266"/>
                </a:lnTo>
                <a:lnTo>
                  <a:pt x="8466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611533" y="2353733"/>
            <a:ext cx="160868" cy="135468"/>
          </a:xfrm>
          <a:custGeom>
            <a:avLst/>
            <a:gdLst/>
            <a:ahLst/>
            <a:cxnLst/>
            <a:rect l="0" t="0" r="0" b="0"/>
            <a:pathLst>
              <a:path w="160868" h="135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42333" y="42334"/>
                </a:lnTo>
                <a:lnTo>
                  <a:pt x="59267" y="59267"/>
                </a:lnTo>
                <a:lnTo>
                  <a:pt x="76200" y="76200"/>
                </a:lnTo>
                <a:lnTo>
                  <a:pt x="93134" y="93134"/>
                </a:lnTo>
                <a:lnTo>
                  <a:pt x="101600" y="101600"/>
                </a:lnTo>
                <a:lnTo>
                  <a:pt x="118533" y="118534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60867" y="135467"/>
                </a:lnTo>
                <a:lnTo>
                  <a:pt x="1608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848600" y="24214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6"/>
                </a:moveTo>
                <a:lnTo>
                  <a:pt x="0" y="8466"/>
                </a:lnTo>
                <a:lnTo>
                  <a:pt x="8467" y="0"/>
                </a:lnTo>
                <a:lnTo>
                  <a:pt x="16933" y="8466"/>
                </a:lnTo>
                <a:lnTo>
                  <a:pt x="33866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094133" y="2294467"/>
            <a:ext cx="203201" cy="220134"/>
          </a:xfrm>
          <a:custGeom>
            <a:avLst/>
            <a:gdLst/>
            <a:ahLst/>
            <a:cxnLst/>
            <a:rect l="0" t="0" r="0" b="0"/>
            <a:pathLst>
              <a:path w="203201" h="220134">
                <a:moveTo>
                  <a:pt x="16933" y="8466"/>
                </a:move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3" y="110066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4" y="93133"/>
                </a:lnTo>
                <a:lnTo>
                  <a:pt x="93133" y="93133"/>
                </a:lnTo>
                <a:lnTo>
                  <a:pt x="110067" y="84666"/>
                </a:lnTo>
                <a:lnTo>
                  <a:pt x="135467" y="84666"/>
                </a:lnTo>
                <a:lnTo>
                  <a:pt x="152400" y="84666"/>
                </a:lnTo>
                <a:lnTo>
                  <a:pt x="169333" y="84666"/>
                </a:lnTo>
                <a:lnTo>
                  <a:pt x="186267" y="93133"/>
                </a:lnTo>
                <a:lnTo>
                  <a:pt x="194734" y="101600"/>
                </a:lnTo>
                <a:lnTo>
                  <a:pt x="203200" y="118533"/>
                </a:lnTo>
                <a:lnTo>
                  <a:pt x="203200" y="127000"/>
                </a:lnTo>
                <a:lnTo>
                  <a:pt x="194734" y="143933"/>
                </a:lnTo>
                <a:lnTo>
                  <a:pt x="186267" y="160866"/>
                </a:lnTo>
                <a:lnTo>
                  <a:pt x="169333" y="177800"/>
                </a:lnTo>
                <a:lnTo>
                  <a:pt x="152400" y="194733"/>
                </a:lnTo>
                <a:lnTo>
                  <a:pt x="135467" y="211666"/>
                </a:lnTo>
                <a:lnTo>
                  <a:pt x="118534" y="211666"/>
                </a:lnTo>
                <a:lnTo>
                  <a:pt x="101601" y="220133"/>
                </a:lnTo>
                <a:lnTo>
                  <a:pt x="84667" y="220133"/>
                </a:lnTo>
                <a:lnTo>
                  <a:pt x="84667" y="220133"/>
                </a:lnTo>
                <a:lnTo>
                  <a:pt x="67734" y="211666"/>
                </a:lnTo>
                <a:lnTo>
                  <a:pt x="67734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085667" y="2277533"/>
            <a:ext cx="160867" cy="33868"/>
          </a:xfrm>
          <a:custGeom>
            <a:avLst/>
            <a:gdLst/>
            <a:ahLst/>
            <a:cxnLst/>
            <a:rect l="0" t="0" r="0" b="0"/>
            <a:pathLst>
              <a:path w="160867" h="33868">
                <a:moveTo>
                  <a:pt x="0" y="33867"/>
                </a:moveTo>
                <a:lnTo>
                  <a:pt x="0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25399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424334" y="2142067"/>
            <a:ext cx="228601" cy="431801"/>
          </a:xfrm>
          <a:custGeom>
            <a:avLst/>
            <a:gdLst/>
            <a:ahLst/>
            <a:cxnLst/>
            <a:rect l="0" t="0" r="0" b="0"/>
            <a:pathLst>
              <a:path w="228601" h="431801">
                <a:moveTo>
                  <a:pt x="0" y="0"/>
                </a:moveTo>
                <a:lnTo>
                  <a:pt x="8466" y="0"/>
                </a:lnTo>
                <a:lnTo>
                  <a:pt x="25399" y="0"/>
                </a:lnTo>
                <a:lnTo>
                  <a:pt x="42333" y="8466"/>
                </a:lnTo>
                <a:lnTo>
                  <a:pt x="67732" y="16933"/>
                </a:lnTo>
                <a:lnTo>
                  <a:pt x="93133" y="33866"/>
                </a:lnTo>
                <a:lnTo>
                  <a:pt x="126999" y="50800"/>
                </a:lnTo>
                <a:lnTo>
                  <a:pt x="152400" y="84666"/>
                </a:lnTo>
                <a:lnTo>
                  <a:pt x="186266" y="118533"/>
                </a:lnTo>
                <a:lnTo>
                  <a:pt x="203199" y="152400"/>
                </a:lnTo>
                <a:lnTo>
                  <a:pt x="220132" y="194733"/>
                </a:lnTo>
                <a:lnTo>
                  <a:pt x="228600" y="245533"/>
                </a:lnTo>
                <a:lnTo>
                  <a:pt x="228600" y="287866"/>
                </a:lnTo>
                <a:lnTo>
                  <a:pt x="220132" y="330200"/>
                </a:lnTo>
                <a:lnTo>
                  <a:pt x="203199" y="364066"/>
                </a:lnTo>
                <a:lnTo>
                  <a:pt x="177799" y="406400"/>
                </a:lnTo>
                <a:lnTo>
                  <a:pt x="177799" y="406400"/>
                </a:lnTo>
                <a:lnTo>
                  <a:pt x="152400" y="431800"/>
                </a:lnTo>
                <a:lnTo>
                  <a:pt x="15240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493933" y="2717800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160867" y="0"/>
                </a:moveTo>
                <a:lnTo>
                  <a:pt x="160867" y="8467"/>
                </a:lnTo>
                <a:lnTo>
                  <a:pt x="160867" y="16933"/>
                </a:lnTo>
                <a:lnTo>
                  <a:pt x="160867" y="25400"/>
                </a:lnTo>
                <a:lnTo>
                  <a:pt x="152400" y="42333"/>
                </a:lnTo>
                <a:lnTo>
                  <a:pt x="143934" y="67733"/>
                </a:lnTo>
                <a:lnTo>
                  <a:pt x="127000" y="110067"/>
                </a:lnTo>
                <a:lnTo>
                  <a:pt x="110067" y="143933"/>
                </a:lnTo>
                <a:lnTo>
                  <a:pt x="101601" y="186267"/>
                </a:lnTo>
                <a:lnTo>
                  <a:pt x="76200" y="220133"/>
                </a:lnTo>
                <a:lnTo>
                  <a:pt x="59267" y="245533"/>
                </a:lnTo>
                <a:lnTo>
                  <a:pt x="42334" y="270933"/>
                </a:lnTo>
                <a:lnTo>
                  <a:pt x="33867" y="287867"/>
                </a:lnTo>
                <a:lnTo>
                  <a:pt x="25401" y="296333"/>
                </a:lnTo>
                <a:lnTo>
                  <a:pt x="16933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485467" y="2785533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399" y="16934"/>
                </a:lnTo>
                <a:lnTo>
                  <a:pt x="33867" y="25400"/>
                </a:lnTo>
                <a:lnTo>
                  <a:pt x="50800" y="50800"/>
                </a:lnTo>
                <a:lnTo>
                  <a:pt x="59266" y="67734"/>
                </a:lnTo>
                <a:lnTo>
                  <a:pt x="76200" y="93134"/>
                </a:lnTo>
                <a:lnTo>
                  <a:pt x="84666" y="110067"/>
                </a:lnTo>
                <a:lnTo>
                  <a:pt x="110067" y="135467"/>
                </a:lnTo>
                <a:lnTo>
                  <a:pt x="118533" y="152400"/>
                </a:lnTo>
                <a:lnTo>
                  <a:pt x="135466" y="169334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790267" y="2692400"/>
            <a:ext cx="84667" cy="423334"/>
          </a:xfrm>
          <a:custGeom>
            <a:avLst/>
            <a:gdLst/>
            <a:ahLst/>
            <a:cxnLst/>
            <a:rect l="0" t="0" r="0" b="0"/>
            <a:pathLst>
              <a:path w="84667" h="4233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42333"/>
                </a:lnTo>
                <a:lnTo>
                  <a:pt x="33867" y="67733"/>
                </a:lnTo>
                <a:lnTo>
                  <a:pt x="16933" y="101600"/>
                </a:lnTo>
                <a:lnTo>
                  <a:pt x="8466" y="135467"/>
                </a:lnTo>
                <a:lnTo>
                  <a:pt x="0" y="177800"/>
                </a:lnTo>
                <a:lnTo>
                  <a:pt x="0" y="211667"/>
                </a:lnTo>
                <a:lnTo>
                  <a:pt x="0" y="254000"/>
                </a:lnTo>
                <a:lnTo>
                  <a:pt x="0" y="296333"/>
                </a:lnTo>
                <a:lnTo>
                  <a:pt x="8466" y="330200"/>
                </a:lnTo>
                <a:lnTo>
                  <a:pt x="25399" y="364067"/>
                </a:lnTo>
                <a:lnTo>
                  <a:pt x="42333" y="389467"/>
                </a:lnTo>
                <a:lnTo>
                  <a:pt x="67733" y="406400"/>
                </a:lnTo>
                <a:lnTo>
                  <a:pt x="67733" y="406400"/>
                </a:lnTo>
                <a:lnTo>
                  <a:pt x="84666" y="423333"/>
                </a:lnTo>
                <a:lnTo>
                  <a:pt x="84666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951133" y="2760133"/>
            <a:ext cx="101602" cy="287868"/>
          </a:xfrm>
          <a:custGeom>
            <a:avLst/>
            <a:gdLst/>
            <a:ahLst/>
            <a:cxnLst/>
            <a:rect l="0" t="0" r="0" b="0"/>
            <a:pathLst>
              <a:path w="101602" h="287868">
                <a:moveTo>
                  <a:pt x="101601" y="25400"/>
                </a:moveTo>
                <a:lnTo>
                  <a:pt x="101601" y="16934"/>
                </a:lnTo>
                <a:lnTo>
                  <a:pt x="101601" y="16934"/>
                </a:lnTo>
                <a:lnTo>
                  <a:pt x="101601" y="8467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4"/>
                </a:lnTo>
                <a:lnTo>
                  <a:pt x="84667" y="33867"/>
                </a:lnTo>
                <a:lnTo>
                  <a:pt x="76200" y="50800"/>
                </a:lnTo>
                <a:lnTo>
                  <a:pt x="59267" y="84667"/>
                </a:lnTo>
                <a:lnTo>
                  <a:pt x="50800" y="118534"/>
                </a:lnTo>
                <a:lnTo>
                  <a:pt x="42334" y="152400"/>
                </a:lnTo>
                <a:lnTo>
                  <a:pt x="33867" y="186267"/>
                </a:lnTo>
                <a:lnTo>
                  <a:pt x="25401" y="220134"/>
                </a:lnTo>
                <a:lnTo>
                  <a:pt x="16933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942667" y="2819400"/>
            <a:ext cx="177800" cy="203201"/>
          </a:xfrm>
          <a:custGeom>
            <a:avLst/>
            <a:gdLst/>
            <a:ahLst/>
            <a:cxnLst/>
            <a:rect l="0" t="0" r="0" b="0"/>
            <a:pathLst>
              <a:path w="177800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25399" y="33867"/>
                </a:lnTo>
                <a:lnTo>
                  <a:pt x="33867" y="50800"/>
                </a:lnTo>
                <a:lnTo>
                  <a:pt x="42333" y="76200"/>
                </a:lnTo>
                <a:lnTo>
                  <a:pt x="50800" y="101600"/>
                </a:lnTo>
                <a:lnTo>
                  <a:pt x="67733" y="118533"/>
                </a:lnTo>
                <a:lnTo>
                  <a:pt x="93133" y="135467"/>
                </a:lnTo>
                <a:lnTo>
                  <a:pt x="101599" y="152400"/>
                </a:lnTo>
                <a:lnTo>
                  <a:pt x="118533" y="169333"/>
                </a:lnTo>
                <a:lnTo>
                  <a:pt x="135466" y="177800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799" y="203200"/>
                </a:lnTo>
                <a:lnTo>
                  <a:pt x="177799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222067" y="2921000"/>
            <a:ext cx="186267" cy="8468"/>
          </a:xfrm>
          <a:custGeom>
            <a:avLst/>
            <a:gdLst/>
            <a:ahLst/>
            <a:cxnLst/>
            <a:rect l="0" t="0" r="0" b="0"/>
            <a:pathLst>
              <a:path w="1862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6" y="8467"/>
                </a:lnTo>
                <a:lnTo>
                  <a:pt x="1862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467600" y="2802467"/>
            <a:ext cx="177801" cy="211667"/>
          </a:xfrm>
          <a:custGeom>
            <a:avLst/>
            <a:gdLst/>
            <a:ahLst/>
            <a:cxnLst/>
            <a:rect l="0" t="0" r="0" b="0"/>
            <a:pathLst>
              <a:path w="177801" h="211667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42334" y="8466"/>
                </a:lnTo>
                <a:lnTo>
                  <a:pt x="33866" y="8466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50800" y="84666"/>
                </a:lnTo>
                <a:lnTo>
                  <a:pt x="67733" y="84666"/>
                </a:lnTo>
                <a:lnTo>
                  <a:pt x="84667" y="93133"/>
                </a:lnTo>
                <a:lnTo>
                  <a:pt x="101600" y="93133"/>
                </a:lnTo>
                <a:lnTo>
                  <a:pt x="118534" y="101600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69333" y="186266"/>
                </a:lnTo>
                <a:lnTo>
                  <a:pt x="160867" y="194733"/>
                </a:lnTo>
                <a:lnTo>
                  <a:pt x="143933" y="203200"/>
                </a:lnTo>
                <a:lnTo>
                  <a:pt x="127000" y="211666"/>
                </a:lnTo>
                <a:lnTo>
                  <a:pt x="110066" y="211666"/>
                </a:lnTo>
                <a:lnTo>
                  <a:pt x="101600" y="211666"/>
                </a:lnTo>
                <a:lnTo>
                  <a:pt x="84667" y="211666"/>
                </a:lnTo>
                <a:lnTo>
                  <a:pt x="76200" y="211666"/>
                </a:lnTo>
                <a:lnTo>
                  <a:pt x="67733" y="203200"/>
                </a:lnTo>
                <a:lnTo>
                  <a:pt x="59267" y="194733"/>
                </a:lnTo>
                <a:lnTo>
                  <a:pt x="59267" y="194733"/>
                </a:lnTo>
                <a:lnTo>
                  <a:pt x="59267" y="186266"/>
                </a:lnTo>
                <a:lnTo>
                  <a:pt x="59267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628467" y="2743200"/>
            <a:ext cx="143934" cy="389468"/>
          </a:xfrm>
          <a:custGeom>
            <a:avLst/>
            <a:gdLst/>
            <a:ahLst/>
            <a:cxnLst/>
            <a:rect l="0" t="0" r="0" b="0"/>
            <a:pathLst>
              <a:path w="143934" h="389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16933"/>
                </a:lnTo>
                <a:lnTo>
                  <a:pt x="67733" y="33867"/>
                </a:lnTo>
                <a:lnTo>
                  <a:pt x="84666" y="50800"/>
                </a:lnTo>
                <a:lnTo>
                  <a:pt x="101599" y="67733"/>
                </a:lnTo>
                <a:lnTo>
                  <a:pt x="118533" y="101600"/>
                </a:lnTo>
                <a:lnTo>
                  <a:pt x="135466" y="127000"/>
                </a:lnTo>
                <a:lnTo>
                  <a:pt x="143933" y="160867"/>
                </a:lnTo>
                <a:lnTo>
                  <a:pt x="143933" y="194733"/>
                </a:lnTo>
                <a:lnTo>
                  <a:pt x="143933" y="228600"/>
                </a:lnTo>
                <a:lnTo>
                  <a:pt x="143933" y="262467"/>
                </a:lnTo>
                <a:lnTo>
                  <a:pt x="135466" y="296333"/>
                </a:lnTo>
                <a:lnTo>
                  <a:pt x="135466" y="321733"/>
                </a:lnTo>
                <a:lnTo>
                  <a:pt x="127000" y="347133"/>
                </a:lnTo>
                <a:lnTo>
                  <a:pt x="118533" y="364067"/>
                </a:lnTo>
                <a:lnTo>
                  <a:pt x="110067" y="381000"/>
                </a:lnTo>
                <a:lnTo>
                  <a:pt x="110067" y="389467"/>
                </a:lnTo>
                <a:lnTo>
                  <a:pt x="101599" y="389467"/>
                </a:lnTo>
                <a:lnTo>
                  <a:pt x="101599" y="389467"/>
                </a:lnTo>
                <a:lnTo>
                  <a:pt x="101599" y="381000"/>
                </a:lnTo>
                <a:lnTo>
                  <a:pt x="101599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848600" y="2734733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101600" y="8467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67733" y="50800"/>
                </a:lnTo>
                <a:lnTo>
                  <a:pt x="59267" y="76200"/>
                </a:lnTo>
                <a:lnTo>
                  <a:pt x="42334" y="110067"/>
                </a:lnTo>
                <a:lnTo>
                  <a:pt x="25400" y="143934"/>
                </a:lnTo>
                <a:lnTo>
                  <a:pt x="16933" y="186267"/>
                </a:lnTo>
                <a:lnTo>
                  <a:pt x="8467" y="220134"/>
                </a:lnTo>
                <a:lnTo>
                  <a:pt x="0" y="262467"/>
                </a:lnTo>
                <a:lnTo>
                  <a:pt x="0" y="296334"/>
                </a:lnTo>
                <a:lnTo>
                  <a:pt x="8467" y="330200"/>
                </a:lnTo>
                <a:lnTo>
                  <a:pt x="16933" y="355600"/>
                </a:lnTo>
                <a:lnTo>
                  <a:pt x="25400" y="372534"/>
                </a:lnTo>
                <a:lnTo>
                  <a:pt x="42334" y="389467"/>
                </a:lnTo>
                <a:lnTo>
                  <a:pt x="59267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101600" y="381000"/>
                </a:lnTo>
                <a:lnTo>
                  <a:pt x="1016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950200" y="2887133"/>
            <a:ext cx="127001" cy="194735"/>
          </a:xfrm>
          <a:custGeom>
            <a:avLst/>
            <a:gdLst/>
            <a:ahLst/>
            <a:cxnLst/>
            <a:rect l="0" t="0" r="0" b="0"/>
            <a:pathLst>
              <a:path w="127001" h="1947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16934"/>
                </a:lnTo>
                <a:lnTo>
                  <a:pt x="118533" y="33867"/>
                </a:lnTo>
                <a:lnTo>
                  <a:pt x="101600" y="59267"/>
                </a:lnTo>
                <a:lnTo>
                  <a:pt x="84666" y="93134"/>
                </a:lnTo>
                <a:lnTo>
                  <a:pt x="67733" y="118534"/>
                </a:lnTo>
                <a:lnTo>
                  <a:pt x="50800" y="152400"/>
                </a:lnTo>
                <a:lnTo>
                  <a:pt x="33867" y="169334"/>
                </a:lnTo>
                <a:lnTo>
                  <a:pt x="16934" y="186267"/>
                </a:lnTo>
                <a:lnTo>
                  <a:pt x="16934" y="186267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975600" y="2929467"/>
            <a:ext cx="101601" cy="143934"/>
          </a:xfrm>
          <a:custGeom>
            <a:avLst/>
            <a:gdLst/>
            <a:ahLst/>
            <a:cxnLst/>
            <a:rect l="0" t="0" r="0" b="0"/>
            <a:pathLst>
              <a:path w="101601" h="143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25400" y="42333"/>
                </a:lnTo>
                <a:lnTo>
                  <a:pt x="33867" y="67733"/>
                </a:lnTo>
                <a:lnTo>
                  <a:pt x="42333" y="84666"/>
                </a:lnTo>
                <a:lnTo>
                  <a:pt x="50800" y="101600"/>
                </a:lnTo>
                <a:lnTo>
                  <a:pt x="59266" y="118533"/>
                </a:lnTo>
                <a:lnTo>
                  <a:pt x="76200" y="135466"/>
                </a:lnTo>
                <a:lnTo>
                  <a:pt x="84667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016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204200" y="2895600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153400" y="29887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84667" y="16934"/>
                </a:lnTo>
                <a:lnTo>
                  <a:pt x="110066" y="16934"/>
                </a:lnTo>
                <a:lnTo>
                  <a:pt x="110066" y="16934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382000" y="2844800"/>
            <a:ext cx="42335" cy="228601"/>
          </a:xfrm>
          <a:custGeom>
            <a:avLst/>
            <a:gdLst/>
            <a:ahLst/>
            <a:cxnLst/>
            <a:rect l="0" t="0" r="0" b="0"/>
            <a:pathLst>
              <a:path w="423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8467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0" y="127000"/>
                </a:lnTo>
                <a:lnTo>
                  <a:pt x="25400" y="152400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11667"/>
                </a:lnTo>
                <a:lnTo>
                  <a:pt x="33866" y="220133"/>
                </a:lnTo>
                <a:lnTo>
                  <a:pt x="33866" y="220133"/>
                </a:lnTo>
                <a:lnTo>
                  <a:pt x="42334" y="228600"/>
                </a:lnTo>
                <a:lnTo>
                  <a:pt x="423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441267" y="2700867"/>
            <a:ext cx="194734" cy="457201"/>
          </a:xfrm>
          <a:custGeom>
            <a:avLst/>
            <a:gdLst/>
            <a:ahLst/>
            <a:cxnLst/>
            <a:rect l="0" t="0" r="0" b="0"/>
            <a:pathLst>
              <a:path w="194734" h="457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6"/>
                </a:lnTo>
                <a:lnTo>
                  <a:pt x="33866" y="16933"/>
                </a:lnTo>
                <a:lnTo>
                  <a:pt x="59267" y="33866"/>
                </a:lnTo>
                <a:lnTo>
                  <a:pt x="84666" y="59266"/>
                </a:lnTo>
                <a:lnTo>
                  <a:pt x="118533" y="93133"/>
                </a:lnTo>
                <a:lnTo>
                  <a:pt x="143933" y="127000"/>
                </a:lnTo>
                <a:lnTo>
                  <a:pt x="169333" y="177800"/>
                </a:lnTo>
                <a:lnTo>
                  <a:pt x="186266" y="220133"/>
                </a:lnTo>
                <a:lnTo>
                  <a:pt x="194733" y="270933"/>
                </a:lnTo>
                <a:lnTo>
                  <a:pt x="194733" y="313266"/>
                </a:lnTo>
                <a:lnTo>
                  <a:pt x="177800" y="355600"/>
                </a:lnTo>
                <a:lnTo>
                  <a:pt x="160866" y="397933"/>
                </a:lnTo>
                <a:lnTo>
                  <a:pt x="126999" y="431800"/>
                </a:lnTo>
                <a:lnTo>
                  <a:pt x="126999" y="431800"/>
                </a:lnTo>
                <a:lnTo>
                  <a:pt x="93133" y="457200"/>
                </a:lnTo>
                <a:lnTo>
                  <a:pt x="93133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9533467" y="2175933"/>
            <a:ext cx="186268" cy="482601"/>
          </a:xfrm>
          <a:custGeom>
            <a:avLst/>
            <a:gdLst/>
            <a:ahLst/>
            <a:cxnLst/>
            <a:rect l="0" t="0" r="0" b="0"/>
            <a:pathLst>
              <a:path w="186268" h="482601">
                <a:moveTo>
                  <a:pt x="186267" y="0"/>
                </a:moveTo>
                <a:lnTo>
                  <a:pt x="186267" y="8467"/>
                </a:lnTo>
                <a:lnTo>
                  <a:pt x="177799" y="8467"/>
                </a:lnTo>
                <a:lnTo>
                  <a:pt x="169333" y="16934"/>
                </a:lnTo>
                <a:lnTo>
                  <a:pt x="152400" y="16934"/>
                </a:lnTo>
                <a:lnTo>
                  <a:pt x="135466" y="33867"/>
                </a:lnTo>
                <a:lnTo>
                  <a:pt x="118533" y="50800"/>
                </a:lnTo>
                <a:lnTo>
                  <a:pt x="101599" y="67734"/>
                </a:lnTo>
                <a:lnTo>
                  <a:pt x="84666" y="93134"/>
                </a:lnTo>
                <a:lnTo>
                  <a:pt x="67733" y="127000"/>
                </a:lnTo>
                <a:lnTo>
                  <a:pt x="50800" y="160867"/>
                </a:lnTo>
                <a:lnTo>
                  <a:pt x="33867" y="194734"/>
                </a:lnTo>
                <a:lnTo>
                  <a:pt x="16933" y="237067"/>
                </a:lnTo>
                <a:lnTo>
                  <a:pt x="8466" y="270934"/>
                </a:lnTo>
                <a:lnTo>
                  <a:pt x="0" y="304800"/>
                </a:lnTo>
                <a:lnTo>
                  <a:pt x="0" y="338667"/>
                </a:lnTo>
                <a:lnTo>
                  <a:pt x="0" y="372534"/>
                </a:lnTo>
                <a:lnTo>
                  <a:pt x="0" y="406400"/>
                </a:lnTo>
                <a:lnTo>
                  <a:pt x="8466" y="431800"/>
                </a:lnTo>
                <a:lnTo>
                  <a:pt x="25399" y="448734"/>
                </a:lnTo>
                <a:lnTo>
                  <a:pt x="33867" y="465667"/>
                </a:lnTo>
                <a:lnTo>
                  <a:pt x="50800" y="482600"/>
                </a:lnTo>
                <a:lnTo>
                  <a:pt x="50800" y="482600"/>
                </a:lnTo>
                <a:lnTo>
                  <a:pt x="67733" y="482600"/>
                </a:lnTo>
                <a:lnTo>
                  <a:pt x="67733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711266" y="2286000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177800" y="0"/>
                </a:moveTo>
                <a:lnTo>
                  <a:pt x="177800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8" y="16933"/>
                </a:lnTo>
                <a:lnTo>
                  <a:pt x="152400" y="25400"/>
                </a:lnTo>
                <a:lnTo>
                  <a:pt x="143934" y="42333"/>
                </a:lnTo>
                <a:lnTo>
                  <a:pt x="127001" y="59267"/>
                </a:lnTo>
                <a:lnTo>
                  <a:pt x="118534" y="84667"/>
                </a:lnTo>
                <a:lnTo>
                  <a:pt x="101600" y="118533"/>
                </a:lnTo>
                <a:lnTo>
                  <a:pt x="84668" y="152400"/>
                </a:lnTo>
                <a:lnTo>
                  <a:pt x="67734" y="186267"/>
                </a:lnTo>
                <a:lnTo>
                  <a:pt x="59268" y="211667"/>
                </a:lnTo>
                <a:lnTo>
                  <a:pt x="42334" y="245533"/>
                </a:lnTo>
                <a:lnTo>
                  <a:pt x="25401" y="270933"/>
                </a:lnTo>
                <a:lnTo>
                  <a:pt x="16934" y="287867"/>
                </a:lnTo>
                <a:lnTo>
                  <a:pt x="8468" y="296333"/>
                </a:lnTo>
                <a:lnTo>
                  <a:pt x="8468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702800" y="2319867"/>
            <a:ext cx="160867" cy="237067"/>
          </a:xfrm>
          <a:custGeom>
            <a:avLst/>
            <a:gdLst/>
            <a:ahLst/>
            <a:cxnLst/>
            <a:rect l="0" t="0" r="0" b="0"/>
            <a:pathLst>
              <a:path w="160867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3" y="84666"/>
                </a:lnTo>
                <a:lnTo>
                  <a:pt x="50800" y="110066"/>
                </a:lnTo>
                <a:lnTo>
                  <a:pt x="67734" y="127000"/>
                </a:lnTo>
                <a:lnTo>
                  <a:pt x="84666" y="152400"/>
                </a:lnTo>
                <a:lnTo>
                  <a:pt x="101600" y="177800"/>
                </a:lnTo>
                <a:lnTo>
                  <a:pt x="110066" y="194733"/>
                </a:lnTo>
                <a:lnTo>
                  <a:pt x="118533" y="211666"/>
                </a:lnTo>
                <a:lnTo>
                  <a:pt x="135467" y="228600"/>
                </a:lnTo>
                <a:lnTo>
                  <a:pt x="143934" y="237066"/>
                </a:lnTo>
                <a:lnTo>
                  <a:pt x="152400" y="237066"/>
                </a:lnTo>
                <a:lnTo>
                  <a:pt x="152400" y="237066"/>
                </a:lnTo>
                <a:lnTo>
                  <a:pt x="160866" y="237066"/>
                </a:lnTo>
                <a:lnTo>
                  <a:pt x="160866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0041466" y="2319867"/>
            <a:ext cx="25402" cy="211667"/>
          </a:xfrm>
          <a:custGeom>
            <a:avLst/>
            <a:gdLst/>
            <a:ahLst/>
            <a:cxnLst/>
            <a:rect l="0" t="0" r="0" b="0"/>
            <a:pathLst>
              <a:path w="25402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25401" y="101600"/>
                </a:lnTo>
                <a:lnTo>
                  <a:pt x="25401" y="118533"/>
                </a:lnTo>
                <a:lnTo>
                  <a:pt x="25401" y="127000"/>
                </a:lnTo>
                <a:lnTo>
                  <a:pt x="25401" y="143933"/>
                </a:lnTo>
                <a:lnTo>
                  <a:pt x="25401" y="152400"/>
                </a:lnTo>
                <a:lnTo>
                  <a:pt x="25401" y="169333"/>
                </a:lnTo>
                <a:lnTo>
                  <a:pt x="25401" y="186266"/>
                </a:lnTo>
                <a:lnTo>
                  <a:pt x="25401" y="194733"/>
                </a:lnTo>
                <a:lnTo>
                  <a:pt x="25401" y="203200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956800" y="2429933"/>
            <a:ext cx="237067" cy="8468"/>
          </a:xfrm>
          <a:custGeom>
            <a:avLst/>
            <a:gdLst/>
            <a:ahLst/>
            <a:cxnLst/>
            <a:rect l="0" t="0" r="0" b="0"/>
            <a:pathLst>
              <a:path w="2370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4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6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0253134" y="2269067"/>
            <a:ext cx="186267" cy="262467"/>
          </a:xfrm>
          <a:custGeom>
            <a:avLst/>
            <a:gdLst/>
            <a:ahLst/>
            <a:cxnLst/>
            <a:rect l="0" t="0" r="0" b="0"/>
            <a:pathLst>
              <a:path w="186267" h="262467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77799" y="0"/>
                </a:lnTo>
                <a:lnTo>
                  <a:pt x="177799" y="0"/>
                </a:lnTo>
                <a:lnTo>
                  <a:pt x="169332" y="0"/>
                </a:lnTo>
                <a:lnTo>
                  <a:pt x="160866" y="0"/>
                </a:lnTo>
                <a:lnTo>
                  <a:pt x="143932" y="8466"/>
                </a:lnTo>
                <a:lnTo>
                  <a:pt x="127000" y="8466"/>
                </a:lnTo>
                <a:lnTo>
                  <a:pt x="101599" y="16933"/>
                </a:lnTo>
                <a:lnTo>
                  <a:pt x="84666" y="25400"/>
                </a:lnTo>
                <a:lnTo>
                  <a:pt x="59266" y="25400"/>
                </a:lnTo>
                <a:lnTo>
                  <a:pt x="42333" y="33866"/>
                </a:lnTo>
                <a:lnTo>
                  <a:pt x="25399" y="42333"/>
                </a:lnTo>
                <a:lnTo>
                  <a:pt x="8466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16932" y="101600"/>
                </a:lnTo>
                <a:lnTo>
                  <a:pt x="33866" y="101600"/>
                </a:lnTo>
                <a:lnTo>
                  <a:pt x="42333" y="110066"/>
                </a:lnTo>
                <a:lnTo>
                  <a:pt x="59266" y="110066"/>
                </a:lnTo>
                <a:lnTo>
                  <a:pt x="67732" y="118533"/>
                </a:lnTo>
                <a:lnTo>
                  <a:pt x="93132" y="118533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43932" y="135466"/>
                </a:lnTo>
                <a:lnTo>
                  <a:pt x="160866" y="143933"/>
                </a:lnTo>
                <a:lnTo>
                  <a:pt x="169332" y="152400"/>
                </a:lnTo>
                <a:lnTo>
                  <a:pt x="177799" y="169333"/>
                </a:lnTo>
                <a:lnTo>
                  <a:pt x="186266" y="177800"/>
                </a:lnTo>
                <a:lnTo>
                  <a:pt x="186266" y="194733"/>
                </a:lnTo>
                <a:lnTo>
                  <a:pt x="186266" y="211666"/>
                </a:lnTo>
                <a:lnTo>
                  <a:pt x="186266" y="220133"/>
                </a:lnTo>
                <a:lnTo>
                  <a:pt x="177799" y="237066"/>
                </a:lnTo>
                <a:lnTo>
                  <a:pt x="169332" y="245533"/>
                </a:lnTo>
                <a:lnTo>
                  <a:pt x="152400" y="254000"/>
                </a:lnTo>
                <a:lnTo>
                  <a:pt x="127000" y="254000"/>
                </a:lnTo>
                <a:lnTo>
                  <a:pt x="110066" y="262466"/>
                </a:lnTo>
                <a:lnTo>
                  <a:pt x="93132" y="262466"/>
                </a:lnTo>
                <a:lnTo>
                  <a:pt x="76200" y="262466"/>
                </a:lnTo>
                <a:lnTo>
                  <a:pt x="59266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447867" y="2175933"/>
            <a:ext cx="135467" cy="440268"/>
          </a:xfrm>
          <a:custGeom>
            <a:avLst/>
            <a:gdLst/>
            <a:ahLst/>
            <a:cxnLst/>
            <a:rect l="0" t="0" r="0" b="0"/>
            <a:pathLst>
              <a:path w="135467" h="4402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16934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3" y="76200"/>
                </a:lnTo>
                <a:lnTo>
                  <a:pt x="101599" y="110067"/>
                </a:lnTo>
                <a:lnTo>
                  <a:pt x="118533" y="143934"/>
                </a:lnTo>
                <a:lnTo>
                  <a:pt x="126999" y="177800"/>
                </a:lnTo>
                <a:lnTo>
                  <a:pt x="135466" y="211667"/>
                </a:lnTo>
                <a:lnTo>
                  <a:pt x="135466" y="254000"/>
                </a:lnTo>
                <a:lnTo>
                  <a:pt x="135466" y="287867"/>
                </a:lnTo>
                <a:lnTo>
                  <a:pt x="126999" y="321734"/>
                </a:lnTo>
                <a:lnTo>
                  <a:pt x="118533" y="355600"/>
                </a:lnTo>
                <a:lnTo>
                  <a:pt x="101599" y="381000"/>
                </a:lnTo>
                <a:lnTo>
                  <a:pt x="84667" y="406400"/>
                </a:lnTo>
                <a:lnTo>
                  <a:pt x="76200" y="423334"/>
                </a:lnTo>
                <a:lnTo>
                  <a:pt x="67733" y="431800"/>
                </a:lnTo>
                <a:lnTo>
                  <a:pt x="50799" y="440267"/>
                </a:lnTo>
                <a:lnTo>
                  <a:pt x="42333" y="440267"/>
                </a:lnTo>
                <a:lnTo>
                  <a:pt x="42333" y="431800"/>
                </a:lnTo>
                <a:lnTo>
                  <a:pt x="42333" y="431800"/>
                </a:lnTo>
                <a:lnTo>
                  <a:pt x="42333" y="423334"/>
                </a:lnTo>
                <a:lnTo>
                  <a:pt x="42333" y="423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0659533" y="2184400"/>
            <a:ext cx="118534" cy="414868"/>
          </a:xfrm>
          <a:custGeom>
            <a:avLst/>
            <a:gdLst/>
            <a:ahLst/>
            <a:cxnLst/>
            <a:rect l="0" t="0" r="0" b="0"/>
            <a:pathLst>
              <a:path w="118534" h="414868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1" y="8467"/>
                </a:lnTo>
                <a:lnTo>
                  <a:pt x="93134" y="25400"/>
                </a:lnTo>
                <a:lnTo>
                  <a:pt x="93134" y="33867"/>
                </a:lnTo>
                <a:lnTo>
                  <a:pt x="76200" y="59267"/>
                </a:lnTo>
                <a:lnTo>
                  <a:pt x="67733" y="84667"/>
                </a:lnTo>
                <a:lnTo>
                  <a:pt x="50801" y="110067"/>
                </a:lnTo>
                <a:lnTo>
                  <a:pt x="33867" y="143933"/>
                </a:lnTo>
                <a:lnTo>
                  <a:pt x="25401" y="177800"/>
                </a:lnTo>
                <a:lnTo>
                  <a:pt x="16934" y="220133"/>
                </a:lnTo>
                <a:lnTo>
                  <a:pt x="8467" y="254000"/>
                </a:lnTo>
                <a:lnTo>
                  <a:pt x="0" y="287867"/>
                </a:lnTo>
                <a:lnTo>
                  <a:pt x="0" y="321733"/>
                </a:lnTo>
                <a:lnTo>
                  <a:pt x="0" y="347133"/>
                </a:lnTo>
                <a:lnTo>
                  <a:pt x="8467" y="372533"/>
                </a:lnTo>
                <a:lnTo>
                  <a:pt x="16934" y="397933"/>
                </a:lnTo>
                <a:lnTo>
                  <a:pt x="33867" y="406400"/>
                </a:lnTo>
                <a:lnTo>
                  <a:pt x="42333" y="414867"/>
                </a:lnTo>
                <a:lnTo>
                  <a:pt x="67733" y="414867"/>
                </a:lnTo>
                <a:lnTo>
                  <a:pt x="67733" y="414867"/>
                </a:lnTo>
                <a:lnTo>
                  <a:pt x="84667" y="414867"/>
                </a:lnTo>
                <a:lnTo>
                  <a:pt x="84667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0769600" y="2302933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152400" y="0"/>
                </a:move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25400"/>
                </a:lnTo>
                <a:lnTo>
                  <a:pt x="143934" y="33867"/>
                </a:lnTo>
                <a:lnTo>
                  <a:pt x="135467" y="59267"/>
                </a:lnTo>
                <a:lnTo>
                  <a:pt x="127000" y="84667"/>
                </a:lnTo>
                <a:lnTo>
                  <a:pt x="101600" y="110067"/>
                </a:lnTo>
                <a:lnTo>
                  <a:pt x="84666" y="135467"/>
                </a:lnTo>
                <a:lnTo>
                  <a:pt x="67734" y="160867"/>
                </a:lnTo>
                <a:lnTo>
                  <a:pt x="42333" y="177800"/>
                </a:lnTo>
                <a:lnTo>
                  <a:pt x="25400" y="194734"/>
                </a:lnTo>
                <a:lnTo>
                  <a:pt x="16934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752667" y="2362200"/>
            <a:ext cx="177800" cy="127001"/>
          </a:xfrm>
          <a:custGeom>
            <a:avLst/>
            <a:gdLst/>
            <a:ahLst/>
            <a:cxnLst/>
            <a:rect l="0" t="0" r="0" b="0"/>
            <a:pathLst>
              <a:path w="177800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33867" y="25400"/>
                </a:lnTo>
                <a:lnTo>
                  <a:pt x="50799" y="42333"/>
                </a:lnTo>
                <a:lnTo>
                  <a:pt x="67733" y="59267"/>
                </a:lnTo>
                <a:lnTo>
                  <a:pt x="84667" y="67733"/>
                </a:lnTo>
                <a:lnTo>
                  <a:pt x="110067" y="93133"/>
                </a:lnTo>
                <a:lnTo>
                  <a:pt x="135466" y="101600"/>
                </a:lnTo>
                <a:lnTo>
                  <a:pt x="152400" y="118533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77799" y="127000"/>
                </a:lnTo>
                <a:lnTo>
                  <a:pt x="177799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1091334" y="2319867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93133"/>
                </a:lnTo>
                <a:lnTo>
                  <a:pt x="33866" y="118533"/>
                </a:lnTo>
                <a:lnTo>
                  <a:pt x="25399" y="143933"/>
                </a:lnTo>
                <a:lnTo>
                  <a:pt x="25399" y="160866"/>
                </a:lnTo>
                <a:lnTo>
                  <a:pt x="16932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1015134" y="2396067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8466" y="8466"/>
                </a:move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399" y="16933"/>
                </a:lnTo>
                <a:lnTo>
                  <a:pt x="42333" y="16933"/>
                </a:lnTo>
                <a:lnTo>
                  <a:pt x="67732" y="16933"/>
                </a:lnTo>
                <a:lnTo>
                  <a:pt x="84666" y="25400"/>
                </a:lnTo>
                <a:lnTo>
                  <a:pt x="110066" y="25400"/>
                </a:lnTo>
                <a:lnTo>
                  <a:pt x="143932" y="16933"/>
                </a:lnTo>
                <a:lnTo>
                  <a:pt x="160866" y="16933"/>
                </a:lnTo>
                <a:lnTo>
                  <a:pt x="186266" y="8466"/>
                </a:lnTo>
                <a:lnTo>
                  <a:pt x="186266" y="8466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311466" y="2294467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8468" y="0"/>
                </a:moveTo>
                <a:lnTo>
                  <a:pt x="8468" y="8466"/>
                </a:lnTo>
                <a:lnTo>
                  <a:pt x="8468" y="16933"/>
                </a:lnTo>
                <a:lnTo>
                  <a:pt x="16934" y="33866"/>
                </a:lnTo>
                <a:lnTo>
                  <a:pt x="8468" y="50800"/>
                </a:lnTo>
                <a:lnTo>
                  <a:pt x="8468" y="67733"/>
                </a:lnTo>
                <a:lnTo>
                  <a:pt x="8468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8" y="194733"/>
                </a:lnTo>
                <a:lnTo>
                  <a:pt x="8468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1319934" y="2082800"/>
            <a:ext cx="203201" cy="508001"/>
          </a:xfrm>
          <a:custGeom>
            <a:avLst/>
            <a:gdLst/>
            <a:ahLst/>
            <a:cxnLst/>
            <a:rect l="0" t="0" r="0" b="0"/>
            <a:pathLst>
              <a:path w="203201" h="508001">
                <a:moveTo>
                  <a:pt x="0" y="0"/>
                </a:moveTo>
                <a:lnTo>
                  <a:pt x="8466" y="0"/>
                </a:lnTo>
                <a:lnTo>
                  <a:pt x="16932" y="8467"/>
                </a:lnTo>
                <a:lnTo>
                  <a:pt x="33866" y="16933"/>
                </a:lnTo>
                <a:lnTo>
                  <a:pt x="59266" y="25400"/>
                </a:lnTo>
                <a:lnTo>
                  <a:pt x="84666" y="50800"/>
                </a:lnTo>
                <a:lnTo>
                  <a:pt x="118533" y="84667"/>
                </a:lnTo>
                <a:lnTo>
                  <a:pt x="152400" y="127000"/>
                </a:lnTo>
                <a:lnTo>
                  <a:pt x="177799" y="177800"/>
                </a:lnTo>
                <a:lnTo>
                  <a:pt x="194733" y="237067"/>
                </a:lnTo>
                <a:lnTo>
                  <a:pt x="203200" y="296333"/>
                </a:lnTo>
                <a:lnTo>
                  <a:pt x="203200" y="355600"/>
                </a:lnTo>
                <a:lnTo>
                  <a:pt x="194733" y="406400"/>
                </a:lnTo>
                <a:lnTo>
                  <a:pt x="169332" y="448733"/>
                </a:lnTo>
                <a:lnTo>
                  <a:pt x="135466" y="482600"/>
                </a:lnTo>
                <a:lnTo>
                  <a:pt x="135466" y="482600"/>
                </a:lnTo>
                <a:lnTo>
                  <a:pt x="84666" y="508000"/>
                </a:lnTo>
                <a:lnTo>
                  <a:pt x="84666" y="508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670800" y="4030133"/>
            <a:ext cx="228601" cy="321735"/>
          </a:xfrm>
          <a:custGeom>
            <a:avLst/>
            <a:gdLst/>
            <a:ahLst/>
            <a:cxnLst/>
            <a:rect l="0" t="0" r="0" b="0"/>
            <a:pathLst>
              <a:path w="228601" h="321735">
                <a:moveTo>
                  <a:pt x="50800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7" y="169334"/>
                </a:lnTo>
                <a:lnTo>
                  <a:pt x="8467" y="203200"/>
                </a:lnTo>
                <a:lnTo>
                  <a:pt x="8467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13267"/>
                </a:lnTo>
                <a:lnTo>
                  <a:pt x="16933" y="313267"/>
                </a:lnTo>
                <a:lnTo>
                  <a:pt x="33867" y="321734"/>
                </a:lnTo>
                <a:lnTo>
                  <a:pt x="50800" y="321734"/>
                </a:lnTo>
                <a:lnTo>
                  <a:pt x="76200" y="313267"/>
                </a:lnTo>
                <a:lnTo>
                  <a:pt x="93133" y="313267"/>
                </a:lnTo>
                <a:lnTo>
                  <a:pt x="127000" y="304800"/>
                </a:lnTo>
                <a:lnTo>
                  <a:pt x="152400" y="287867"/>
                </a:lnTo>
                <a:lnTo>
                  <a:pt x="186267" y="279400"/>
                </a:lnTo>
                <a:lnTo>
                  <a:pt x="203200" y="262467"/>
                </a:lnTo>
                <a:lnTo>
                  <a:pt x="203200" y="262467"/>
                </a:lnTo>
                <a:lnTo>
                  <a:pt x="228600" y="245534"/>
                </a:lnTo>
                <a:lnTo>
                  <a:pt x="2286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017933" y="4072467"/>
            <a:ext cx="143935" cy="304801"/>
          </a:xfrm>
          <a:custGeom>
            <a:avLst/>
            <a:gdLst/>
            <a:ahLst/>
            <a:cxnLst/>
            <a:rect l="0" t="0" r="0" b="0"/>
            <a:pathLst>
              <a:path w="143935" h="304801">
                <a:moveTo>
                  <a:pt x="143934" y="8466"/>
                </a:moveTo>
                <a:lnTo>
                  <a:pt x="143934" y="8466"/>
                </a:lnTo>
                <a:lnTo>
                  <a:pt x="143934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3" y="8466"/>
                </a:lnTo>
                <a:lnTo>
                  <a:pt x="76200" y="25400"/>
                </a:lnTo>
                <a:lnTo>
                  <a:pt x="59267" y="42333"/>
                </a:lnTo>
                <a:lnTo>
                  <a:pt x="42334" y="67733"/>
                </a:lnTo>
                <a:lnTo>
                  <a:pt x="25401" y="101600"/>
                </a:lnTo>
                <a:lnTo>
                  <a:pt x="16933" y="135466"/>
                </a:lnTo>
                <a:lnTo>
                  <a:pt x="8467" y="169333"/>
                </a:lnTo>
                <a:lnTo>
                  <a:pt x="0" y="211666"/>
                </a:lnTo>
                <a:lnTo>
                  <a:pt x="0" y="245533"/>
                </a:lnTo>
                <a:lnTo>
                  <a:pt x="8467" y="262466"/>
                </a:lnTo>
                <a:lnTo>
                  <a:pt x="16933" y="287866"/>
                </a:lnTo>
                <a:lnTo>
                  <a:pt x="25401" y="296333"/>
                </a:lnTo>
                <a:lnTo>
                  <a:pt x="42334" y="304800"/>
                </a:lnTo>
                <a:lnTo>
                  <a:pt x="59267" y="304800"/>
                </a:lnTo>
                <a:lnTo>
                  <a:pt x="59267" y="304800"/>
                </a:lnTo>
                <a:lnTo>
                  <a:pt x="76200" y="304800"/>
                </a:lnTo>
                <a:lnTo>
                  <a:pt x="762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288867" y="4089400"/>
            <a:ext cx="355600" cy="355601"/>
          </a:xfrm>
          <a:custGeom>
            <a:avLst/>
            <a:gdLst/>
            <a:ahLst/>
            <a:cxnLst/>
            <a:rect l="0" t="0" r="0" b="0"/>
            <a:pathLst>
              <a:path w="355600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8466" y="84667"/>
                </a:lnTo>
                <a:lnTo>
                  <a:pt x="8466" y="118533"/>
                </a:lnTo>
                <a:lnTo>
                  <a:pt x="8466" y="152400"/>
                </a:lnTo>
                <a:lnTo>
                  <a:pt x="8466" y="194733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96333"/>
                </a:lnTo>
                <a:lnTo>
                  <a:pt x="16933" y="296333"/>
                </a:lnTo>
                <a:lnTo>
                  <a:pt x="25400" y="287867"/>
                </a:lnTo>
                <a:lnTo>
                  <a:pt x="25400" y="270933"/>
                </a:lnTo>
                <a:lnTo>
                  <a:pt x="25400" y="254000"/>
                </a:lnTo>
                <a:lnTo>
                  <a:pt x="33866" y="228600"/>
                </a:lnTo>
                <a:lnTo>
                  <a:pt x="42333" y="203200"/>
                </a:lnTo>
                <a:lnTo>
                  <a:pt x="50799" y="169333"/>
                </a:lnTo>
                <a:lnTo>
                  <a:pt x="67733" y="143933"/>
                </a:lnTo>
                <a:lnTo>
                  <a:pt x="76200" y="110067"/>
                </a:lnTo>
                <a:lnTo>
                  <a:pt x="93133" y="84667"/>
                </a:lnTo>
                <a:lnTo>
                  <a:pt x="110066" y="67733"/>
                </a:lnTo>
                <a:lnTo>
                  <a:pt x="118533" y="67733"/>
                </a:lnTo>
                <a:lnTo>
                  <a:pt x="126999" y="67733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43933" y="127000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35467" y="211667"/>
                </a:lnTo>
                <a:lnTo>
                  <a:pt x="126999" y="237067"/>
                </a:lnTo>
                <a:lnTo>
                  <a:pt x="126999" y="262467"/>
                </a:lnTo>
                <a:lnTo>
                  <a:pt x="126999" y="279400"/>
                </a:lnTo>
                <a:lnTo>
                  <a:pt x="126999" y="287867"/>
                </a:lnTo>
                <a:lnTo>
                  <a:pt x="126999" y="296333"/>
                </a:lnTo>
                <a:lnTo>
                  <a:pt x="126999" y="287867"/>
                </a:lnTo>
                <a:lnTo>
                  <a:pt x="126999" y="287867"/>
                </a:lnTo>
                <a:lnTo>
                  <a:pt x="135467" y="270933"/>
                </a:lnTo>
                <a:lnTo>
                  <a:pt x="143933" y="254000"/>
                </a:lnTo>
                <a:lnTo>
                  <a:pt x="152400" y="228600"/>
                </a:lnTo>
                <a:lnTo>
                  <a:pt x="169333" y="203200"/>
                </a:lnTo>
                <a:lnTo>
                  <a:pt x="177800" y="177800"/>
                </a:lnTo>
                <a:lnTo>
                  <a:pt x="186266" y="152400"/>
                </a:lnTo>
                <a:lnTo>
                  <a:pt x="203199" y="127000"/>
                </a:lnTo>
                <a:lnTo>
                  <a:pt x="211667" y="101600"/>
                </a:lnTo>
                <a:lnTo>
                  <a:pt x="228600" y="84667"/>
                </a:lnTo>
                <a:lnTo>
                  <a:pt x="237066" y="76200"/>
                </a:lnTo>
                <a:lnTo>
                  <a:pt x="245533" y="67733"/>
                </a:lnTo>
                <a:lnTo>
                  <a:pt x="254000" y="67733"/>
                </a:lnTo>
                <a:lnTo>
                  <a:pt x="254000" y="67733"/>
                </a:lnTo>
                <a:lnTo>
                  <a:pt x="262466" y="84667"/>
                </a:lnTo>
                <a:lnTo>
                  <a:pt x="270933" y="101600"/>
                </a:lnTo>
                <a:lnTo>
                  <a:pt x="270933" y="127000"/>
                </a:lnTo>
                <a:lnTo>
                  <a:pt x="270933" y="160867"/>
                </a:lnTo>
                <a:lnTo>
                  <a:pt x="279399" y="186267"/>
                </a:lnTo>
                <a:lnTo>
                  <a:pt x="287867" y="220133"/>
                </a:lnTo>
                <a:lnTo>
                  <a:pt x="296333" y="254000"/>
                </a:lnTo>
                <a:lnTo>
                  <a:pt x="304800" y="279400"/>
                </a:lnTo>
                <a:lnTo>
                  <a:pt x="313266" y="296333"/>
                </a:lnTo>
                <a:lnTo>
                  <a:pt x="321733" y="321733"/>
                </a:lnTo>
                <a:lnTo>
                  <a:pt x="330200" y="330200"/>
                </a:lnTo>
                <a:lnTo>
                  <a:pt x="338666" y="347133"/>
                </a:lnTo>
                <a:lnTo>
                  <a:pt x="347133" y="355600"/>
                </a:lnTo>
                <a:lnTo>
                  <a:pt x="347133" y="355600"/>
                </a:lnTo>
                <a:lnTo>
                  <a:pt x="355599" y="355600"/>
                </a:lnTo>
                <a:lnTo>
                  <a:pt x="355599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357534" y="4715933"/>
            <a:ext cx="254000" cy="448735"/>
          </a:xfrm>
          <a:custGeom>
            <a:avLst/>
            <a:gdLst/>
            <a:ahLst/>
            <a:cxnLst/>
            <a:rect l="0" t="0" r="0" b="0"/>
            <a:pathLst>
              <a:path w="254000" h="448735">
                <a:moveTo>
                  <a:pt x="253999" y="0"/>
                </a:moveTo>
                <a:lnTo>
                  <a:pt x="253999" y="0"/>
                </a:lnTo>
                <a:lnTo>
                  <a:pt x="253999" y="0"/>
                </a:lnTo>
                <a:lnTo>
                  <a:pt x="245533" y="0"/>
                </a:lnTo>
                <a:lnTo>
                  <a:pt x="237066" y="8467"/>
                </a:lnTo>
                <a:lnTo>
                  <a:pt x="237066" y="25400"/>
                </a:lnTo>
                <a:lnTo>
                  <a:pt x="220132" y="42334"/>
                </a:lnTo>
                <a:lnTo>
                  <a:pt x="211666" y="67734"/>
                </a:lnTo>
                <a:lnTo>
                  <a:pt x="194733" y="101600"/>
                </a:lnTo>
                <a:lnTo>
                  <a:pt x="186266" y="135467"/>
                </a:lnTo>
                <a:lnTo>
                  <a:pt x="169333" y="177800"/>
                </a:lnTo>
                <a:lnTo>
                  <a:pt x="152400" y="220134"/>
                </a:lnTo>
                <a:lnTo>
                  <a:pt x="126999" y="262467"/>
                </a:lnTo>
                <a:lnTo>
                  <a:pt x="110066" y="304800"/>
                </a:lnTo>
                <a:lnTo>
                  <a:pt x="84666" y="347134"/>
                </a:lnTo>
                <a:lnTo>
                  <a:pt x="67732" y="381000"/>
                </a:lnTo>
                <a:lnTo>
                  <a:pt x="50799" y="414867"/>
                </a:lnTo>
                <a:lnTo>
                  <a:pt x="33866" y="431800"/>
                </a:lnTo>
                <a:lnTo>
                  <a:pt x="25399" y="440267"/>
                </a:lnTo>
                <a:lnTo>
                  <a:pt x="16933" y="448734"/>
                </a:lnTo>
                <a:lnTo>
                  <a:pt x="8466" y="440267"/>
                </a:lnTo>
                <a:lnTo>
                  <a:pt x="8466" y="423334"/>
                </a:lnTo>
                <a:lnTo>
                  <a:pt x="0" y="397934"/>
                </a:lnTo>
                <a:lnTo>
                  <a:pt x="0" y="372534"/>
                </a:lnTo>
                <a:lnTo>
                  <a:pt x="0" y="338667"/>
                </a:lnTo>
                <a:lnTo>
                  <a:pt x="0" y="304800"/>
                </a:lnTo>
                <a:lnTo>
                  <a:pt x="0" y="3048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382933" y="4792133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0" y="16934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25400"/>
                </a:lnTo>
                <a:lnTo>
                  <a:pt x="33867" y="50800"/>
                </a:lnTo>
                <a:lnTo>
                  <a:pt x="50801" y="76200"/>
                </a:lnTo>
                <a:lnTo>
                  <a:pt x="67734" y="110067"/>
                </a:lnTo>
                <a:lnTo>
                  <a:pt x="84667" y="143934"/>
                </a:lnTo>
                <a:lnTo>
                  <a:pt x="110067" y="186267"/>
                </a:lnTo>
                <a:lnTo>
                  <a:pt x="135467" y="211667"/>
                </a:lnTo>
                <a:lnTo>
                  <a:pt x="152400" y="245534"/>
                </a:lnTo>
                <a:lnTo>
                  <a:pt x="169334" y="270934"/>
                </a:lnTo>
                <a:lnTo>
                  <a:pt x="186267" y="296334"/>
                </a:lnTo>
                <a:lnTo>
                  <a:pt x="203201" y="313267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28600" y="338667"/>
                </a:lnTo>
                <a:lnTo>
                  <a:pt x="2286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848600" y="4639733"/>
            <a:ext cx="194735" cy="677335"/>
          </a:xfrm>
          <a:custGeom>
            <a:avLst/>
            <a:gdLst/>
            <a:ahLst/>
            <a:cxnLst/>
            <a:rect l="0" t="0" r="0" b="0"/>
            <a:pathLst>
              <a:path w="194735" h="677335">
                <a:moveTo>
                  <a:pt x="194734" y="0"/>
                </a:moveTo>
                <a:lnTo>
                  <a:pt x="194734" y="0"/>
                </a:lnTo>
                <a:lnTo>
                  <a:pt x="186266" y="0"/>
                </a:lnTo>
                <a:lnTo>
                  <a:pt x="186266" y="8467"/>
                </a:lnTo>
                <a:lnTo>
                  <a:pt x="186266" y="8467"/>
                </a:lnTo>
                <a:lnTo>
                  <a:pt x="177800" y="8467"/>
                </a:lnTo>
                <a:lnTo>
                  <a:pt x="177800" y="16934"/>
                </a:lnTo>
                <a:lnTo>
                  <a:pt x="169333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52400" y="42334"/>
                </a:lnTo>
                <a:lnTo>
                  <a:pt x="135467" y="59267"/>
                </a:lnTo>
                <a:lnTo>
                  <a:pt x="118534" y="84667"/>
                </a:lnTo>
                <a:lnTo>
                  <a:pt x="110066" y="110067"/>
                </a:lnTo>
                <a:lnTo>
                  <a:pt x="84667" y="135467"/>
                </a:lnTo>
                <a:lnTo>
                  <a:pt x="76200" y="169334"/>
                </a:lnTo>
                <a:lnTo>
                  <a:pt x="59267" y="203200"/>
                </a:lnTo>
                <a:lnTo>
                  <a:pt x="42334" y="237067"/>
                </a:lnTo>
                <a:lnTo>
                  <a:pt x="25400" y="279400"/>
                </a:lnTo>
                <a:lnTo>
                  <a:pt x="16933" y="313267"/>
                </a:lnTo>
                <a:lnTo>
                  <a:pt x="8467" y="355600"/>
                </a:lnTo>
                <a:lnTo>
                  <a:pt x="0" y="389467"/>
                </a:lnTo>
                <a:lnTo>
                  <a:pt x="0" y="423334"/>
                </a:lnTo>
                <a:lnTo>
                  <a:pt x="0" y="457200"/>
                </a:lnTo>
                <a:lnTo>
                  <a:pt x="0" y="491067"/>
                </a:lnTo>
                <a:lnTo>
                  <a:pt x="8467" y="524934"/>
                </a:lnTo>
                <a:lnTo>
                  <a:pt x="8467" y="550334"/>
                </a:lnTo>
                <a:lnTo>
                  <a:pt x="16933" y="584200"/>
                </a:lnTo>
                <a:lnTo>
                  <a:pt x="25400" y="609600"/>
                </a:lnTo>
                <a:lnTo>
                  <a:pt x="33866" y="626534"/>
                </a:lnTo>
                <a:lnTo>
                  <a:pt x="50800" y="643467"/>
                </a:lnTo>
                <a:lnTo>
                  <a:pt x="59267" y="660400"/>
                </a:lnTo>
                <a:lnTo>
                  <a:pt x="67733" y="668867"/>
                </a:lnTo>
                <a:lnTo>
                  <a:pt x="67733" y="677334"/>
                </a:lnTo>
                <a:lnTo>
                  <a:pt x="76200" y="677334"/>
                </a:lnTo>
                <a:lnTo>
                  <a:pt x="76200" y="677334"/>
                </a:lnTo>
                <a:lnTo>
                  <a:pt x="76200" y="677334"/>
                </a:lnTo>
                <a:lnTo>
                  <a:pt x="76200" y="677334"/>
                </a:lnTo>
                <a:lnTo>
                  <a:pt x="76200" y="677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001000" y="4919133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228600" y="0"/>
                </a:moveTo>
                <a:lnTo>
                  <a:pt x="228600" y="8467"/>
                </a:lnTo>
                <a:lnTo>
                  <a:pt x="220133" y="16934"/>
                </a:lnTo>
                <a:lnTo>
                  <a:pt x="211667" y="25400"/>
                </a:lnTo>
                <a:lnTo>
                  <a:pt x="203200" y="42334"/>
                </a:lnTo>
                <a:lnTo>
                  <a:pt x="186266" y="67734"/>
                </a:lnTo>
                <a:lnTo>
                  <a:pt x="169333" y="93134"/>
                </a:lnTo>
                <a:lnTo>
                  <a:pt x="152400" y="118534"/>
                </a:lnTo>
                <a:lnTo>
                  <a:pt x="127000" y="152400"/>
                </a:lnTo>
                <a:lnTo>
                  <a:pt x="110066" y="177800"/>
                </a:lnTo>
                <a:lnTo>
                  <a:pt x="84667" y="211667"/>
                </a:lnTo>
                <a:lnTo>
                  <a:pt x="67733" y="237067"/>
                </a:lnTo>
                <a:lnTo>
                  <a:pt x="42334" y="262467"/>
                </a:lnTo>
                <a:lnTo>
                  <a:pt x="25400" y="287867"/>
                </a:lnTo>
                <a:lnTo>
                  <a:pt x="16933" y="304800"/>
                </a:lnTo>
                <a:lnTo>
                  <a:pt x="8467" y="321734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017933" y="49784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0800"/>
                </a:lnTo>
                <a:lnTo>
                  <a:pt x="25401" y="67733"/>
                </a:lnTo>
                <a:lnTo>
                  <a:pt x="42334" y="93133"/>
                </a:lnTo>
                <a:lnTo>
                  <a:pt x="59267" y="110067"/>
                </a:lnTo>
                <a:lnTo>
                  <a:pt x="67734" y="127000"/>
                </a:lnTo>
                <a:lnTo>
                  <a:pt x="84667" y="143933"/>
                </a:lnTo>
                <a:lnTo>
                  <a:pt x="101601" y="160867"/>
                </a:lnTo>
                <a:lnTo>
                  <a:pt x="118534" y="169333"/>
                </a:lnTo>
                <a:lnTo>
                  <a:pt x="135467" y="186267"/>
                </a:lnTo>
                <a:lnTo>
                  <a:pt x="152400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8271934" y="5088467"/>
            <a:ext cx="186267" cy="8467"/>
          </a:xfrm>
          <a:custGeom>
            <a:avLst/>
            <a:gdLst/>
            <a:ahLst/>
            <a:cxnLst/>
            <a:rect l="0" t="0" r="0" b="0"/>
            <a:pathLst>
              <a:path w="1862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599" y="8466"/>
                </a:lnTo>
                <a:lnTo>
                  <a:pt x="118533" y="8466"/>
                </a:lnTo>
                <a:lnTo>
                  <a:pt x="143932" y="8466"/>
                </a:lnTo>
                <a:lnTo>
                  <a:pt x="160866" y="8466"/>
                </a:lnTo>
                <a:lnTo>
                  <a:pt x="177799" y="0"/>
                </a:lnTo>
                <a:lnTo>
                  <a:pt x="177799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509000" y="4927600"/>
            <a:ext cx="220135" cy="296334"/>
          </a:xfrm>
          <a:custGeom>
            <a:avLst/>
            <a:gdLst/>
            <a:ahLst/>
            <a:cxnLst/>
            <a:rect l="0" t="0" r="0" b="0"/>
            <a:pathLst>
              <a:path w="220135" h="296334">
                <a:moveTo>
                  <a:pt x="42333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67734" y="93133"/>
                </a:lnTo>
                <a:lnTo>
                  <a:pt x="84667" y="93133"/>
                </a:lnTo>
                <a:lnTo>
                  <a:pt x="101600" y="93133"/>
                </a:lnTo>
                <a:lnTo>
                  <a:pt x="127000" y="93133"/>
                </a:lnTo>
                <a:lnTo>
                  <a:pt x="152400" y="101600"/>
                </a:lnTo>
                <a:lnTo>
                  <a:pt x="169333" y="110067"/>
                </a:lnTo>
                <a:lnTo>
                  <a:pt x="186267" y="110067"/>
                </a:lnTo>
                <a:lnTo>
                  <a:pt x="203200" y="127000"/>
                </a:lnTo>
                <a:lnTo>
                  <a:pt x="211666" y="143933"/>
                </a:lnTo>
                <a:lnTo>
                  <a:pt x="220134" y="152400"/>
                </a:lnTo>
                <a:lnTo>
                  <a:pt x="220134" y="169333"/>
                </a:lnTo>
                <a:lnTo>
                  <a:pt x="220134" y="186267"/>
                </a:lnTo>
                <a:lnTo>
                  <a:pt x="220134" y="203200"/>
                </a:lnTo>
                <a:lnTo>
                  <a:pt x="220134" y="211667"/>
                </a:lnTo>
                <a:lnTo>
                  <a:pt x="211666" y="228600"/>
                </a:lnTo>
                <a:lnTo>
                  <a:pt x="203200" y="245533"/>
                </a:lnTo>
                <a:lnTo>
                  <a:pt x="194733" y="254000"/>
                </a:lnTo>
                <a:lnTo>
                  <a:pt x="177800" y="270933"/>
                </a:lnTo>
                <a:lnTo>
                  <a:pt x="160867" y="279400"/>
                </a:lnTo>
                <a:lnTo>
                  <a:pt x="152400" y="287867"/>
                </a:lnTo>
                <a:lnTo>
                  <a:pt x="127000" y="296333"/>
                </a:lnTo>
                <a:lnTo>
                  <a:pt x="118533" y="296333"/>
                </a:lnTo>
                <a:lnTo>
                  <a:pt x="101600" y="287867"/>
                </a:lnTo>
                <a:lnTo>
                  <a:pt x="84667" y="279400"/>
                </a:lnTo>
                <a:lnTo>
                  <a:pt x="84667" y="279400"/>
                </a:lnTo>
                <a:lnTo>
                  <a:pt x="76200" y="279400"/>
                </a:lnTo>
                <a:lnTo>
                  <a:pt x="762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517467" y="4910667"/>
            <a:ext cx="186267" cy="8467"/>
          </a:xfrm>
          <a:custGeom>
            <a:avLst/>
            <a:gdLst/>
            <a:ahLst/>
            <a:cxnLst/>
            <a:rect l="0" t="0" r="0" b="0"/>
            <a:pathLst>
              <a:path w="186267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43933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652934" y="4724400"/>
            <a:ext cx="270934" cy="677334"/>
          </a:xfrm>
          <a:custGeom>
            <a:avLst/>
            <a:gdLst/>
            <a:ahLst/>
            <a:cxnLst/>
            <a:rect l="0" t="0" r="0" b="0"/>
            <a:pathLst>
              <a:path w="270934" h="677334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25399" y="8467"/>
                </a:lnTo>
                <a:lnTo>
                  <a:pt x="42333" y="25400"/>
                </a:lnTo>
                <a:lnTo>
                  <a:pt x="67732" y="42333"/>
                </a:lnTo>
                <a:lnTo>
                  <a:pt x="93133" y="67733"/>
                </a:lnTo>
                <a:lnTo>
                  <a:pt x="118533" y="93133"/>
                </a:lnTo>
                <a:lnTo>
                  <a:pt x="143932" y="127000"/>
                </a:lnTo>
                <a:lnTo>
                  <a:pt x="177799" y="169333"/>
                </a:lnTo>
                <a:lnTo>
                  <a:pt x="203199" y="203200"/>
                </a:lnTo>
                <a:lnTo>
                  <a:pt x="220132" y="254000"/>
                </a:lnTo>
                <a:lnTo>
                  <a:pt x="245533" y="296333"/>
                </a:lnTo>
                <a:lnTo>
                  <a:pt x="253999" y="347133"/>
                </a:lnTo>
                <a:lnTo>
                  <a:pt x="262466" y="389467"/>
                </a:lnTo>
                <a:lnTo>
                  <a:pt x="270933" y="440267"/>
                </a:lnTo>
                <a:lnTo>
                  <a:pt x="262466" y="482600"/>
                </a:lnTo>
                <a:lnTo>
                  <a:pt x="262466" y="524933"/>
                </a:lnTo>
                <a:lnTo>
                  <a:pt x="245533" y="558800"/>
                </a:lnTo>
                <a:lnTo>
                  <a:pt x="237066" y="592667"/>
                </a:lnTo>
                <a:lnTo>
                  <a:pt x="220132" y="626533"/>
                </a:lnTo>
                <a:lnTo>
                  <a:pt x="203199" y="643467"/>
                </a:lnTo>
                <a:lnTo>
                  <a:pt x="177799" y="668867"/>
                </a:lnTo>
                <a:lnTo>
                  <a:pt x="169333" y="677333"/>
                </a:lnTo>
                <a:lnTo>
                  <a:pt x="152400" y="677333"/>
                </a:lnTo>
                <a:lnTo>
                  <a:pt x="135466" y="677333"/>
                </a:lnTo>
                <a:lnTo>
                  <a:pt x="135466" y="677333"/>
                </a:lnTo>
                <a:lnTo>
                  <a:pt x="135466" y="668867"/>
                </a:lnTo>
                <a:lnTo>
                  <a:pt x="135466" y="668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932333" y="4817533"/>
            <a:ext cx="152401" cy="550335"/>
          </a:xfrm>
          <a:custGeom>
            <a:avLst/>
            <a:gdLst/>
            <a:ahLst/>
            <a:cxnLst/>
            <a:rect l="0" t="0" r="0" b="0"/>
            <a:pathLst>
              <a:path w="152401" h="550335">
                <a:moveTo>
                  <a:pt x="152400" y="0"/>
                </a:moveTo>
                <a:lnTo>
                  <a:pt x="152400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16934"/>
                </a:lnTo>
                <a:lnTo>
                  <a:pt x="135467" y="33867"/>
                </a:lnTo>
                <a:lnTo>
                  <a:pt x="127000" y="50800"/>
                </a:lnTo>
                <a:lnTo>
                  <a:pt x="118534" y="76200"/>
                </a:lnTo>
                <a:lnTo>
                  <a:pt x="110067" y="110067"/>
                </a:lnTo>
                <a:lnTo>
                  <a:pt x="93133" y="143934"/>
                </a:lnTo>
                <a:lnTo>
                  <a:pt x="84667" y="186267"/>
                </a:lnTo>
                <a:lnTo>
                  <a:pt x="67734" y="228600"/>
                </a:lnTo>
                <a:lnTo>
                  <a:pt x="50800" y="270934"/>
                </a:lnTo>
                <a:lnTo>
                  <a:pt x="42334" y="313267"/>
                </a:lnTo>
                <a:lnTo>
                  <a:pt x="25401" y="355600"/>
                </a:lnTo>
                <a:lnTo>
                  <a:pt x="16933" y="397934"/>
                </a:lnTo>
                <a:lnTo>
                  <a:pt x="0" y="440267"/>
                </a:lnTo>
                <a:lnTo>
                  <a:pt x="0" y="474134"/>
                </a:lnTo>
                <a:lnTo>
                  <a:pt x="0" y="499534"/>
                </a:lnTo>
                <a:lnTo>
                  <a:pt x="8467" y="524934"/>
                </a:lnTo>
                <a:lnTo>
                  <a:pt x="25401" y="541867"/>
                </a:lnTo>
                <a:lnTo>
                  <a:pt x="25401" y="541867"/>
                </a:lnTo>
                <a:lnTo>
                  <a:pt x="33867" y="550334"/>
                </a:lnTo>
                <a:lnTo>
                  <a:pt x="33867" y="550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025466" y="50038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186267" y="0"/>
                </a:moveTo>
                <a:lnTo>
                  <a:pt x="186267" y="0"/>
                </a:lnTo>
                <a:lnTo>
                  <a:pt x="186267" y="8467"/>
                </a:lnTo>
                <a:lnTo>
                  <a:pt x="177801" y="16933"/>
                </a:lnTo>
                <a:lnTo>
                  <a:pt x="177801" y="25400"/>
                </a:lnTo>
                <a:lnTo>
                  <a:pt x="160868" y="42333"/>
                </a:lnTo>
                <a:lnTo>
                  <a:pt x="152400" y="67733"/>
                </a:lnTo>
                <a:lnTo>
                  <a:pt x="135467" y="101600"/>
                </a:lnTo>
                <a:lnTo>
                  <a:pt x="118534" y="135467"/>
                </a:lnTo>
                <a:lnTo>
                  <a:pt x="93134" y="169333"/>
                </a:lnTo>
                <a:lnTo>
                  <a:pt x="67734" y="203200"/>
                </a:lnTo>
                <a:lnTo>
                  <a:pt x="42334" y="228600"/>
                </a:lnTo>
                <a:lnTo>
                  <a:pt x="25401" y="245533"/>
                </a:lnTo>
                <a:lnTo>
                  <a:pt x="16934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076267" y="5046133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76200"/>
                </a:lnTo>
                <a:lnTo>
                  <a:pt x="25399" y="110067"/>
                </a:lnTo>
                <a:lnTo>
                  <a:pt x="42333" y="135467"/>
                </a:lnTo>
                <a:lnTo>
                  <a:pt x="50800" y="169334"/>
                </a:lnTo>
                <a:lnTo>
                  <a:pt x="67733" y="194734"/>
                </a:lnTo>
                <a:lnTo>
                  <a:pt x="84666" y="211667"/>
                </a:lnTo>
                <a:lnTo>
                  <a:pt x="101599" y="220134"/>
                </a:lnTo>
                <a:lnTo>
                  <a:pt x="101599" y="220134"/>
                </a:lnTo>
                <a:lnTo>
                  <a:pt x="127000" y="228600"/>
                </a:lnTo>
                <a:lnTo>
                  <a:pt x="1270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372600" y="50715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287933" y="5139267"/>
            <a:ext cx="118534" cy="33867"/>
          </a:xfrm>
          <a:custGeom>
            <a:avLst/>
            <a:gdLst/>
            <a:ahLst/>
            <a:cxnLst/>
            <a:rect l="0" t="0" r="0" b="0"/>
            <a:pathLst>
              <a:path w="118534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25400"/>
                </a:lnTo>
                <a:lnTo>
                  <a:pt x="67734" y="33866"/>
                </a:lnTo>
                <a:lnTo>
                  <a:pt x="93134" y="33866"/>
                </a:lnTo>
                <a:lnTo>
                  <a:pt x="93134" y="33866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508067" y="5037667"/>
            <a:ext cx="228601" cy="296334"/>
          </a:xfrm>
          <a:custGeom>
            <a:avLst/>
            <a:gdLst/>
            <a:ahLst/>
            <a:cxnLst/>
            <a:rect l="0" t="0" r="0" b="0"/>
            <a:pathLst>
              <a:path w="228601" h="2963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35466"/>
                </a:lnTo>
                <a:lnTo>
                  <a:pt x="16933" y="135466"/>
                </a:lnTo>
                <a:lnTo>
                  <a:pt x="25400" y="135466"/>
                </a:lnTo>
                <a:lnTo>
                  <a:pt x="42333" y="127000"/>
                </a:lnTo>
                <a:lnTo>
                  <a:pt x="50799" y="127000"/>
                </a:lnTo>
                <a:lnTo>
                  <a:pt x="67733" y="110066"/>
                </a:lnTo>
                <a:lnTo>
                  <a:pt x="84666" y="110066"/>
                </a:lnTo>
                <a:lnTo>
                  <a:pt x="101600" y="101600"/>
                </a:lnTo>
                <a:lnTo>
                  <a:pt x="126999" y="93133"/>
                </a:lnTo>
                <a:lnTo>
                  <a:pt x="152400" y="93133"/>
                </a:lnTo>
                <a:lnTo>
                  <a:pt x="169333" y="101600"/>
                </a:lnTo>
                <a:lnTo>
                  <a:pt x="186266" y="110066"/>
                </a:lnTo>
                <a:lnTo>
                  <a:pt x="203199" y="127000"/>
                </a:lnTo>
                <a:lnTo>
                  <a:pt x="220133" y="143933"/>
                </a:lnTo>
                <a:lnTo>
                  <a:pt x="228600" y="169333"/>
                </a:lnTo>
                <a:lnTo>
                  <a:pt x="228600" y="186266"/>
                </a:lnTo>
                <a:lnTo>
                  <a:pt x="228600" y="211666"/>
                </a:lnTo>
                <a:lnTo>
                  <a:pt x="220133" y="228600"/>
                </a:lnTo>
                <a:lnTo>
                  <a:pt x="211667" y="254000"/>
                </a:lnTo>
                <a:lnTo>
                  <a:pt x="194733" y="270933"/>
                </a:lnTo>
                <a:lnTo>
                  <a:pt x="177800" y="279400"/>
                </a:lnTo>
                <a:lnTo>
                  <a:pt x="160866" y="287866"/>
                </a:lnTo>
                <a:lnTo>
                  <a:pt x="143933" y="296333"/>
                </a:lnTo>
                <a:lnTo>
                  <a:pt x="126999" y="296333"/>
                </a:lnTo>
                <a:lnTo>
                  <a:pt x="118533" y="287866"/>
                </a:lnTo>
                <a:lnTo>
                  <a:pt x="118533" y="287866"/>
                </a:lnTo>
                <a:lnTo>
                  <a:pt x="101600" y="279400"/>
                </a:lnTo>
                <a:lnTo>
                  <a:pt x="1016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525000" y="50376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33866" y="16933"/>
                </a:lnTo>
                <a:lnTo>
                  <a:pt x="59267" y="16933"/>
                </a:lnTo>
                <a:lnTo>
                  <a:pt x="84667" y="25400"/>
                </a:lnTo>
                <a:lnTo>
                  <a:pt x="110066" y="33866"/>
                </a:lnTo>
                <a:lnTo>
                  <a:pt x="135467" y="33866"/>
                </a:lnTo>
                <a:lnTo>
                  <a:pt x="152400" y="33866"/>
                </a:lnTo>
                <a:lnTo>
                  <a:pt x="152400" y="33866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635066" y="4775200"/>
            <a:ext cx="279402" cy="677334"/>
          </a:xfrm>
          <a:custGeom>
            <a:avLst/>
            <a:gdLst/>
            <a:ahLst/>
            <a:cxnLst/>
            <a:rect l="0" t="0" r="0" b="0"/>
            <a:pathLst>
              <a:path w="279402" h="677334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25401" y="8467"/>
                </a:lnTo>
                <a:lnTo>
                  <a:pt x="42334" y="16933"/>
                </a:lnTo>
                <a:lnTo>
                  <a:pt x="59267" y="33867"/>
                </a:lnTo>
                <a:lnTo>
                  <a:pt x="84668" y="50800"/>
                </a:lnTo>
                <a:lnTo>
                  <a:pt x="118534" y="76200"/>
                </a:lnTo>
                <a:lnTo>
                  <a:pt x="152400" y="110067"/>
                </a:lnTo>
                <a:lnTo>
                  <a:pt x="177800" y="143933"/>
                </a:lnTo>
                <a:lnTo>
                  <a:pt x="203201" y="186267"/>
                </a:lnTo>
                <a:lnTo>
                  <a:pt x="228600" y="228600"/>
                </a:lnTo>
                <a:lnTo>
                  <a:pt x="245534" y="279400"/>
                </a:lnTo>
                <a:lnTo>
                  <a:pt x="262467" y="321733"/>
                </a:lnTo>
                <a:lnTo>
                  <a:pt x="270934" y="364067"/>
                </a:lnTo>
                <a:lnTo>
                  <a:pt x="279401" y="406400"/>
                </a:lnTo>
                <a:lnTo>
                  <a:pt x="279401" y="448733"/>
                </a:lnTo>
                <a:lnTo>
                  <a:pt x="270934" y="491067"/>
                </a:lnTo>
                <a:lnTo>
                  <a:pt x="270934" y="533400"/>
                </a:lnTo>
                <a:lnTo>
                  <a:pt x="254000" y="567267"/>
                </a:lnTo>
                <a:lnTo>
                  <a:pt x="245534" y="601133"/>
                </a:lnTo>
                <a:lnTo>
                  <a:pt x="228600" y="626533"/>
                </a:lnTo>
                <a:lnTo>
                  <a:pt x="211668" y="643467"/>
                </a:lnTo>
                <a:lnTo>
                  <a:pt x="194734" y="668867"/>
                </a:lnTo>
                <a:lnTo>
                  <a:pt x="186267" y="677333"/>
                </a:lnTo>
                <a:lnTo>
                  <a:pt x="177800" y="677333"/>
                </a:lnTo>
                <a:lnTo>
                  <a:pt x="177800" y="677333"/>
                </a:lnTo>
                <a:lnTo>
                  <a:pt x="169334" y="677333"/>
                </a:lnTo>
                <a:lnTo>
                  <a:pt x="169334" y="677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016066" y="4817533"/>
            <a:ext cx="186268" cy="541868"/>
          </a:xfrm>
          <a:custGeom>
            <a:avLst/>
            <a:gdLst/>
            <a:ahLst/>
            <a:cxnLst/>
            <a:rect l="0" t="0" r="0" b="0"/>
            <a:pathLst>
              <a:path w="186268" h="541868">
                <a:moveTo>
                  <a:pt x="186267" y="0"/>
                </a:moveTo>
                <a:lnTo>
                  <a:pt x="186267" y="0"/>
                </a:lnTo>
                <a:lnTo>
                  <a:pt x="177800" y="8467"/>
                </a:lnTo>
                <a:lnTo>
                  <a:pt x="169334" y="8467"/>
                </a:lnTo>
                <a:lnTo>
                  <a:pt x="160868" y="16934"/>
                </a:lnTo>
                <a:lnTo>
                  <a:pt x="152400" y="16934"/>
                </a:lnTo>
                <a:lnTo>
                  <a:pt x="135468" y="33867"/>
                </a:lnTo>
                <a:lnTo>
                  <a:pt x="127001" y="50800"/>
                </a:lnTo>
                <a:lnTo>
                  <a:pt x="110067" y="67734"/>
                </a:lnTo>
                <a:lnTo>
                  <a:pt x="93134" y="93134"/>
                </a:lnTo>
                <a:lnTo>
                  <a:pt x="76200" y="127000"/>
                </a:lnTo>
                <a:lnTo>
                  <a:pt x="59268" y="160867"/>
                </a:lnTo>
                <a:lnTo>
                  <a:pt x="42334" y="194734"/>
                </a:lnTo>
                <a:lnTo>
                  <a:pt x="25400" y="237067"/>
                </a:lnTo>
                <a:lnTo>
                  <a:pt x="16934" y="287867"/>
                </a:lnTo>
                <a:lnTo>
                  <a:pt x="8468" y="330200"/>
                </a:lnTo>
                <a:lnTo>
                  <a:pt x="0" y="381000"/>
                </a:lnTo>
                <a:lnTo>
                  <a:pt x="8468" y="423334"/>
                </a:lnTo>
                <a:lnTo>
                  <a:pt x="8468" y="457200"/>
                </a:lnTo>
                <a:lnTo>
                  <a:pt x="16934" y="491067"/>
                </a:lnTo>
                <a:lnTo>
                  <a:pt x="33867" y="516467"/>
                </a:lnTo>
                <a:lnTo>
                  <a:pt x="50801" y="533400"/>
                </a:lnTo>
                <a:lnTo>
                  <a:pt x="50801" y="533400"/>
                </a:lnTo>
                <a:lnTo>
                  <a:pt x="67734" y="541867"/>
                </a:lnTo>
                <a:lnTo>
                  <a:pt x="67734" y="541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0160000" y="50800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160866" y="0"/>
                </a:moveTo>
                <a:lnTo>
                  <a:pt x="160866" y="0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4" y="50800"/>
                </a:lnTo>
                <a:lnTo>
                  <a:pt x="135467" y="67733"/>
                </a:lnTo>
                <a:lnTo>
                  <a:pt x="127000" y="101600"/>
                </a:lnTo>
                <a:lnTo>
                  <a:pt x="101600" y="135467"/>
                </a:lnTo>
                <a:lnTo>
                  <a:pt x="84666" y="160867"/>
                </a:lnTo>
                <a:lnTo>
                  <a:pt x="59267" y="186267"/>
                </a:lnTo>
                <a:lnTo>
                  <a:pt x="33866" y="211667"/>
                </a:lnTo>
                <a:lnTo>
                  <a:pt x="16934" y="228600"/>
                </a:lnTo>
                <a:lnTo>
                  <a:pt x="16934" y="228600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185400" y="50800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0" y="0"/>
                </a:moveTo>
                <a:lnTo>
                  <a:pt x="0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7" y="84667"/>
                </a:lnTo>
                <a:lnTo>
                  <a:pt x="59266" y="110067"/>
                </a:lnTo>
                <a:lnTo>
                  <a:pt x="76200" y="143933"/>
                </a:lnTo>
                <a:lnTo>
                  <a:pt x="93133" y="169333"/>
                </a:lnTo>
                <a:lnTo>
                  <a:pt x="118534" y="194733"/>
                </a:lnTo>
                <a:lnTo>
                  <a:pt x="143934" y="211667"/>
                </a:lnTo>
                <a:lnTo>
                  <a:pt x="143934" y="211667"/>
                </a:lnTo>
                <a:lnTo>
                  <a:pt x="169333" y="220133"/>
                </a:lnTo>
                <a:lnTo>
                  <a:pt x="169333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0507133" y="5096933"/>
            <a:ext cx="8468" cy="245535"/>
          </a:xfrm>
          <a:custGeom>
            <a:avLst/>
            <a:gdLst/>
            <a:ahLst/>
            <a:cxnLst/>
            <a:rect l="0" t="0" r="0" b="0"/>
            <a:pathLst>
              <a:path w="8468" h="245535">
                <a:moveTo>
                  <a:pt x="0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67734"/>
                </a:lnTo>
                <a:lnTo>
                  <a:pt x="0" y="93134"/>
                </a:lnTo>
                <a:lnTo>
                  <a:pt x="0" y="135467"/>
                </a:lnTo>
                <a:lnTo>
                  <a:pt x="0" y="169334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0422466" y="5164667"/>
            <a:ext cx="177802" cy="59267"/>
          </a:xfrm>
          <a:custGeom>
            <a:avLst/>
            <a:gdLst/>
            <a:ahLst/>
            <a:cxnLst/>
            <a:rect l="0" t="0" r="0" b="0"/>
            <a:pathLst>
              <a:path w="177802" h="592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8" y="16933"/>
                </a:lnTo>
                <a:lnTo>
                  <a:pt x="59268" y="25400"/>
                </a:lnTo>
                <a:lnTo>
                  <a:pt x="84667" y="33866"/>
                </a:lnTo>
                <a:lnTo>
                  <a:pt x="118534" y="42333"/>
                </a:lnTo>
                <a:lnTo>
                  <a:pt x="143934" y="50800"/>
                </a:lnTo>
                <a:lnTo>
                  <a:pt x="143934" y="50800"/>
                </a:lnTo>
                <a:lnTo>
                  <a:pt x="177801" y="59266"/>
                </a:lnTo>
                <a:lnTo>
                  <a:pt x="177801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0693400" y="5012267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16934" y="135466"/>
                </a:lnTo>
                <a:lnTo>
                  <a:pt x="16934" y="169333"/>
                </a:lnTo>
                <a:lnTo>
                  <a:pt x="16934" y="203200"/>
                </a:lnTo>
                <a:lnTo>
                  <a:pt x="16934" y="237066"/>
                </a:lnTo>
                <a:lnTo>
                  <a:pt x="16934" y="262466"/>
                </a:lnTo>
                <a:lnTo>
                  <a:pt x="16934" y="287866"/>
                </a:lnTo>
                <a:lnTo>
                  <a:pt x="16934" y="287866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0684934" y="4826000"/>
            <a:ext cx="296334" cy="668868"/>
          </a:xfrm>
          <a:custGeom>
            <a:avLst/>
            <a:gdLst/>
            <a:ahLst/>
            <a:cxnLst/>
            <a:rect l="0" t="0" r="0" b="0"/>
            <a:pathLst>
              <a:path w="296334" h="668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16932" y="8467"/>
                </a:lnTo>
                <a:lnTo>
                  <a:pt x="33866" y="25400"/>
                </a:lnTo>
                <a:lnTo>
                  <a:pt x="59266" y="42333"/>
                </a:lnTo>
                <a:lnTo>
                  <a:pt x="93132" y="76200"/>
                </a:lnTo>
                <a:lnTo>
                  <a:pt x="126999" y="110067"/>
                </a:lnTo>
                <a:lnTo>
                  <a:pt x="169332" y="160867"/>
                </a:lnTo>
                <a:lnTo>
                  <a:pt x="203199" y="220133"/>
                </a:lnTo>
                <a:lnTo>
                  <a:pt x="237066" y="287867"/>
                </a:lnTo>
                <a:lnTo>
                  <a:pt x="270932" y="355600"/>
                </a:lnTo>
                <a:lnTo>
                  <a:pt x="287866" y="423333"/>
                </a:lnTo>
                <a:lnTo>
                  <a:pt x="296333" y="491067"/>
                </a:lnTo>
                <a:lnTo>
                  <a:pt x="296333" y="550333"/>
                </a:lnTo>
                <a:lnTo>
                  <a:pt x="287866" y="601133"/>
                </a:lnTo>
                <a:lnTo>
                  <a:pt x="270932" y="643467"/>
                </a:lnTo>
                <a:lnTo>
                  <a:pt x="270932" y="643467"/>
                </a:lnTo>
                <a:lnTo>
                  <a:pt x="254000" y="668867"/>
                </a:lnTo>
                <a:lnTo>
                  <a:pt x="254000" y="668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Add and Subtract Rational Expressions - Notes</a:t>
            </a:r>
            <a:endParaRPr lang="en-US" sz="3200" dirty="0"/>
          </a:p>
        </p:txBody>
      </p:sp>
      <p:pic>
        <p:nvPicPr>
          <p:cNvPr id="5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 1"/>
          <p:cNvSpPr/>
          <p:nvPr/>
        </p:nvSpPr>
        <p:spPr>
          <a:xfrm>
            <a:off x="3200400" y="1549400"/>
            <a:ext cx="474134" cy="550334"/>
          </a:xfrm>
          <a:custGeom>
            <a:avLst/>
            <a:gdLst/>
            <a:ahLst/>
            <a:cxnLst/>
            <a:rect l="0" t="0" r="0" b="0"/>
            <a:pathLst>
              <a:path w="474134" h="550334">
                <a:moveTo>
                  <a:pt x="474133" y="59267"/>
                </a:moveTo>
                <a:lnTo>
                  <a:pt x="465667" y="50800"/>
                </a:lnTo>
                <a:lnTo>
                  <a:pt x="457200" y="42333"/>
                </a:lnTo>
                <a:lnTo>
                  <a:pt x="448733" y="33867"/>
                </a:lnTo>
                <a:lnTo>
                  <a:pt x="431800" y="25400"/>
                </a:lnTo>
                <a:lnTo>
                  <a:pt x="414867" y="16933"/>
                </a:lnTo>
                <a:lnTo>
                  <a:pt x="406400" y="8467"/>
                </a:lnTo>
                <a:lnTo>
                  <a:pt x="381000" y="0"/>
                </a:lnTo>
                <a:lnTo>
                  <a:pt x="364067" y="0"/>
                </a:lnTo>
                <a:lnTo>
                  <a:pt x="347133" y="0"/>
                </a:lnTo>
                <a:lnTo>
                  <a:pt x="321733" y="0"/>
                </a:lnTo>
                <a:lnTo>
                  <a:pt x="287867" y="16933"/>
                </a:lnTo>
                <a:lnTo>
                  <a:pt x="254000" y="25400"/>
                </a:lnTo>
                <a:lnTo>
                  <a:pt x="220133" y="50800"/>
                </a:lnTo>
                <a:lnTo>
                  <a:pt x="177800" y="67733"/>
                </a:lnTo>
                <a:lnTo>
                  <a:pt x="143933" y="101600"/>
                </a:lnTo>
                <a:lnTo>
                  <a:pt x="110067" y="135467"/>
                </a:lnTo>
                <a:lnTo>
                  <a:pt x="76200" y="169333"/>
                </a:lnTo>
                <a:lnTo>
                  <a:pt x="50800" y="203200"/>
                </a:lnTo>
                <a:lnTo>
                  <a:pt x="33867" y="237067"/>
                </a:lnTo>
                <a:lnTo>
                  <a:pt x="16933" y="279400"/>
                </a:lnTo>
                <a:lnTo>
                  <a:pt x="0" y="321733"/>
                </a:lnTo>
                <a:lnTo>
                  <a:pt x="0" y="355600"/>
                </a:lnTo>
                <a:lnTo>
                  <a:pt x="0" y="397933"/>
                </a:lnTo>
                <a:lnTo>
                  <a:pt x="0" y="431800"/>
                </a:lnTo>
                <a:lnTo>
                  <a:pt x="16933" y="465667"/>
                </a:lnTo>
                <a:lnTo>
                  <a:pt x="33867" y="491067"/>
                </a:lnTo>
                <a:lnTo>
                  <a:pt x="67733" y="516467"/>
                </a:lnTo>
                <a:lnTo>
                  <a:pt x="93133" y="533400"/>
                </a:lnTo>
                <a:lnTo>
                  <a:pt x="127000" y="541867"/>
                </a:lnTo>
                <a:lnTo>
                  <a:pt x="160867" y="550333"/>
                </a:lnTo>
                <a:lnTo>
                  <a:pt x="194733" y="550333"/>
                </a:lnTo>
                <a:lnTo>
                  <a:pt x="228600" y="541867"/>
                </a:lnTo>
                <a:lnTo>
                  <a:pt x="254000" y="533400"/>
                </a:lnTo>
                <a:lnTo>
                  <a:pt x="279400" y="524933"/>
                </a:lnTo>
                <a:lnTo>
                  <a:pt x="296333" y="508000"/>
                </a:lnTo>
                <a:lnTo>
                  <a:pt x="313267" y="491067"/>
                </a:lnTo>
                <a:lnTo>
                  <a:pt x="330200" y="465667"/>
                </a:lnTo>
                <a:lnTo>
                  <a:pt x="347133" y="448733"/>
                </a:lnTo>
                <a:lnTo>
                  <a:pt x="355600" y="423333"/>
                </a:lnTo>
                <a:lnTo>
                  <a:pt x="355600" y="397933"/>
                </a:lnTo>
                <a:lnTo>
                  <a:pt x="355600" y="372533"/>
                </a:lnTo>
                <a:lnTo>
                  <a:pt x="347133" y="355600"/>
                </a:lnTo>
                <a:lnTo>
                  <a:pt x="338667" y="338667"/>
                </a:lnTo>
                <a:lnTo>
                  <a:pt x="313267" y="321733"/>
                </a:lnTo>
                <a:lnTo>
                  <a:pt x="296333" y="313267"/>
                </a:lnTo>
                <a:lnTo>
                  <a:pt x="262467" y="304800"/>
                </a:lnTo>
                <a:lnTo>
                  <a:pt x="237067" y="296333"/>
                </a:lnTo>
                <a:lnTo>
                  <a:pt x="203200" y="296333"/>
                </a:lnTo>
                <a:lnTo>
                  <a:pt x="177800" y="304800"/>
                </a:lnTo>
                <a:lnTo>
                  <a:pt x="152400" y="313267"/>
                </a:lnTo>
                <a:lnTo>
                  <a:pt x="135467" y="330200"/>
                </a:lnTo>
                <a:lnTo>
                  <a:pt x="127000" y="347133"/>
                </a:lnTo>
                <a:lnTo>
                  <a:pt x="127000" y="347133"/>
                </a:lnTo>
                <a:lnTo>
                  <a:pt x="127000" y="355600"/>
                </a:lnTo>
                <a:lnTo>
                  <a:pt x="1270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750733" y="1761067"/>
            <a:ext cx="270935" cy="338667"/>
          </a:xfrm>
          <a:custGeom>
            <a:avLst/>
            <a:gdLst/>
            <a:ahLst/>
            <a:cxnLst/>
            <a:rect l="0" t="0" r="0" b="0"/>
            <a:pathLst>
              <a:path w="270935" h="338667">
                <a:moveTo>
                  <a:pt x="25400" y="203200"/>
                </a:moveTo>
                <a:lnTo>
                  <a:pt x="25400" y="203200"/>
                </a:lnTo>
                <a:lnTo>
                  <a:pt x="33867" y="203200"/>
                </a:lnTo>
                <a:lnTo>
                  <a:pt x="42334" y="203200"/>
                </a:lnTo>
                <a:lnTo>
                  <a:pt x="67734" y="194733"/>
                </a:lnTo>
                <a:lnTo>
                  <a:pt x="84667" y="186266"/>
                </a:lnTo>
                <a:lnTo>
                  <a:pt x="101600" y="169333"/>
                </a:lnTo>
                <a:lnTo>
                  <a:pt x="127000" y="143933"/>
                </a:lnTo>
                <a:lnTo>
                  <a:pt x="135467" y="118533"/>
                </a:lnTo>
                <a:lnTo>
                  <a:pt x="143934" y="84666"/>
                </a:lnTo>
                <a:lnTo>
                  <a:pt x="152400" y="59266"/>
                </a:lnTo>
                <a:lnTo>
                  <a:pt x="143934" y="25400"/>
                </a:lnTo>
                <a:lnTo>
                  <a:pt x="135467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6"/>
                </a:lnTo>
                <a:lnTo>
                  <a:pt x="67734" y="25400"/>
                </a:lnTo>
                <a:lnTo>
                  <a:pt x="50800" y="50800"/>
                </a:lnTo>
                <a:lnTo>
                  <a:pt x="33867" y="76200"/>
                </a:lnTo>
                <a:lnTo>
                  <a:pt x="16934" y="110066"/>
                </a:lnTo>
                <a:lnTo>
                  <a:pt x="8467" y="143933"/>
                </a:lnTo>
                <a:lnTo>
                  <a:pt x="0" y="186266"/>
                </a:lnTo>
                <a:lnTo>
                  <a:pt x="0" y="220133"/>
                </a:lnTo>
                <a:lnTo>
                  <a:pt x="0" y="262466"/>
                </a:lnTo>
                <a:lnTo>
                  <a:pt x="16934" y="287866"/>
                </a:lnTo>
                <a:lnTo>
                  <a:pt x="33867" y="313266"/>
                </a:lnTo>
                <a:lnTo>
                  <a:pt x="59267" y="330200"/>
                </a:lnTo>
                <a:lnTo>
                  <a:pt x="93134" y="338666"/>
                </a:lnTo>
                <a:lnTo>
                  <a:pt x="127000" y="338666"/>
                </a:lnTo>
                <a:lnTo>
                  <a:pt x="160867" y="338666"/>
                </a:lnTo>
                <a:lnTo>
                  <a:pt x="194734" y="330200"/>
                </a:lnTo>
                <a:lnTo>
                  <a:pt x="228600" y="313266"/>
                </a:lnTo>
                <a:lnTo>
                  <a:pt x="254000" y="296333"/>
                </a:lnTo>
                <a:lnTo>
                  <a:pt x="254000" y="296333"/>
                </a:lnTo>
                <a:lnTo>
                  <a:pt x="270934" y="270933"/>
                </a:lnTo>
                <a:lnTo>
                  <a:pt x="270934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64000" y="1659467"/>
            <a:ext cx="76201" cy="389467"/>
          </a:xfrm>
          <a:custGeom>
            <a:avLst/>
            <a:gdLst/>
            <a:ahLst/>
            <a:cxnLst/>
            <a:rect l="0" t="0" r="0" b="0"/>
            <a:pathLst>
              <a:path w="76201" h="3894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76200"/>
                </a:lnTo>
                <a:lnTo>
                  <a:pt x="33867" y="118533"/>
                </a:lnTo>
                <a:lnTo>
                  <a:pt x="42333" y="169333"/>
                </a:lnTo>
                <a:lnTo>
                  <a:pt x="50800" y="220133"/>
                </a:lnTo>
                <a:lnTo>
                  <a:pt x="59267" y="270933"/>
                </a:lnTo>
                <a:lnTo>
                  <a:pt x="67733" y="321733"/>
                </a:lnTo>
                <a:lnTo>
                  <a:pt x="76200" y="355600"/>
                </a:lnTo>
                <a:lnTo>
                  <a:pt x="76200" y="381000"/>
                </a:lnTo>
                <a:lnTo>
                  <a:pt x="76200" y="381000"/>
                </a:lnTo>
                <a:lnTo>
                  <a:pt x="76200" y="389466"/>
                </a:lnTo>
                <a:lnTo>
                  <a:pt x="76200" y="389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004733" y="1871133"/>
            <a:ext cx="296335" cy="42335"/>
          </a:xfrm>
          <a:custGeom>
            <a:avLst/>
            <a:gdLst/>
            <a:ahLst/>
            <a:cxnLst/>
            <a:rect l="0" t="0" r="0" b="0"/>
            <a:pathLst>
              <a:path w="296335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25400" y="42334"/>
                </a:lnTo>
                <a:lnTo>
                  <a:pt x="50800" y="42334"/>
                </a:lnTo>
                <a:lnTo>
                  <a:pt x="76200" y="33867"/>
                </a:lnTo>
                <a:lnTo>
                  <a:pt x="110067" y="25400"/>
                </a:lnTo>
                <a:lnTo>
                  <a:pt x="152400" y="16934"/>
                </a:lnTo>
                <a:lnTo>
                  <a:pt x="186267" y="16934"/>
                </a:lnTo>
                <a:lnTo>
                  <a:pt x="228600" y="8467"/>
                </a:lnTo>
                <a:lnTo>
                  <a:pt x="262467" y="0"/>
                </a:lnTo>
                <a:lnTo>
                  <a:pt x="262467" y="0"/>
                </a:lnTo>
                <a:lnTo>
                  <a:pt x="296334" y="0"/>
                </a:lnTo>
                <a:lnTo>
                  <a:pt x="296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56667" y="1752600"/>
            <a:ext cx="279401" cy="364068"/>
          </a:xfrm>
          <a:custGeom>
            <a:avLst/>
            <a:gdLst/>
            <a:ahLst/>
            <a:cxnLst/>
            <a:rect l="0" t="0" r="0" b="0"/>
            <a:pathLst>
              <a:path w="279401" h="364068">
                <a:moveTo>
                  <a:pt x="110066" y="8467"/>
                </a:moveTo>
                <a:lnTo>
                  <a:pt x="110066" y="8467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42333" y="33867"/>
                </a:lnTo>
                <a:lnTo>
                  <a:pt x="25400" y="59267"/>
                </a:lnTo>
                <a:lnTo>
                  <a:pt x="8466" y="93133"/>
                </a:lnTo>
                <a:lnTo>
                  <a:pt x="0" y="135467"/>
                </a:lnTo>
                <a:lnTo>
                  <a:pt x="0" y="186267"/>
                </a:lnTo>
                <a:lnTo>
                  <a:pt x="0" y="228600"/>
                </a:lnTo>
                <a:lnTo>
                  <a:pt x="8466" y="270933"/>
                </a:lnTo>
                <a:lnTo>
                  <a:pt x="25400" y="304800"/>
                </a:lnTo>
                <a:lnTo>
                  <a:pt x="33866" y="321733"/>
                </a:lnTo>
                <a:lnTo>
                  <a:pt x="50800" y="330200"/>
                </a:lnTo>
                <a:lnTo>
                  <a:pt x="67733" y="338667"/>
                </a:lnTo>
                <a:lnTo>
                  <a:pt x="93133" y="330200"/>
                </a:lnTo>
                <a:lnTo>
                  <a:pt x="101600" y="321733"/>
                </a:lnTo>
                <a:lnTo>
                  <a:pt x="118533" y="304800"/>
                </a:lnTo>
                <a:lnTo>
                  <a:pt x="135466" y="279400"/>
                </a:lnTo>
                <a:lnTo>
                  <a:pt x="143933" y="254000"/>
                </a:lnTo>
                <a:lnTo>
                  <a:pt x="143933" y="211667"/>
                </a:lnTo>
                <a:lnTo>
                  <a:pt x="152400" y="177800"/>
                </a:lnTo>
                <a:lnTo>
                  <a:pt x="152400" y="135467"/>
                </a:lnTo>
                <a:lnTo>
                  <a:pt x="152400" y="93133"/>
                </a:lnTo>
                <a:lnTo>
                  <a:pt x="152400" y="67733"/>
                </a:lnTo>
                <a:lnTo>
                  <a:pt x="143933" y="42333"/>
                </a:lnTo>
                <a:lnTo>
                  <a:pt x="143933" y="33867"/>
                </a:lnTo>
                <a:lnTo>
                  <a:pt x="143933" y="33867"/>
                </a:lnTo>
                <a:lnTo>
                  <a:pt x="135466" y="42333"/>
                </a:lnTo>
                <a:lnTo>
                  <a:pt x="135466" y="50800"/>
                </a:lnTo>
                <a:lnTo>
                  <a:pt x="127000" y="67733"/>
                </a:lnTo>
                <a:lnTo>
                  <a:pt x="118533" y="101600"/>
                </a:lnTo>
                <a:lnTo>
                  <a:pt x="118533" y="135467"/>
                </a:lnTo>
                <a:lnTo>
                  <a:pt x="118533" y="186267"/>
                </a:lnTo>
                <a:lnTo>
                  <a:pt x="127000" y="228600"/>
                </a:lnTo>
                <a:lnTo>
                  <a:pt x="135466" y="270933"/>
                </a:lnTo>
                <a:lnTo>
                  <a:pt x="152400" y="313267"/>
                </a:lnTo>
                <a:lnTo>
                  <a:pt x="169333" y="338667"/>
                </a:lnTo>
                <a:lnTo>
                  <a:pt x="186266" y="347133"/>
                </a:lnTo>
                <a:lnTo>
                  <a:pt x="203200" y="355600"/>
                </a:lnTo>
                <a:lnTo>
                  <a:pt x="220133" y="364067"/>
                </a:lnTo>
                <a:lnTo>
                  <a:pt x="237066" y="355600"/>
                </a:lnTo>
                <a:lnTo>
                  <a:pt x="254000" y="347133"/>
                </a:lnTo>
                <a:lnTo>
                  <a:pt x="262466" y="321733"/>
                </a:lnTo>
                <a:lnTo>
                  <a:pt x="270933" y="296333"/>
                </a:lnTo>
                <a:lnTo>
                  <a:pt x="279400" y="262467"/>
                </a:lnTo>
                <a:lnTo>
                  <a:pt x="279400" y="220133"/>
                </a:lnTo>
                <a:lnTo>
                  <a:pt x="279400" y="220133"/>
                </a:lnTo>
                <a:lnTo>
                  <a:pt x="279400" y="177800"/>
                </a:lnTo>
                <a:lnTo>
                  <a:pt x="279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44533" y="1769533"/>
            <a:ext cx="330201" cy="364068"/>
          </a:xfrm>
          <a:custGeom>
            <a:avLst/>
            <a:gdLst/>
            <a:ahLst/>
            <a:cxnLst/>
            <a:rect l="0" t="0" r="0" b="0"/>
            <a:pathLst>
              <a:path w="330201" h="364068">
                <a:moveTo>
                  <a:pt x="0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16934" y="101600"/>
                </a:lnTo>
                <a:lnTo>
                  <a:pt x="16934" y="143934"/>
                </a:lnTo>
                <a:lnTo>
                  <a:pt x="25400" y="194734"/>
                </a:lnTo>
                <a:lnTo>
                  <a:pt x="33867" y="245534"/>
                </a:lnTo>
                <a:lnTo>
                  <a:pt x="42334" y="279400"/>
                </a:lnTo>
                <a:lnTo>
                  <a:pt x="42334" y="304800"/>
                </a:lnTo>
                <a:lnTo>
                  <a:pt x="50800" y="321734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21734"/>
                </a:lnTo>
                <a:lnTo>
                  <a:pt x="42334" y="304800"/>
                </a:lnTo>
                <a:lnTo>
                  <a:pt x="42334" y="270934"/>
                </a:lnTo>
                <a:lnTo>
                  <a:pt x="42334" y="237067"/>
                </a:lnTo>
                <a:lnTo>
                  <a:pt x="33867" y="194734"/>
                </a:lnTo>
                <a:lnTo>
                  <a:pt x="33867" y="143934"/>
                </a:lnTo>
                <a:lnTo>
                  <a:pt x="42334" y="101600"/>
                </a:lnTo>
                <a:lnTo>
                  <a:pt x="50800" y="76200"/>
                </a:lnTo>
                <a:lnTo>
                  <a:pt x="67734" y="50800"/>
                </a:lnTo>
                <a:lnTo>
                  <a:pt x="84667" y="33867"/>
                </a:lnTo>
                <a:lnTo>
                  <a:pt x="101600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77800" y="42334"/>
                </a:lnTo>
                <a:lnTo>
                  <a:pt x="194734" y="59267"/>
                </a:lnTo>
                <a:lnTo>
                  <a:pt x="211667" y="84667"/>
                </a:lnTo>
                <a:lnTo>
                  <a:pt x="228600" y="118534"/>
                </a:lnTo>
                <a:lnTo>
                  <a:pt x="245534" y="160867"/>
                </a:lnTo>
                <a:lnTo>
                  <a:pt x="254000" y="203200"/>
                </a:lnTo>
                <a:lnTo>
                  <a:pt x="262467" y="245534"/>
                </a:lnTo>
                <a:lnTo>
                  <a:pt x="270934" y="287867"/>
                </a:lnTo>
                <a:lnTo>
                  <a:pt x="270934" y="321734"/>
                </a:lnTo>
                <a:lnTo>
                  <a:pt x="279400" y="338667"/>
                </a:lnTo>
                <a:lnTo>
                  <a:pt x="287867" y="355600"/>
                </a:lnTo>
                <a:lnTo>
                  <a:pt x="287867" y="364067"/>
                </a:lnTo>
                <a:lnTo>
                  <a:pt x="296334" y="355600"/>
                </a:lnTo>
                <a:lnTo>
                  <a:pt x="304800" y="347134"/>
                </a:lnTo>
                <a:lnTo>
                  <a:pt x="313267" y="321734"/>
                </a:lnTo>
                <a:lnTo>
                  <a:pt x="313267" y="321734"/>
                </a:lnTo>
                <a:lnTo>
                  <a:pt x="330200" y="296334"/>
                </a:lnTo>
                <a:lnTo>
                  <a:pt x="3302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47267" y="1591733"/>
            <a:ext cx="304801" cy="448735"/>
          </a:xfrm>
          <a:custGeom>
            <a:avLst/>
            <a:gdLst/>
            <a:ahLst/>
            <a:cxnLst/>
            <a:rect l="0" t="0" r="0" b="0"/>
            <a:pathLst>
              <a:path w="304801" h="448735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59266" y="42334"/>
                </a:lnTo>
                <a:lnTo>
                  <a:pt x="59266" y="67734"/>
                </a:lnTo>
                <a:lnTo>
                  <a:pt x="67733" y="93134"/>
                </a:lnTo>
                <a:lnTo>
                  <a:pt x="59266" y="135467"/>
                </a:lnTo>
                <a:lnTo>
                  <a:pt x="50800" y="169334"/>
                </a:lnTo>
                <a:lnTo>
                  <a:pt x="42333" y="203200"/>
                </a:lnTo>
                <a:lnTo>
                  <a:pt x="33866" y="237067"/>
                </a:lnTo>
                <a:lnTo>
                  <a:pt x="25400" y="270934"/>
                </a:lnTo>
                <a:lnTo>
                  <a:pt x="16933" y="313267"/>
                </a:lnTo>
                <a:lnTo>
                  <a:pt x="8466" y="347134"/>
                </a:lnTo>
                <a:lnTo>
                  <a:pt x="0" y="381000"/>
                </a:lnTo>
                <a:lnTo>
                  <a:pt x="0" y="406400"/>
                </a:lnTo>
                <a:lnTo>
                  <a:pt x="16933" y="423334"/>
                </a:lnTo>
                <a:lnTo>
                  <a:pt x="33866" y="440267"/>
                </a:lnTo>
                <a:lnTo>
                  <a:pt x="50800" y="440267"/>
                </a:lnTo>
                <a:lnTo>
                  <a:pt x="76200" y="440267"/>
                </a:lnTo>
                <a:lnTo>
                  <a:pt x="110066" y="440267"/>
                </a:lnTo>
                <a:lnTo>
                  <a:pt x="143933" y="431800"/>
                </a:lnTo>
                <a:lnTo>
                  <a:pt x="177800" y="423334"/>
                </a:lnTo>
                <a:lnTo>
                  <a:pt x="203200" y="414867"/>
                </a:lnTo>
                <a:lnTo>
                  <a:pt x="237066" y="414867"/>
                </a:lnTo>
                <a:lnTo>
                  <a:pt x="254000" y="406400"/>
                </a:lnTo>
                <a:lnTo>
                  <a:pt x="270933" y="406400"/>
                </a:lnTo>
                <a:lnTo>
                  <a:pt x="287866" y="406400"/>
                </a:lnTo>
                <a:lnTo>
                  <a:pt x="296333" y="406400"/>
                </a:lnTo>
                <a:lnTo>
                  <a:pt x="296333" y="406400"/>
                </a:lnTo>
                <a:lnTo>
                  <a:pt x="304800" y="414867"/>
                </a:lnTo>
                <a:lnTo>
                  <a:pt x="304800" y="423334"/>
                </a:lnTo>
                <a:lnTo>
                  <a:pt x="304800" y="431800"/>
                </a:lnTo>
                <a:lnTo>
                  <a:pt x="304800" y="440267"/>
                </a:lnTo>
                <a:lnTo>
                  <a:pt x="304800" y="440267"/>
                </a:lnTo>
                <a:lnTo>
                  <a:pt x="304800" y="448734"/>
                </a:lnTo>
                <a:lnTo>
                  <a:pt x="304800" y="448734"/>
                </a:lnTo>
                <a:lnTo>
                  <a:pt x="304800" y="448734"/>
                </a:lnTo>
                <a:lnTo>
                  <a:pt x="304800" y="448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53667" y="1667933"/>
            <a:ext cx="228601" cy="406401"/>
          </a:xfrm>
          <a:custGeom>
            <a:avLst/>
            <a:gdLst/>
            <a:ahLst/>
            <a:cxnLst/>
            <a:rect l="0" t="0" r="0" b="0"/>
            <a:pathLst>
              <a:path w="228601" h="406401">
                <a:moveTo>
                  <a:pt x="169333" y="16934"/>
                </a:moveTo>
                <a:lnTo>
                  <a:pt x="169333" y="16934"/>
                </a:lnTo>
                <a:lnTo>
                  <a:pt x="169333" y="16934"/>
                </a:lnTo>
                <a:lnTo>
                  <a:pt x="177800" y="16934"/>
                </a:lnTo>
                <a:lnTo>
                  <a:pt x="177800" y="16934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0866" y="0"/>
                </a:lnTo>
                <a:lnTo>
                  <a:pt x="152400" y="0"/>
                </a:lnTo>
                <a:lnTo>
                  <a:pt x="127000" y="8467"/>
                </a:lnTo>
                <a:lnTo>
                  <a:pt x="101600" y="16934"/>
                </a:lnTo>
                <a:lnTo>
                  <a:pt x="76200" y="25400"/>
                </a:lnTo>
                <a:lnTo>
                  <a:pt x="59266" y="50800"/>
                </a:lnTo>
                <a:lnTo>
                  <a:pt x="33866" y="67734"/>
                </a:lnTo>
                <a:lnTo>
                  <a:pt x="16933" y="101600"/>
                </a:lnTo>
                <a:lnTo>
                  <a:pt x="8466" y="135467"/>
                </a:lnTo>
                <a:lnTo>
                  <a:pt x="0" y="177800"/>
                </a:lnTo>
                <a:lnTo>
                  <a:pt x="0" y="220134"/>
                </a:lnTo>
                <a:lnTo>
                  <a:pt x="8466" y="262467"/>
                </a:lnTo>
                <a:lnTo>
                  <a:pt x="16933" y="304800"/>
                </a:lnTo>
                <a:lnTo>
                  <a:pt x="42333" y="338667"/>
                </a:lnTo>
                <a:lnTo>
                  <a:pt x="67733" y="355600"/>
                </a:lnTo>
                <a:lnTo>
                  <a:pt x="93133" y="381000"/>
                </a:lnTo>
                <a:lnTo>
                  <a:pt x="118533" y="397934"/>
                </a:lnTo>
                <a:lnTo>
                  <a:pt x="143933" y="406400"/>
                </a:lnTo>
                <a:lnTo>
                  <a:pt x="169333" y="406400"/>
                </a:lnTo>
                <a:lnTo>
                  <a:pt x="186266" y="397934"/>
                </a:lnTo>
                <a:lnTo>
                  <a:pt x="211666" y="372534"/>
                </a:lnTo>
                <a:lnTo>
                  <a:pt x="211666" y="372534"/>
                </a:lnTo>
                <a:lnTo>
                  <a:pt x="228600" y="355600"/>
                </a:lnTo>
                <a:lnTo>
                  <a:pt x="2286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341533" y="1676400"/>
            <a:ext cx="491068" cy="406401"/>
          </a:xfrm>
          <a:custGeom>
            <a:avLst/>
            <a:gdLst/>
            <a:ahLst/>
            <a:cxnLst/>
            <a:rect l="0" t="0" r="0" b="0"/>
            <a:pathLst>
              <a:path w="491068" h="406401">
                <a:moveTo>
                  <a:pt x="33867" y="50800"/>
                </a:move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35467"/>
                </a:lnTo>
                <a:lnTo>
                  <a:pt x="33867" y="177800"/>
                </a:lnTo>
                <a:lnTo>
                  <a:pt x="25400" y="220133"/>
                </a:lnTo>
                <a:lnTo>
                  <a:pt x="16934" y="270933"/>
                </a:lnTo>
                <a:lnTo>
                  <a:pt x="16934" y="304800"/>
                </a:lnTo>
                <a:lnTo>
                  <a:pt x="8467" y="330200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55600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7"/>
                </a:lnTo>
                <a:lnTo>
                  <a:pt x="0" y="321733"/>
                </a:lnTo>
                <a:lnTo>
                  <a:pt x="0" y="296333"/>
                </a:lnTo>
                <a:lnTo>
                  <a:pt x="0" y="262467"/>
                </a:lnTo>
                <a:lnTo>
                  <a:pt x="8467" y="220133"/>
                </a:lnTo>
                <a:lnTo>
                  <a:pt x="16934" y="177800"/>
                </a:lnTo>
                <a:lnTo>
                  <a:pt x="25400" y="135467"/>
                </a:lnTo>
                <a:lnTo>
                  <a:pt x="33867" y="101600"/>
                </a:lnTo>
                <a:lnTo>
                  <a:pt x="50800" y="76200"/>
                </a:lnTo>
                <a:lnTo>
                  <a:pt x="59267" y="59267"/>
                </a:lnTo>
                <a:lnTo>
                  <a:pt x="76200" y="50800"/>
                </a:lnTo>
                <a:lnTo>
                  <a:pt x="101600" y="50800"/>
                </a:lnTo>
                <a:lnTo>
                  <a:pt x="118534" y="50800"/>
                </a:lnTo>
                <a:lnTo>
                  <a:pt x="135467" y="59267"/>
                </a:lnTo>
                <a:lnTo>
                  <a:pt x="152400" y="76200"/>
                </a:lnTo>
                <a:lnTo>
                  <a:pt x="169333" y="101600"/>
                </a:lnTo>
                <a:lnTo>
                  <a:pt x="177801" y="135467"/>
                </a:lnTo>
                <a:lnTo>
                  <a:pt x="194734" y="169333"/>
                </a:lnTo>
                <a:lnTo>
                  <a:pt x="194734" y="211667"/>
                </a:lnTo>
                <a:lnTo>
                  <a:pt x="186267" y="245533"/>
                </a:lnTo>
                <a:lnTo>
                  <a:pt x="177801" y="279400"/>
                </a:lnTo>
                <a:lnTo>
                  <a:pt x="177801" y="313267"/>
                </a:lnTo>
                <a:lnTo>
                  <a:pt x="169333" y="330200"/>
                </a:lnTo>
                <a:lnTo>
                  <a:pt x="160867" y="347133"/>
                </a:lnTo>
                <a:lnTo>
                  <a:pt x="160867" y="347133"/>
                </a:lnTo>
                <a:lnTo>
                  <a:pt x="160867" y="355600"/>
                </a:lnTo>
                <a:lnTo>
                  <a:pt x="160867" y="355600"/>
                </a:lnTo>
                <a:lnTo>
                  <a:pt x="160867" y="347133"/>
                </a:lnTo>
                <a:lnTo>
                  <a:pt x="160867" y="338667"/>
                </a:lnTo>
                <a:lnTo>
                  <a:pt x="169333" y="321733"/>
                </a:lnTo>
                <a:lnTo>
                  <a:pt x="177801" y="287867"/>
                </a:lnTo>
                <a:lnTo>
                  <a:pt x="186267" y="254000"/>
                </a:lnTo>
                <a:lnTo>
                  <a:pt x="203200" y="211667"/>
                </a:lnTo>
                <a:lnTo>
                  <a:pt x="220134" y="160867"/>
                </a:lnTo>
                <a:lnTo>
                  <a:pt x="237067" y="118533"/>
                </a:lnTo>
                <a:lnTo>
                  <a:pt x="262467" y="76200"/>
                </a:lnTo>
                <a:lnTo>
                  <a:pt x="279400" y="42333"/>
                </a:lnTo>
                <a:lnTo>
                  <a:pt x="304800" y="16933"/>
                </a:lnTo>
                <a:lnTo>
                  <a:pt x="330201" y="8467"/>
                </a:lnTo>
                <a:lnTo>
                  <a:pt x="364067" y="0"/>
                </a:lnTo>
                <a:lnTo>
                  <a:pt x="381000" y="8467"/>
                </a:lnTo>
                <a:lnTo>
                  <a:pt x="414867" y="16933"/>
                </a:lnTo>
                <a:lnTo>
                  <a:pt x="440267" y="42333"/>
                </a:lnTo>
                <a:lnTo>
                  <a:pt x="457200" y="67733"/>
                </a:lnTo>
                <a:lnTo>
                  <a:pt x="474133" y="110067"/>
                </a:lnTo>
                <a:lnTo>
                  <a:pt x="482601" y="152400"/>
                </a:lnTo>
                <a:lnTo>
                  <a:pt x="491067" y="194733"/>
                </a:lnTo>
                <a:lnTo>
                  <a:pt x="491067" y="245533"/>
                </a:lnTo>
                <a:lnTo>
                  <a:pt x="491067" y="279400"/>
                </a:lnTo>
                <a:lnTo>
                  <a:pt x="491067" y="313267"/>
                </a:lnTo>
                <a:lnTo>
                  <a:pt x="491067" y="338667"/>
                </a:lnTo>
                <a:lnTo>
                  <a:pt x="482601" y="355600"/>
                </a:lnTo>
                <a:lnTo>
                  <a:pt x="482601" y="372533"/>
                </a:lnTo>
                <a:lnTo>
                  <a:pt x="474133" y="389467"/>
                </a:lnTo>
                <a:lnTo>
                  <a:pt x="474133" y="397933"/>
                </a:lnTo>
                <a:lnTo>
                  <a:pt x="474133" y="406400"/>
                </a:lnTo>
                <a:lnTo>
                  <a:pt x="474133" y="397933"/>
                </a:lnTo>
                <a:lnTo>
                  <a:pt x="482601" y="389467"/>
                </a:lnTo>
                <a:lnTo>
                  <a:pt x="482601" y="389467"/>
                </a:lnTo>
                <a:lnTo>
                  <a:pt x="491067" y="372533"/>
                </a:lnTo>
                <a:lnTo>
                  <a:pt x="491067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67200" y="2590800"/>
            <a:ext cx="245534" cy="440268"/>
          </a:xfrm>
          <a:custGeom>
            <a:avLst/>
            <a:gdLst/>
            <a:ahLst/>
            <a:cxnLst/>
            <a:rect l="0" t="0" r="0" b="0"/>
            <a:pathLst>
              <a:path w="245534" h="440268">
                <a:moveTo>
                  <a:pt x="228600" y="110067"/>
                </a:moveTo>
                <a:lnTo>
                  <a:pt x="228600" y="110067"/>
                </a:lnTo>
                <a:lnTo>
                  <a:pt x="228600" y="118533"/>
                </a:lnTo>
                <a:lnTo>
                  <a:pt x="220133" y="127000"/>
                </a:lnTo>
                <a:lnTo>
                  <a:pt x="220133" y="143933"/>
                </a:lnTo>
                <a:lnTo>
                  <a:pt x="220133" y="152400"/>
                </a:lnTo>
                <a:lnTo>
                  <a:pt x="220133" y="160867"/>
                </a:lnTo>
                <a:lnTo>
                  <a:pt x="220133" y="169333"/>
                </a:lnTo>
                <a:lnTo>
                  <a:pt x="220133" y="169333"/>
                </a:lnTo>
                <a:lnTo>
                  <a:pt x="220133" y="169333"/>
                </a:lnTo>
                <a:lnTo>
                  <a:pt x="211667" y="169333"/>
                </a:lnTo>
                <a:lnTo>
                  <a:pt x="211667" y="152400"/>
                </a:lnTo>
                <a:lnTo>
                  <a:pt x="211667" y="135467"/>
                </a:lnTo>
                <a:lnTo>
                  <a:pt x="203200" y="110067"/>
                </a:lnTo>
                <a:lnTo>
                  <a:pt x="186267" y="84667"/>
                </a:lnTo>
                <a:lnTo>
                  <a:pt x="169333" y="59267"/>
                </a:lnTo>
                <a:lnTo>
                  <a:pt x="152400" y="33867"/>
                </a:lnTo>
                <a:lnTo>
                  <a:pt x="135467" y="16933"/>
                </a:lnTo>
                <a:lnTo>
                  <a:pt x="110067" y="8467"/>
                </a:lnTo>
                <a:lnTo>
                  <a:pt x="93133" y="0"/>
                </a:lnTo>
                <a:lnTo>
                  <a:pt x="76200" y="8467"/>
                </a:lnTo>
                <a:lnTo>
                  <a:pt x="59267" y="25400"/>
                </a:lnTo>
                <a:lnTo>
                  <a:pt x="42333" y="50800"/>
                </a:lnTo>
                <a:lnTo>
                  <a:pt x="25400" y="84667"/>
                </a:lnTo>
                <a:lnTo>
                  <a:pt x="8467" y="135467"/>
                </a:lnTo>
                <a:lnTo>
                  <a:pt x="0" y="186267"/>
                </a:lnTo>
                <a:lnTo>
                  <a:pt x="0" y="245533"/>
                </a:lnTo>
                <a:lnTo>
                  <a:pt x="0" y="296333"/>
                </a:lnTo>
                <a:lnTo>
                  <a:pt x="8467" y="338667"/>
                </a:lnTo>
                <a:lnTo>
                  <a:pt x="25400" y="381000"/>
                </a:lnTo>
                <a:lnTo>
                  <a:pt x="42333" y="406400"/>
                </a:lnTo>
                <a:lnTo>
                  <a:pt x="59267" y="423333"/>
                </a:lnTo>
                <a:lnTo>
                  <a:pt x="76200" y="431800"/>
                </a:lnTo>
                <a:lnTo>
                  <a:pt x="93133" y="440267"/>
                </a:lnTo>
                <a:lnTo>
                  <a:pt x="118533" y="440267"/>
                </a:lnTo>
                <a:lnTo>
                  <a:pt x="143933" y="431800"/>
                </a:lnTo>
                <a:lnTo>
                  <a:pt x="169333" y="414867"/>
                </a:lnTo>
                <a:lnTo>
                  <a:pt x="203200" y="397933"/>
                </a:lnTo>
                <a:lnTo>
                  <a:pt x="228600" y="364067"/>
                </a:lnTo>
                <a:lnTo>
                  <a:pt x="228600" y="364067"/>
                </a:lnTo>
                <a:lnTo>
                  <a:pt x="245533" y="330200"/>
                </a:lnTo>
                <a:lnTo>
                  <a:pt x="245533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88933" y="2658533"/>
            <a:ext cx="719668" cy="347135"/>
          </a:xfrm>
          <a:custGeom>
            <a:avLst/>
            <a:gdLst/>
            <a:ahLst/>
            <a:cxnLst/>
            <a:rect l="0" t="0" r="0" b="0"/>
            <a:pathLst>
              <a:path w="719668" h="347135">
                <a:moveTo>
                  <a:pt x="25400" y="50800"/>
                </a:moveTo>
                <a:lnTo>
                  <a:pt x="25400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0" y="143934"/>
                </a:lnTo>
                <a:lnTo>
                  <a:pt x="0" y="186267"/>
                </a:lnTo>
                <a:lnTo>
                  <a:pt x="0" y="237067"/>
                </a:lnTo>
                <a:lnTo>
                  <a:pt x="0" y="279400"/>
                </a:lnTo>
                <a:lnTo>
                  <a:pt x="8467" y="313267"/>
                </a:lnTo>
                <a:lnTo>
                  <a:pt x="16934" y="330200"/>
                </a:lnTo>
                <a:lnTo>
                  <a:pt x="33867" y="347134"/>
                </a:lnTo>
                <a:lnTo>
                  <a:pt x="50800" y="347134"/>
                </a:lnTo>
                <a:lnTo>
                  <a:pt x="67734" y="347134"/>
                </a:lnTo>
                <a:lnTo>
                  <a:pt x="84667" y="338667"/>
                </a:lnTo>
                <a:lnTo>
                  <a:pt x="101600" y="321734"/>
                </a:lnTo>
                <a:lnTo>
                  <a:pt x="118534" y="296334"/>
                </a:lnTo>
                <a:lnTo>
                  <a:pt x="135467" y="262467"/>
                </a:lnTo>
                <a:lnTo>
                  <a:pt x="152400" y="228600"/>
                </a:lnTo>
                <a:lnTo>
                  <a:pt x="160867" y="194734"/>
                </a:lnTo>
                <a:lnTo>
                  <a:pt x="160867" y="152400"/>
                </a:lnTo>
                <a:lnTo>
                  <a:pt x="160867" y="110067"/>
                </a:lnTo>
                <a:lnTo>
                  <a:pt x="143934" y="76200"/>
                </a:lnTo>
                <a:lnTo>
                  <a:pt x="127000" y="50800"/>
                </a:lnTo>
                <a:lnTo>
                  <a:pt x="110067" y="25400"/>
                </a:lnTo>
                <a:lnTo>
                  <a:pt x="84667" y="16934"/>
                </a:lnTo>
                <a:lnTo>
                  <a:pt x="67734" y="8467"/>
                </a:lnTo>
                <a:lnTo>
                  <a:pt x="50800" y="16934"/>
                </a:lnTo>
                <a:lnTo>
                  <a:pt x="25400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50800"/>
                </a:lnTo>
                <a:lnTo>
                  <a:pt x="42334" y="50800"/>
                </a:lnTo>
                <a:lnTo>
                  <a:pt x="67734" y="50800"/>
                </a:lnTo>
                <a:lnTo>
                  <a:pt x="101600" y="59267"/>
                </a:lnTo>
                <a:lnTo>
                  <a:pt x="135467" y="59267"/>
                </a:lnTo>
                <a:lnTo>
                  <a:pt x="169334" y="59267"/>
                </a:lnTo>
                <a:lnTo>
                  <a:pt x="194734" y="67734"/>
                </a:lnTo>
                <a:lnTo>
                  <a:pt x="211667" y="84667"/>
                </a:lnTo>
                <a:lnTo>
                  <a:pt x="228600" y="101600"/>
                </a:lnTo>
                <a:lnTo>
                  <a:pt x="237067" y="127000"/>
                </a:lnTo>
                <a:lnTo>
                  <a:pt x="237067" y="152400"/>
                </a:lnTo>
                <a:lnTo>
                  <a:pt x="245534" y="186267"/>
                </a:lnTo>
                <a:lnTo>
                  <a:pt x="245534" y="211667"/>
                </a:lnTo>
                <a:lnTo>
                  <a:pt x="245534" y="237067"/>
                </a:lnTo>
                <a:lnTo>
                  <a:pt x="245534" y="262467"/>
                </a:lnTo>
                <a:lnTo>
                  <a:pt x="245534" y="270934"/>
                </a:lnTo>
                <a:lnTo>
                  <a:pt x="237067" y="279400"/>
                </a:lnTo>
                <a:lnTo>
                  <a:pt x="237067" y="287867"/>
                </a:lnTo>
                <a:lnTo>
                  <a:pt x="237067" y="279400"/>
                </a:lnTo>
                <a:lnTo>
                  <a:pt x="245534" y="279400"/>
                </a:lnTo>
                <a:lnTo>
                  <a:pt x="245534" y="262467"/>
                </a:lnTo>
                <a:lnTo>
                  <a:pt x="254000" y="245534"/>
                </a:lnTo>
                <a:lnTo>
                  <a:pt x="270934" y="211667"/>
                </a:lnTo>
                <a:lnTo>
                  <a:pt x="287867" y="169334"/>
                </a:lnTo>
                <a:lnTo>
                  <a:pt x="304800" y="127000"/>
                </a:lnTo>
                <a:lnTo>
                  <a:pt x="321734" y="84667"/>
                </a:lnTo>
                <a:lnTo>
                  <a:pt x="347134" y="42334"/>
                </a:lnTo>
                <a:lnTo>
                  <a:pt x="364067" y="16934"/>
                </a:lnTo>
                <a:lnTo>
                  <a:pt x="381000" y="0"/>
                </a:lnTo>
                <a:lnTo>
                  <a:pt x="397934" y="0"/>
                </a:lnTo>
                <a:lnTo>
                  <a:pt x="406400" y="0"/>
                </a:lnTo>
                <a:lnTo>
                  <a:pt x="423334" y="16934"/>
                </a:lnTo>
                <a:lnTo>
                  <a:pt x="431800" y="42334"/>
                </a:lnTo>
                <a:lnTo>
                  <a:pt x="440267" y="76200"/>
                </a:lnTo>
                <a:lnTo>
                  <a:pt x="440267" y="118534"/>
                </a:lnTo>
                <a:lnTo>
                  <a:pt x="440267" y="160867"/>
                </a:lnTo>
                <a:lnTo>
                  <a:pt x="440267" y="211667"/>
                </a:lnTo>
                <a:lnTo>
                  <a:pt x="431800" y="254000"/>
                </a:lnTo>
                <a:lnTo>
                  <a:pt x="431800" y="279400"/>
                </a:lnTo>
                <a:lnTo>
                  <a:pt x="431800" y="304800"/>
                </a:lnTo>
                <a:lnTo>
                  <a:pt x="431800" y="313267"/>
                </a:lnTo>
                <a:lnTo>
                  <a:pt x="431800" y="321734"/>
                </a:lnTo>
                <a:lnTo>
                  <a:pt x="431800" y="313267"/>
                </a:lnTo>
                <a:lnTo>
                  <a:pt x="431800" y="313267"/>
                </a:lnTo>
                <a:lnTo>
                  <a:pt x="440267" y="296334"/>
                </a:lnTo>
                <a:lnTo>
                  <a:pt x="448734" y="270934"/>
                </a:lnTo>
                <a:lnTo>
                  <a:pt x="465667" y="245534"/>
                </a:lnTo>
                <a:lnTo>
                  <a:pt x="482600" y="194734"/>
                </a:lnTo>
                <a:lnTo>
                  <a:pt x="508000" y="152400"/>
                </a:lnTo>
                <a:lnTo>
                  <a:pt x="533400" y="101600"/>
                </a:lnTo>
                <a:lnTo>
                  <a:pt x="550334" y="59267"/>
                </a:lnTo>
                <a:lnTo>
                  <a:pt x="567267" y="25400"/>
                </a:lnTo>
                <a:lnTo>
                  <a:pt x="584200" y="8467"/>
                </a:lnTo>
                <a:lnTo>
                  <a:pt x="584200" y="0"/>
                </a:lnTo>
                <a:lnTo>
                  <a:pt x="592667" y="0"/>
                </a:lnTo>
                <a:lnTo>
                  <a:pt x="592667" y="8467"/>
                </a:lnTo>
                <a:lnTo>
                  <a:pt x="592667" y="25400"/>
                </a:lnTo>
                <a:lnTo>
                  <a:pt x="592667" y="50800"/>
                </a:lnTo>
                <a:lnTo>
                  <a:pt x="584200" y="93134"/>
                </a:lnTo>
                <a:lnTo>
                  <a:pt x="584200" y="135467"/>
                </a:lnTo>
                <a:lnTo>
                  <a:pt x="592667" y="177800"/>
                </a:lnTo>
                <a:lnTo>
                  <a:pt x="592667" y="228600"/>
                </a:lnTo>
                <a:lnTo>
                  <a:pt x="609600" y="270934"/>
                </a:lnTo>
                <a:lnTo>
                  <a:pt x="626534" y="304800"/>
                </a:lnTo>
                <a:lnTo>
                  <a:pt x="643467" y="321734"/>
                </a:lnTo>
                <a:lnTo>
                  <a:pt x="651934" y="330200"/>
                </a:lnTo>
                <a:lnTo>
                  <a:pt x="668867" y="330200"/>
                </a:lnTo>
                <a:lnTo>
                  <a:pt x="685800" y="313267"/>
                </a:lnTo>
                <a:lnTo>
                  <a:pt x="702734" y="287867"/>
                </a:lnTo>
                <a:lnTo>
                  <a:pt x="702734" y="287867"/>
                </a:lnTo>
                <a:lnTo>
                  <a:pt x="719667" y="262467"/>
                </a:lnTo>
                <a:lnTo>
                  <a:pt x="7196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59400" y="2700867"/>
            <a:ext cx="999068" cy="338667"/>
          </a:xfrm>
          <a:custGeom>
            <a:avLst/>
            <a:gdLst/>
            <a:ahLst/>
            <a:cxnLst/>
            <a:rect l="0" t="0" r="0" b="0"/>
            <a:pathLst>
              <a:path w="999068" h="338667">
                <a:moveTo>
                  <a:pt x="16933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59266"/>
                </a:lnTo>
                <a:lnTo>
                  <a:pt x="0" y="93133"/>
                </a:lnTo>
                <a:lnTo>
                  <a:pt x="0" y="127000"/>
                </a:lnTo>
                <a:lnTo>
                  <a:pt x="8467" y="169333"/>
                </a:lnTo>
                <a:lnTo>
                  <a:pt x="8467" y="211666"/>
                </a:lnTo>
                <a:lnTo>
                  <a:pt x="8467" y="245533"/>
                </a:lnTo>
                <a:lnTo>
                  <a:pt x="16933" y="262466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0933"/>
                </a:lnTo>
                <a:lnTo>
                  <a:pt x="16933" y="262466"/>
                </a:lnTo>
                <a:lnTo>
                  <a:pt x="25400" y="245533"/>
                </a:lnTo>
                <a:lnTo>
                  <a:pt x="33867" y="211666"/>
                </a:lnTo>
                <a:lnTo>
                  <a:pt x="42333" y="177800"/>
                </a:lnTo>
                <a:lnTo>
                  <a:pt x="59267" y="135466"/>
                </a:lnTo>
                <a:lnTo>
                  <a:pt x="67733" y="93133"/>
                </a:lnTo>
                <a:lnTo>
                  <a:pt x="84667" y="59266"/>
                </a:lnTo>
                <a:lnTo>
                  <a:pt x="93133" y="25400"/>
                </a:lnTo>
                <a:lnTo>
                  <a:pt x="101600" y="16933"/>
                </a:lnTo>
                <a:lnTo>
                  <a:pt x="110067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7" y="50800"/>
                </a:lnTo>
                <a:lnTo>
                  <a:pt x="143933" y="67733"/>
                </a:lnTo>
                <a:lnTo>
                  <a:pt x="152400" y="101600"/>
                </a:lnTo>
                <a:lnTo>
                  <a:pt x="152400" y="143933"/>
                </a:lnTo>
                <a:lnTo>
                  <a:pt x="152400" y="186266"/>
                </a:lnTo>
                <a:lnTo>
                  <a:pt x="152400" y="228600"/>
                </a:lnTo>
                <a:lnTo>
                  <a:pt x="152400" y="270933"/>
                </a:lnTo>
                <a:lnTo>
                  <a:pt x="152400" y="296333"/>
                </a:lnTo>
                <a:lnTo>
                  <a:pt x="152400" y="304800"/>
                </a:lnTo>
                <a:lnTo>
                  <a:pt x="152400" y="313266"/>
                </a:lnTo>
                <a:lnTo>
                  <a:pt x="152400" y="313266"/>
                </a:lnTo>
                <a:lnTo>
                  <a:pt x="152400" y="313266"/>
                </a:lnTo>
                <a:lnTo>
                  <a:pt x="160867" y="296333"/>
                </a:lnTo>
                <a:lnTo>
                  <a:pt x="169333" y="279400"/>
                </a:lnTo>
                <a:lnTo>
                  <a:pt x="186267" y="254000"/>
                </a:lnTo>
                <a:lnTo>
                  <a:pt x="203200" y="220133"/>
                </a:lnTo>
                <a:lnTo>
                  <a:pt x="220133" y="177800"/>
                </a:lnTo>
                <a:lnTo>
                  <a:pt x="245533" y="135466"/>
                </a:lnTo>
                <a:lnTo>
                  <a:pt x="270933" y="93133"/>
                </a:lnTo>
                <a:lnTo>
                  <a:pt x="287867" y="50800"/>
                </a:lnTo>
                <a:lnTo>
                  <a:pt x="304800" y="25400"/>
                </a:lnTo>
                <a:lnTo>
                  <a:pt x="313267" y="8466"/>
                </a:lnTo>
                <a:lnTo>
                  <a:pt x="321733" y="0"/>
                </a:lnTo>
                <a:lnTo>
                  <a:pt x="321733" y="8466"/>
                </a:lnTo>
                <a:lnTo>
                  <a:pt x="321733" y="25400"/>
                </a:lnTo>
                <a:lnTo>
                  <a:pt x="321733" y="50800"/>
                </a:lnTo>
                <a:lnTo>
                  <a:pt x="321733" y="84666"/>
                </a:lnTo>
                <a:lnTo>
                  <a:pt x="321733" y="127000"/>
                </a:lnTo>
                <a:lnTo>
                  <a:pt x="330200" y="169333"/>
                </a:lnTo>
                <a:lnTo>
                  <a:pt x="338667" y="203200"/>
                </a:lnTo>
                <a:lnTo>
                  <a:pt x="347133" y="237066"/>
                </a:lnTo>
                <a:lnTo>
                  <a:pt x="364067" y="245533"/>
                </a:lnTo>
                <a:lnTo>
                  <a:pt x="381000" y="262466"/>
                </a:lnTo>
                <a:lnTo>
                  <a:pt x="397933" y="262466"/>
                </a:lnTo>
                <a:lnTo>
                  <a:pt x="414867" y="254000"/>
                </a:lnTo>
                <a:lnTo>
                  <a:pt x="440267" y="245533"/>
                </a:lnTo>
                <a:lnTo>
                  <a:pt x="457200" y="228600"/>
                </a:lnTo>
                <a:lnTo>
                  <a:pt x="474133" y="211666"/>
                </a:lnTo>
                <a:lnTo>
                  <a:pt x="491067" y="186266"/>
                </a:lnTo>
                <a:lnTo>
                  <a:pt x="499533" y="152400"/>
                </a:lnTo>
                <a:lnTo>
                  <a:pt x="508000" y="127000"/>
                </a:lnTo>
                <a:lnTo>
                  <a:pt x="516467" y="110066"/>
                </a:lnTo>
                <a:lnTo>
                  <a:pt x="516467" y="93133"/>
                </a:lnTo>
                <a:lnTo>
                  <a:pt x="516467" y="84666"/>
                </a:lnTo>
                <a:lnTo>
                  <a:pt x="508000" y="93133"/>
                </a:lnTo>
                <a:lnTo>
                  <a:pt x="499533" y="110066"/>
                </a:lnTo>
                <a:lnTo>
                  <a:pt x="491067" y="143933"/>
                </a:lnTo>
                <a:lnTo>
                  <a:pt x="491067" y="177800"/>
                </a:lnTo>
                <a:lnTo>
                  <a:pt x="482600" y="211666"/>
                </a:lnTo>
                <a:lnTo>
                  <a:pt x="491067" y="245533"/>
                </a:lnTo>
                <a:lnTo>
                  <a:pt x="499533" y="279400"/>
                </a:lnTo>
                <a:lnTo>
                  <a:pt x="516467" y="304800"/>
                </a:lnTo>
                <a:lnTo>
                  <a:pt x="533400" y="313266"/>
                </a:lnTo>
                <a:lnTo>
                  <a:pt x="550333" y="330200"/>
                </a:lnTo>
                <a:lnTo>
                  <a:pt x="567267" y="330200"/>
                </a:lnTo>
                <a:lnTo>
                  <a:pt x="575733" y="330200"/>
                </a:lnTo>
                <a:lnTo>
                  <a:pt x="592667" y="321733"/>
                </a:lnTo>
                <a:lnTo>
                  <a:pt x="609600" y="304800"/>
                </a:lnTo>
                <a:lnTo>
                  <a:pt x="618067" y="279400"/>
                </a:lnTo>
                <a:lnTo>
                  <a:pt x="626533" y="237066"/>
                </a:lnTo>
                <a:lnTo>
                  <a:pt x="635000" y="194733"/>
                </a:lnTo>
                <a:lnTo>
                  <a:pt x="635000" y="152400"/>
                </a:lnTo>
                <a:lnTo>
                  <a:pt x="626533" y="118533"/>
                </a:lnTo>
                <a:lnTo>
                  <a:pt x="609600" y="93133"/>
                </a:lnTo>
                <a:lnTo>
                  <a:pt x="584200" y="76200"/>
                </a:lnTo>
                <a:lnTo>
                  <a:pt x="558800" y="76200"/>
                </a:lnTo>
                <a:lnTo>
                  <a:pt x="541867" y="76200"/>
                </a:lnTo>
                <a:lnTo>
                  <a:pt x="516467" y="84666"/>
                </a:lnTo>
                <a:lnTo>
                  <a:pt x="499533" y="93133"/>
                </a:lnTo>
                <a:lnTo>
                  <a:pt x="482600" y="101600"/>
                </a:lnTo>
                <a:lnTo>
                  <a:pt x="482600" y="110066"/>
                </a:lnTo>
                <a:lnTo>
                  <a:pt x="482600" y="110066"/>
                </a:lnTo>
                <a:lnTo>
                  <a:pt x="491067" y="118533"/>
                </a:lnTo>
                <a:lnTo>
                  <a:pt x="508000" y="118533"/>
                </a:lnTo>
                <a:lnTo>
                  <a:pt x="541867" y="118533"/>
                </a:lnTo>
                <a:lnTo>
                  <a:pt x="575733" y="110066"/>
                </a:lnTo>
                <a:lnTo>
                  <a:pt x="618067" y="101600"/>
                </a:lnTo>
                <a:lnTo>
                  <a:pt x="651933" y="84666"/>
                </a:lnTo>
                <a:lnTo>
                  <a:pt x="685800" y="76200"/>
                </a:lnTo>
                <a:lnTo>
                  <a:pt x="702733" y="59266"/>
                </a:lnTo>
                <a:lnTo>
                  <a:pt x="719667" y="50800"/>
                </a:lnTo>
                <a:lnTo>
                  <a:pt x="728133" y="50800"/>
                </a:lnTo>
                <a:lnTo>
                  <a:pt x="736600" y="59266"/>
                </a:lnTo>
                <a:lnTo>
                  <a:pt x="736600" y="67733"/>
                </a:lnTo>
                <a:lnTo>
                  <a:pt x="728133" y="93133"/>
                </a:lnTo>
                <a:lnTo>
                  <a:pt x="719667" y="127000"/>
                </a:lnTo>
                <a:lnTo>
                  <a:pt x="702733" y="160866"/>
                </a:lnTo>
                <a:lnTo>
                  <a:pt x="694267" y="194733"/>
                </a:lnTo>
                <a:lnTo>
                  <a:pt x="685800" y="220133"/>
                </a:lnTo>
                <a:lnTo>
                  <a:pt x="685800" y="245533"/>
                </a:lnTo>
                <a:lnTo>
                  <a:pt x="685800" y="254000"/>
                </a:lnTo>
                <a:lnTo>
                  <a:pt x="685800" y="254000"/>
                </a:lnTo>
                <a:lnTo>
                  <a:pt x="694267" y="254000"/>
                </a:lnTo>
                <a:lnTo>
                  <a:pt x="702733" y="245533"/>
                </a:lnTo>
                <a:lnTo>
                  <a:pt x="711200" y="237066"/>
                </a:lnTo>
                <a:lnTo>
                  <a:pt x="728133" y="220133"/>
                </a:lnTo>
                <a:lnTo>
                  <a:pt x="753533" y="194733"/>
                </a:lnTo>
                <a:lnTo>
                  <a:pt x="770467" y="169333"/>
                </a:lnTo>
                <a:lnTo>
                  <a:pt x="795867" y="135466"/>
                </a:lnTo>
                <a:lnTo>
                  <a:pt x="812800" y="101600"/>
                </a:lnTo>
                <a:lnTo>
                  <a:pt x="829733" y="84666"/>
                </a:lnTo>
                <a:lnTo>
                  <a:pt x="846667" y="76200"/>
                </a:lnTo>
                <a:lnTo>
                  <a:pt x="855133" y="76200"/>
                </a:lnTo>
                <a:lnTo>
                  <a:pt x="855133" y="84666"/>
                </a:lnTo>
                <a:lnTo>
                  <a:pt x="855133" y="101600"/>
                </a:lnTo>
                <a:lnTo>
                  <a:pt x="855133" y="135466"/>
                </a:lnTo>
                <a:lnTo>
                  <a:pt x="855133" y="169333"/>
                </a:lnTo>
                <a:lnTo>
                  <a:pt x="855133" y="203200"/>
                </a:lnTo>
                <a:lnTo>
                  <a:pt x="863600" y="245533"/>
                </a:lnTo>
                <a:lnTo>
                  <a:pt x="872067" y="279400"/>
                </a:lnTo>
                <a:lnTo>
                  <a:pt x="889000" y="304800"/>
                </a:lnTo>
                <a:lnTo>
                  <a:pt x="914400" y="321733"/>
                </a:lnTo>
                <a:lnTo>
                  <a:pt x="939800" y="338666"/>
                </a:lnTo>
                <a:lnTo>
                  <a:pt x="973667" y="338666"/>
                </a:lnTo>
                <a:lnTo>
                  <a:pt x="973667" y="338666"/>
                </a:lnTo>
                <a:lnTo>
                  <a:pt x="999067" y="330200"/>
                </a:lnTo>
                <a:lnTo>
                  <a:pt x="99906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71734" y="2556933"/>
            <a:ext cx="592667" cy="499535"/>
          </a:xfrm>
          <a:custGeom>
            <a:avLst/>
            <a:gdLst/>
            <a:ahLst/>
            <a:cxnLst/>
            <a:rect l="0" t="0" r="0" b="0"/>
            <a:pathLst>
              <a:path w="592667" h="499535">
                <a:moveTo>
                  <a:pt x="262466" y="270934"/>
                </a:moveTo>
                <a:lnTo>
                  <a:pt x="262466" y="262467"/>
                </a:lnTo>
                <a:lnTo>
                  <a:pt x="262466" y="262467"/>
                </a:lnTo>
                <a:lnTo>
                  <a:pt x="253999" y="254000"/>
                </a:lnTo>
                <a:lnTo>
                  <a:pt x="245533" y="245534"/>
                </a:lnTo>
                <a:lnTo>
                  <a:pt x="228600" y="237067"/>
                </a:lnTo>
                <a:lnTo>
                  <a:pt x="211666" y="237067"/>
                </a:lnTo>
                <a:lnTo>
                  <a:pt x="186266" y="228600"/>
                </a:lnTo>
                <a:lnTo>
                  <a:pt x="152400" y="228600"/>
                </a:lnTo>
                <a:lnTo>
                  <a:pt x="118533" y="237067"/>
                </a:lnTo>
                <a:lnTo>
                  <a:pt x="93133" y="245534"/>
                </a:lnTo>
                <a:lnTo>
                  <a:pt x="59266" y="262467"/>
                </a:lnTo>
                <a:lnTo>
                  <a:pt x="33866" y="287867"/>
                </a:lnTo>
                <a:lnTo>
                  <a:pt x="16933" y="321734"/>
                </a:lnTo>
                <a:lnTo>
                  <a:pt x="0" y="355600"/>
                </a:lnTo>
                <a:lnTo>
                  <a:pt x="0" y="389467"/>
                </a:lnTo>
                <a:lnTo>
                  <a:pt x="8466" y="423334"/>
                </a:lnTo>
                <a:lnTo>
                  <a:pt x="25399" y="448734"/>
                </a:lnTo>
                <a:lnTo>
                  <a:pt x="42333" y="465667"/>
                </a:lnTo>
                <a:lnTo>
                  <a:pt x="67732" y="482600"/>
                </a:lnTo>
                <a:lnTo>
                  <a:pt x="101599" y="482600"/>
                </a:lnTo>
                <a:lnTo>
                  <a:pt x="126999" y="482600"/>
                </a:lnTo>
                <a:lnTo>
                  <a:pt x="160866" y="474134"/>
                </a:lnTo>
                <a:lnTo>
                  <a:pt x="186266" y="465667"/>
                </a:lnTo>
                <a:lnTo>
                  <a:pt x="220132" y="448734"/>
                </a:lnTo>
                <a:lnTo>
                  <a:pt x="245533" y="423334"/>
                </a:lnTo>
                <a:lnTo>
                  <a:pt x="270933" y="389467"/>
                </a:lnTo>
                <a:lnTo>
                  <a:pt x="287866" y="347134"/>
                </a:lnTo>
                <a:lnTo>
                  <a:pt x="304800" y="304800"/>
                </a:lnTo>
                <a:lnTo>
                  <a:pt x="321733" y="254000"/>
                </a:lnTo>
                <a:lnTo>
                  <a:pt x="330199" y="203200"/>
                </a:lnTo>
                <a:lnTo>
                  <a:pt x="330199" y="152400"/>
                </a:lnTo>
                <a:lnTo>
                  <a:pt x="321733" y="110067"/>
                </a:lnTo>
                <a:lnTo>
                  <a:pt x="313266" y="76200"/>
                </a:lnTo>
                <a:lnTo>
                  <a:pt x="296332" y="42334"/>
                </a:lnTo>
                <a:lnTo>
                  <a:pt x="279399" y="25400"/>
                </a:lnTo>
                <a:lnTo>
                  <a:pt x="262466" y="8467"/>
                </a:lnTo>
                <a:lnTo>
                  <a:pt x="237066" y="0"/>
                </a:lnTo>
                <a:lnTo>
                  <a:pt x="220132" y="0"/>
                </a:lnTo>
                <a:lnTo>
                  <a:pt x="203199" y="0"/>
                </a:lnTo>
                <a:lnTo>
                  <a:pt x="194733" y="8467"/>
                </a:lnTo>
                <a:lnTo>
                  <a:pt x="186266" y="16934"/>
                </a:lnTo>
                <a:lnTo>
                  <a:pt x="177799" y="33867"/>
                </a:lnTo>
                <a:lnTo>
                  <a:pt x="177799" y="50800"/>
                </a:lnTo>
                <a:lnTo>
                  <a:pt x="177799" y="76200"/>
                </a:lnTo>
                <a:lnTo>
                  <a:pt x="186266" y="110067"/>
                </a:lnTo>
                <a:lnTo>
                  <a:pt x="203199" y="143934"/>
                </a:lnTo>
                <a:lnTo>
                  <a:pt x="220132" y="177800"/>
                </a:lnTo>
                <a:lnTo>
                  <a:pt x="228600" y="220134"/>
                </a:lnTo>
                <a:lnTo>
                  <a:pt x="245533" y="262467"/>
                </a:lnTo>
                <a:lnTo>
                  <a:pt x="262466" y="296334"/>
                </a:lnTo>
                <a:lnTo>
                  <a:pt x="279399" y="338667"/>
                </a:lnTo>
                <a:lnTo>
                  <a:pt x="296332" y="372534"/>
                </a:lnTo>
                <a:lnTo>
                  <a:pt x="304800" y="406400"/>
                </a:lnTo>
                <a:lnTo>
                  <a:pt x="330199" y="423334"/>
                </a:lnTo>
                <a:lnTo>
                  <a:pt x="347133" y="448734"/>
                </a:lnTo>
                <a:lnTo>
                  <a:pt x="372532" y="457200"/>
                </a:lnTo>
                <a:lnTo>
                  <a:pt x="389466" y="465667"/>
                </a:lnTo>
                <a:lnTo>
                  <a:pt x="414866" y="465667"/>
                </a:lnTo>
                <a:lnTo>
                  <a:pt x="440266" y="457200"/>
                </a:lnTo>
                <a:lnTo>
                  <a:pt x="465666" y="448734"/>
                </a:lnTo>
                <a:lnTo>
                  <a:pt x="491066" y="423334"/>
                </a:lnTo>
                <a:lnTo>
                  <a:pt x="507999" y="397934"/>
                </a:lnTo>
                <a:lnTo>
                  <a:pt x="533400" y="364067"/>
                </a:lnTo>
                <a:lnTo>
                  <a:pt x="550333" y="321734"/>
                </a:lnTo>
                <a:lnTo>
                  <a:pt x="558799" y="287867"/>
                </a:lnTo>
                <a:lnTo>
                  <a:pt x="567266" y="254000"/>
                </a:lnTo>
                <a:lnTo>
                  <a:pt x="567266" y="228600"/>
                </a:lnTo>
                <a:lnTo>
                  <a:pt x="567266" y="211667"/>
                </a:lnTo>
                <a:lnTo>
                  <a:pt x="550333" y="203200"/>
                </a:lnTo>
                <a:lnTo>
                  <a:pt x="541866" y="203200"/>
                </a:lnTo>
                <a:lnTo>
                  <a:pt x="533400" y="211667"/>
                </a:lnTo>
                <a:lnTo>
                  <a:pt x="516466" y="228600"/>
                </a:lnTo>
                <a:lnTo>
                  <a:pt x="499533" y="245534"/>
                </a:lnTo>
                <a:lnTo>
                  <a:pt x="491066" y="279400"/>
                </a:lnTo>
                <a:lnTo>
                  <a:pt x="482599" y="313267"/>
                </a:lnTo>
                <a:lnTo>
                  <a:pt x="474133" y="355600"/>
                </a:lnTo>
                <a:lnTo>
                  <a:pt x="482599" y="397934"/>
                </a:lnTo>
                <a:lnTo>
                  <a:pt x="491066" y="440267"/>
                </a:lnTo>
                <a:lnTo>
                  <a:pt x="507999" y="465667"/>
                </a:lnTo>
                <a:lnTo>
                  <a:pt x="524932" y="491067"/>
                </a:lnTo>
                <a:lnTo>
                  <a:pt x="541866" y="499534"/>
                </a:lnTo>
                <a:lnTo>
                  <a:pt x="575733" y="499534"/>
                </a:lnTo>
                <a:lnTo>
                  <a:pt x="575733" y="499534"/>
                </a:lnTo>
                <a:lnTo>
                  <a:pt x="592666" y="499534"/>
                </a:lnTo>
                <a:lnTo>
                  <a:pt x="592666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08333" y="2777067"/>
            <a:ext cx="1075268" cy="296334"/>
          </a:xfrm>
          <a:custGeom>
            <a:avLst/>
            <a:gdLst/>
            <a:ahLst/>
            <a:cxnLst/>
            <a:rect l="0" t="0" r="0" b="0"/>
            <a:pathLst>
              <a:path w="1075268" h="296334">
                <a:moveTo>
                  <a:pt x="0" y="33866"/>
                </a:moveTo>
                <a:lnTo>
                  <a:pt x="0" y="33866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16933" y="110066"/>
                </a:lnTo>
                <a:lnTo>
                  <a:pt x="25401" y="152400"/>
                </a:lnTo>
                <a:lnTo>
                  <a:pt x="25401" y="194733"/>
                </a:lnTo>
                <a:lnTo>
                  <a:pt x="25401" y="228600"/>
                </a:lnTo>
                <a:lnTo>
                  <a:pt x="25401" y="254000"/>
                </a:lnTo>
                <a:lnTo>
                  <a:pt x="25401" y="279400"/>
                </a:lnTo>
                <a:lnTo>
                  <a:pt x="25401" y="279400"/>
                </a:lnTo>
                <a:lnTo>
                  <a:pt x="25401" y="287866"/>
                </a:lnTo>
                <a:lnTo>
                  <a:pt x="25401" y="279400"/>
                </a:lnTo>
                <a:lnTo>
                  <a:pt x="25401" y="279400"/>
                </a:lnTo>
                <a:lnTo>
                  <a:pt x="25401" y="270933"/>
                </a:lnTo>
                <a:lnTo>
                  <a:pt x="33867" y="254000"/>
                </a:lnTo>
                <a:lnTo>
                  <a:pt x="33867" y="228600"/>
                </a:lnTo>
                <a:lnTo>
                  <a:pt x="50800" y="203200"/>
                </a:lnTo>
                <a:lnTo>
                  <a:pt x="59267" y="160866"/>
                </a:lnTo>
                <a:lnTo>
                  <a:pt x="76200" y="118533"/>
                </a:lnTo>
                <a:lnTo>
                  <a:pt x="93133" y="84666"/>
                </a:lnTo>
                <a:lnTo>
                  <a:pt x="110067" y="50800"/>
                </a:lnTo>
                <a:lnTo>
                  <a:pt x="127000" y="25400"/>
                </a:lnTo>
                <a:lnTo>
                  <a:pt x="143934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86267" y="16933"/>
                </a:lnTo>
                <a:lnTo>
                  <a:pt x="203200" y="33866"/>
                </a:lnTo>
                <a:lnTo>
                  <a:pt x="211667" y="50800"/>
                </a:lnTo>
                <a:lnTo>
                  <a:pt x="220134" y="76200"/>
                </a:lnTo>
                <a:lnTo>
                  <a:pt x="228600" y="101600"/>
                </a:lnTo>
                <a:lnTo>
                  <a:pt x="228600" y="135466"/>
                </a:lnTo>
                <a:lnTo>
                  <a:pt x="220134" y="169333"/>
                </a:lnTo>
                <a:lnTo>
                  <a:pt x="220134" y="203200"/>
                </a:lnTo>
                <a:lnTo>
                  <a:pt x="228600" y="228600"/>
                </a:lnTo>
                <a:lnTo>
                  <a:pt x="237067" y="245533"/>
                </a:lnTo>
                <a:lnTo>
                  <a:pt x="245533" y="254000"/>
                </a:lnTo>
                <a:lnTo>
                  <a:pt x="254001" y="254000"/>
                </a:lnTo>
                <a:lnTo>
                  <a:pt x="270934" y="254000"/>
                </a:lnTo>
                <a:lnTo>
                  <a:pt x="279400" y="245533"/>
                </a:lnTo>
                <a:lnTo>
                  <a:pt x="296334" y="228600"/>
                </a:lnTo>
                <a:lnTo>
                  <a:pt x="313267" y="203200"/>
                </a:lnTo>
                <a:lnTo>
                  <a:pt x="330201" y="177800"/>
                </a:lnTo>
                <a:lnTo>
                  <a:pt x="347134" y="143933"/>
                </a:lnTo>
                <a:lnTo>
                  <a:pt x="364067" y="110066"/>
                </a:lnTo>
                <a:lnTo>
                  <a:pt x="381000" y="76200"/>
                </a:lnTo>
                <a:lnTo>
                  <a:pt x="389467" y="50800"/>
                </a:lnTo>
                <a:lnTo>
                  <a:pt x="397933" y="33866"/>
                </a:lnTo>
                <a:lnTo>
                  <a:pt x="397933" y="33866"/>
                </a:lnTo>
                <a:lnTo>
                  <a:pt x="397933" y="33866"/>
                </a:lnTo>
                <a:lnTo>
                  <a:pt x="397933" y="33866"/>
                </a:lnTo>
                <a:lnTo>
                  <a:pt x="397933" y="50800"/>
                </a:lnTo>
                <a:lnTo>
                  <a:pt x="397933" y="67733"/>
                </a:lnTo>
                <a:lnTo>
                  <a:pt x="389467" y="93133"/>
                </a:lnTo>
                <a:lnTo>
                  <a:pt x="389467" y="127000"/>
                </a:lnTo>
                <a:lnTo>
                  <a:pt x="389467" y="160866"/>
                </a:lnTo>
                <a:lnTo>
                  <a:pt x="397933" y="194733"/>
                </a:lnTo>
                <a:lnTo>
                  <a:pt x="406401" y="228600"/>
                </a:lnTo>
                <a:lnTo>
                  <a:pt x="414867" y="254000"/>
                </a:lnTo>
                <a:lnTo>
                  <a:pt x="431800" y="270933"/>
                </a:lnTo>
                <a:lnTo>
                  <a:pt x="457200" y="287866"/>
                </a:lnTo>
                <a:lnTo>
                  <a:pt x="465667" y="296333"/>
                </a:lnTo>
                <a:lnTo>
                  <a:pt x="491067" y="296333"/>
                </a:lnTo>
                <a:lnTo>
                  <a:pt x="508000" y="296333"/>
                </a:lnTo>
                <a:lnTo>
                  <a:pt x="524934" y="279400"/>
                </a:lnTo>
                <a:lnTo>
                  <a:pt x="541867" y="262466"/>
                </a:lnTo>
                <a:lnTo>
                  <a:pt x="558801" y="237066"/>
                </a:lnTo>
                <a:lnTo>
                  <a:pt x="567267" y="203200"/>
                </a:lnTo>
                <a:lnTo>
                  <a:pt x="575734" y="160866"/>
                </a:lnTo>
                <a:lnTo>
                  <a:pt x="584200" y="127000"/>
                </a:lnTo>
                <a:lnTo>
                  <a:pt x="584200" y="93133"/>
                </a:lnTo>
                <a:lnTo>
                  <a:pt x="575734" y="59266"/>
                </a:lnTo>
                <a:lnTo>
                  <a:pt x="567267" y="50800"/>
                </a:lnTo>
                <a:lnTo>
                  <a:pt x="550333" y="33866"/>
                </a:lnTo>
                <a:lnTo>
                  <a:pt x="524934" y="33866"/>
                </a:lnTo>
                <a:lnTo>
                  <a:pt x="508000" y="33866"/>
                </a:lnTo>
                <a:lnTo>
                  <a:pt x="482601" y="42333"/>
                </a:lnTo>
                <a:lnTo>
                  <a:pt x="465667" y="50800"/>
                </a:lnTo>
                <a:lnTo>
                  <a:pt x="448734" y="50800"/>
                </a:lnTo>
                <a:lnTo>
                  <a:pt x="440267" y="59266"/>
                </a:lnTo>
                <a:lnTo>
                  <a:pt x="440267" y="59266"/>
                </a:lnTo>
                <a:lnTo>
                  <a:pt x="440267" y="67733"/>
                </a:lnTo>
                <a:lnTo>
                  <a:pt x="448734" y="67733"/>
                </a:lnTo>
                <a:lnTo>
                  <a:pt x="465667" y="67733"/>
                </a:lnTo>
                <a:lnTo>
                  <a:pt x="491067" y="67733"/>
                </a:lnTo>
                <a:lnTo>
                  <a:pt x="524934" y="59266"/>
                </a:lnTo>
                <a:lnTo>
                  <a:pt x="558801" y="50800"/>
                </a:lnTo>
                <a:lnTo>
                  <a:pt x="584200" y="42333"/>
                </a:lnTo>
                <a:lnTo>
                  <a:pt x="609600" y="33866"/>
                </a:lnTo>
                <a:lnTo>
                  <a:pt x="635001" y="16933"/>
                </a:lnTo>
                <a:lnTo>
                  <a:pt x="651934" y="8466"/>
                </a:lnTo>
                <a:lnTo>
                  <a:pt x="668867" y="0"/>
                </a:lnTo>
                <a:lnTo>
                  <a:pt x="677334" y="0"/>
                </a:lnTo>
                <a:lnTo>
                  <a:pt x="677334" y="8466"/>
                </a:lnTo>
                <a:lnTo>
                  <a:pt x="677334" y="16933"/>
                </a:lnTo>
                <a:lnTo>
                  <a:pt x="677334" y="42333"/>
                </a:lnTo>
                <a:lnTo>
                  <a:pt x="668867" y="67733"/>
                </a:lnTo>
                <a:lnTo>
                  <a:pt x="660400" y="101600"/>
                </a:lnTo>
                <a:lnTo>
                  <a:pt x="651934" y="143933"/>
                </a:lnTo>
                <a:lnTo>
                  <a:pt x="643467" y="177800"/>
                </a:lnTo>
                <a:lnTo>
                  <a:pt x="635001" y="211666"/>
                </a:lnTo>
                <a:lnTo>
                  <a:pt x="635001" y="237066"/>
                </a:lnTo>
                <a:lnTo>
                  <a:pt x="635001" y="245533"/>
                </a:lnTo>
                <a:lnTo>
                  <a:pt x="635001" y="254000"/>
                </a:lnTo>
                <a:lnTo>
                  <a:pt x="643467" y="254000"/>
                </a:lnTo>
                <a:lnTo>
                  <a:pt x="651934" y="254000"/>
                </a:lnTo>
                <a:lnTo>
                  <a:pt x="660400" y="245533"/>
                </a:lnTo>
                <a:lnTo>
                  <a:pt x="677334" y="237066"/>
                </a:lnTo>
                <a:lnTo>
                  <a:pt x="702733" y="220133"/>
                </a:lnTo>
                <a:lnTo>
                  <a:pt x="719667" y="203200"/>
                </a:lnTo>
                <a:lnTo>
                  <a:pt x="736600" y="169333"/>
                </a:lnTo>
                <a:lnTo>
                  <a:pt x="762000" y="143933"/>
                </a:lnTo>
                <a:lnTo>
                  <a:pt x="778933" y="118533"/>
                </a:lnTo>
                <a:lnTo>
                  <a:pt x="795867" y="93133"/>
                </a:lnTo>
                <a:lnTo>
                  <a:pt x="821267" y="76200"/>
                </a:lnTo>
                <a:lnTo>
                  <a:pt x="829734" y="67733"/>
                </a:lnTo>
                <a:lnTo>
                  <a:pt x="838200" y="76200"/>
                </a:lnTo>
                <a:lnTo>
                  <a:pt x="838200" y="84666"/>
                </a:lnTo>
                <a:lnTo>
                  <a:pt x="846667" y="101600"/>
                </a:lnTo>
                <a:lnTo>
                  <a:pt x="846667" y="127000"/>
                </a:lnTo>
                <a:lnTo>
                  <a:pt x="846667" y="152400"/>
                </a:lnTo>
                <a:lnTo>
                  <a:pt x="838200" y="186266"/>
                </a:lnTo>
                <a:lnTo>
                  <a:pt x="829734" y="220133"/>
                </a:lnTo>
                <a:lnTo>
                  <a:pt x="829734" y="245533"/>
                </a:lnTo>
                <a:lnTo>
                  <a:pt x="821267" y="262466"/>
                </a:lnTo>
                <a:lnTo>
                  <a:pt x="821267" y="270933"/>
                </a:lnTo>
                <a:lnTo>
                  <a:pt x="821267" y="279400"/>
                </a:lnTo>
                <a:lnTo>
                  <a:pt x="821267" y="279400"/>
                </a:lnTo>
                <a:lnTo>
                  <a:pt x="821267" y="279400"/>
                </a:lnTo>
                <a:lnTo>
                  <a:pt x="829734" y="270933"/>
                </a:lnTo>
                <a:lnTo>
                  <a:pt x="838200" y="254000"/>
                </a:lnTo>
                <a:lnTo>
                  <a:pt x="846667" y="228600"/>
                </a:lnTo>
                <a:lnTo>
                  <a:pt x="863601" y="203200"/>
                </a:lnTo>
                <a:lnTo>
                  <a:pt x="880534" y="169333"/>
                </a:lnTo>
                <a:lnTo>
                  <a:pt x="897467" y="127000"/>
                </a:lnTo>
                <a:lnTo>
                  <a:pt x="922867" y="93133"/>
                </a:lnTo>
                <a:lnTo>
                  <a:pt x="931333" y="59266"/>
                </a:lnTo>
                <a:lnTo>
                  <a:pt x="948267" y="42333"/>
                </a:lnTo>
                <a:lnTo>
                  <a:pt x="956734" y="25400"/>
                </a:lnTo>
                <a:lnTo>
                  <a:pt x="965200" y="25400"/>
                </a:lnTo>
                <a:lnTo>
                  <a:pt x="965200" y="25400"/>
                </a:lnTo>
                <a:lnTo>
                  <a:pt x="973667" y="33866"/>
                </a:lnTo>
                <a:lnTo>
                  <a:pt x="973667" y="50800"/>
                </a:lnTo>
                <a:lnTo>
                  <a:pt x="982134" y="67733"/>
                </a:lnTo>
                <a:lnTo>
                  <a:pt x="982134" y="93133"/>
                </a:lnTo>
                <a:lnTo>
                  <a:pt x="982134" y="127000"/>
                </a:lnTo>
                <a:lnTo>
                  <a:pt x="982134" y="160866"/>
                </a:lnTo>
                <a:lnTo>
                  <a:pt x="990600" y="194733"/>
                </a:lnTo>
                <a:lnTo>
                  <a:pt x="999067" y="220133"/>
                </a:lnTo>
                <a:lnTo>
                  <a:pt x="1016001" y="245533"/>
                </a:lnTo>
                <a:lnTo>
                  <a:pt x="1032934" y="262466"/>
                </a:lnTo>
                <a:lnTo>
                  <a:pt x="1049867" y="270933"/>
                </a:lnTo>
                <a:lnTo>
                  <a:pt x="1058334" y="270933"/>
                </a:lnTo>
                <a:lnTo>
                  <a:pt x="1058334" y="270933"/>
                </a:lnTo>
                <a:lnTo>
                  <a:pt x="1075267" y="270933"/>
                </a:lnTo>
                <a:lnTo>
                  <a:pt x="10752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585200" y="2912533"/>
            <a:ext cx="16934" cy="118535"/>
          </a:xfrm>
          <a:custGeom>
            <a:avLst/>
            <a:gdLst/>
            <a:ahLst/>
            <a:cxnLst/>
            <a:rect l="0" t="0" r="0" b="0"/>
            <a:pathLst>
              <a:path w="16934" h="118535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16933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610600" y="27601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20666" y="2802467"/>
            <a:ext cx="313269" cy="228601"/>
          </a:xfrm>
          <a:custGeom>
            <a:avLst/>
            <a:gdLst/>
            <a:ahLst/>
            <a:cxnLst/>
            <a:rect l="0" t="0" r="0" b="0"/>
            <a:pathLst>
              <a:path w="313269" h="228601">
                <a:moveTo>
                  <a:pt x="0" y="143933"/>
                </a:moveTo>
                <a:lnTo>
                  <a:pt x="8468" y="160866"/>
                </a:lnTo>
                <a:lnTo>
                  <a:pt x="8468" y="169333"/>
                </a:lnTo>
                <a:lnTo>
                  <a:pt x="8468" y="194733"/>
                </a:lnTo>
                <a:lnTo>
                  <a:pt x="8468" y="203200"/>
                </a:lnTo>
                <a:lnTo>
                  <a:pt x="8468" y="220133"/>
                </a:lnTo>
                <a:lnTo>
                  <a:pt x="8468" y="220133"/>
                </a:lnTo>
                <a:lnTo>
                  <a:pt x="8468" y="228600"/>
                </a:lnTo>
                <a:lnTo>
                  <a:pt x="8468" y="228600"/>
                </a:lnTo>
                <a:lnTo>
                  <a:pt x="16934" y="228600"/>
                </a:lnTo>
                <a:lnTo>
                  <a:pt x="16934" y="220133"/>
                </a:lnTo>
                <a:lnTo>
                  <a:pt x="25401" y="220133"/>
                </a:lnTo>
                <a:lnTo>
                  <a:pt x="42334" y="203200"/>
                </a:lnTo>
                <a:lnTo>
                  <a:pt x="50801" y="186266"/>
                </a:lnTo>
                <a:lnTo>
                  <a:pt x="67734" y="160866"/>
                </a:lnTo>
                <a:lnTo>
                  <a:pt x="84668" y="127000"/>
                </a:lnTo>
                <a:lnTo>
                  <a:pt x="118534" y="93133"/>
                </a:lnTo>
                <a:lnTo>
                  <a:pt x="143934" y="59266"/>
                </a:lnTo>
                <a:lnTo>
                  <a:pt x="169334" y="33866"/>
                </a:lnTo>
                <a:lnTo>
                  <a:pt x="186267" y="8466"/>
                </a:lnTo>
                <a:lnTo>
                  <a:pt x="203201" y="0"/>
                </a:lnTo>
                <a:lnTo>
                  <a:pt x="220134" y="0"/>
                </a:lnTo>
                <a:lnTo>
                  <a:pt x="228600" y="8466"/>
                </a:lnTo>
                <a:lnTo>
                  <a:pt x="228600" y="25400"/>
                </a:lnTo>
                <a:lnTo>
                  <a:pt x="237068" y="42333"/>
                </a:lnTo>
                <a:lnTo>
                  <a:pt x="237068" y="59266"/>
                </a:lnTo>
                <a:lnTo>
                  <a:pt x="237068" y="93133"/>
                </a:lnTo>
                <a:lnTo>
                  <a:pt x="237068" y="127000"/>
                </a:lnTo>
                <a:lnTo>
                  <a:pt x="228600" y="160866"/>
                </a:lnTo>
                <a:lnTo>
                  <a:pt x="237068" y="186266"/>
                </a:lnTo>
                <a:lnTo>
                  <a:pt x="245534" y="211666"/>
                </a:lnTo>
                <a:lnTo>
                  <a:pt x="270934" y="220133"/>
                </a:lnTo>
                <a:lnTo>
                  <a:pt x="287867" y="228600"/>
                </a:lnTo>
                <a:lnTo>
                  <a:pt x="287867" y="228600"/>
                </a:lnTo>
                <a:lnTo>
                  <a:pt x="313268" y="228600"/>
                </a:lnTo>
                <a:lnTo>
                  <a:pt x="313268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144000" y="2836333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76200" y="8467"/>
                </a:move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16933" y="127000"/>
                </a:lnTo>
                <a:lnTo>
                  <a:pt x="33866" y="135467"/>
                </a:lnTo>
                <a:lnTo>
                  <a:pt x="42334" y="135467"/>
                </a:lnTo>
                <a:lnTo>
                  <a:pt x="59267" y="127000"/>
                </a:lnTo>
                <a:lnTo>
                  <a:pt x="67733" y="118534"/>
                </a:lnTo>
                <a:lnTo>
                  <a:pt x="76200" y="101600"/>
                </a:lnTo>
                <a:lnTo>
                  <a:pt x="84667" y="84667"/>
                </a:lnTo>
                <a:lnTo>
                  <a:pt x="93133" y="76200"/>
                </a:lnTo>
                <a:lnTo>
                  <a:pt x="93133" y="59267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101600"/>
                </a:lnTo>
                <a:lnTo>
                  <a:pt x="93133" y="127000"/>
                </a:lnTo>
                <a:lnTo>
                  <a:pt x="93133" y="152400"/>
                </a:lnTo>
                <a:lnTo>
                  <a:pt x="110066" y="177800"/>
                </a:lnTo>
                <a:lnTo>
                  <a:pt x="118534" y="186267"/>
                </a:lnTo>
                <a:lnTo>
                  <a:pt x="135467" y="203200"/>
                </a:lnTo>
                <a:lnTo>
                  <a:pt x="152400" y="203200"/>
                </a:lnTo>
                <a:lnTo>
                  <a:pt x="169333" y="203200"/>
                </a:lnTo>
                <a:lnTo>
                  <a:pt x="186266" y="194734"/>
                </a:lnTo>
                <a:lnTo>
                  <a:pt x="194734" y="177800"/>
                </a:lnTo>
                <a:lnTo>
                  <a:pt x="211667" y="152400"/>
                </a:lnTo>
                <a:lnTo>
                  <a:pt x="228600" y="127000"/>
                </a:lnTo>
                <a:lnTo>
                  <a:pt x="237067" y="84667"/>
                </a:lnTo>
                <a:lnTo>
                  <a:pt x="245533" y="42334"/>
                </a:lnTo>
                <a:lnTo>
                  <a:pt x="245533" y="42334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423400" y="2700867"/>
            <a:ext cx="8468" cy="296334"/>
          </a:xfrm>
          <a:custGeom>
            <a:avLst/>
            <a:gdLst/>
            <a:ahLst/>
            <a:cxnLst/>
            <a:rect l="0" t="0" r="0" b="0"/>
            <a:pathLst>
              <a:path w="8468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76200"/>
                </a:lnTo>
                <a:lnTo>
                  <a:pt x="0" y="118533"/>
                </a:lnTo>
                <a:lnTo>
                  <a:pt x="0" y="152400"/>
                </a:lnTo>
                <a:lnTo>
                  <a:pt x="0" y="203200"/>
                </a:lnTo>
                <a:lnTo>
                  <a:pt x="0" y="237066"/>
                </a:lnTo>
                <a:lnTo>
                  <a:pt x="0" y="270933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96333"/>
                </a:lnTo>
                <a:lnTo>
                  <a:pt x="84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279467" y="2810933"/>
            <a:ext cx="321734" cy="42335"/>
          </a:xfrm>
          <a:custGeom>
            <a:avLst/>
            <a:gdLst/>
            <a:ahLst/>
            <a:cxnLst/>
            <a:rect l="0" t="0" r="0" b="0"/>
            <a:pathLst>
              <a:path w="321734" h="42335">
                <a:moveTo>
                  <a:pt x="0" y="33867"/>
                </a:moveTo>
                <a:lnTo>
                  <a:pt x="0" y="33867"/>
                </a:lnTo>
                <a:lnTo>
                  <a:pt x="8466" y="42334"/>
                </a:lnTo>
                <a:lnTo>
                  <a:pt x="16933" y="42334"/>
                </a:lnTo>
                <a:lnTo>
                  <a:pt x="42333" y="42334"/>
                </a:lnTo>
                <a:lnTo>
                  <a:pt x="76200" y="42334"/>
                </a:lnTo>
                <a:lnTo>
                  <a:pt x="118533" y="42334"/>
                </a:lnTo>
                <a:lnTo>
                  <a:pt x="160866" y="42334"/>
                </a:lnTo>
                <a:lnTo>
                  <a:pt x="211667" y="33867"/>
                </a:lnTo>
                <a:lnTo>
                  <a:pt x="254000" y="25400"/>
                </a:lnTo>
                <a:lnTo>
                  <a:pt x="287867" y="8467"/>
                </a:lnTo>
                <a:lnTo>
                  <a:pt x="287867" y="8467"/>
                </a:lnTo>
                <a:lnTo>
                  <a:pt x="321733" y="0"/>
                </a:lnTo>
                <a:lnTo>
                  <a:pt x="321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508067" y="2810933"/>
            <a:ext cx="118534" cy="245535"/>
          </a:xfrm>
          <a:custGeom>
            <a:avLst/>
            <a:gdLst/>
            <a:ahLst/>
            <a:cxnLst/>
            <a:rect l="0" t="0" r="0" b="0"/>
            <a:pathLst>
              <a:path w="118534" h="245535">
                <a:moveTo>
                  <a:pt x="118533" y="0"/>
                </a:moveTo>
                <a:lnTo>
                  <a:pt x="110066" y="8467"/>
                </a:lnTo>
                <a:lnTo>
                  <a:pt x="93133" y="16934"/>
                </a:lnTo>
                <a:lnTo>
                  <a:pt x="76200" y="42334"/>
                </a:lnTo>
                <a:lnTo>
                  <a:pt x="59267" y="59267"/>
                </a:lnTo>
                <a:lnTo>
                  <a:pt x="33866" y="84667"/>
                </a:lnTo>
                <a:lnTo>
                  <a:pt x="25400" y="110067"/>
                </a:lnTo>
                <a:lnTo>
                  <a:pt x="8466" y="143934"/>
                </a:lnTo>
                <a:lnTo>
                  <a:pt x="0" y="169334"/>
                </a:lnTo>
                <a:lnTo>
                  <a:pt x="0" y="203200"/>
                </a:lnTo>
                <a:lnTo>
                  <a:pt x="8466" y="220134"/>
                </a:lnTo>
                <a:lnTo>
                  <a:pt x="16933" y="237067"/>
                </a:lnTo>
                <a:lnTo>
                  <a:pt x="33866" y="245534"/>
                </a:lnTo>
                <a:lnTo>
                  <a:pt x="42333" y="245534"/>
                </a:lnTo>
                <a:lnTo>
                  <a:pt x="59267" y="237067"/>
                </a:lnTo>
                <a:lnTo>
                  <a:pt x="67733" y="228600"/>
                </a:lnTo>
                <a:lnTo>
                  <a:pt x="76200" y="211667"/>
                </a:lnTo>
                <a:lnTo>
                  <a:pt x="84666" y="194734"/>
                </a:lnTo>
                <a:lnTo>
                  <a:pt x="84666" y="169334"/>
                </a:lnTo>
                <a:lnTo>
                  <a:pt x="84666" y="135467"/>
                </a:lnTo>
                <a:lnTo>
                  <a:pt x="84666" y="101600"/>
                </a:lnTo>
                <a:lnTo>
                  <a:pt x="76200" y="67734"/>
                </a:lnTo>
                <a:lnTo>
                  <a:pt x="76200" y="42334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7" y="25400"/>
                </a:lnTo>
                <a:lnTo>
                  <a:pt x="592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736667" y="2726267"/>
            <a:ext cx="254001" cy="372534"/>
          </a:xfrm>
          <a:custGeom>
            <a:avLst/>
            <a:gdLst/>
            <a:ahLst/>
            <a:cxnLst/>
            <a:rect l="0" t="0" r="0" b="0"/>
            <a:pathLst>
              <a:path w="254001" h="372534">
                <a:moveTo>
                  <a:pt x="0" y="194733"/>
                </a:moveTo>
                <a:lnTo>
                  <a:pt x="0" y="203200"/>
                </a:lnTo>
                <a:lnTo>
                  <a:pt x="0" y="220133"/>
                </a:lnTo>
                <a:lnTo>
                  <a:pt x="8466" y="245533"/>
                </a:lnTo>
                <a:lnTo>
                  <a:pt x="8466" y="287866"/>
                </a:lnTo>
                <a:lnTo>
                  <a:pt x="8466" y="321733"/>
                </a:lnTo>
                <a:lnTo>
                  <a:pt x="8466" y="347133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72533"/>
                </a:lnTo>
                <a:lnTo>
                  <a:pt x="25400" y="364066"/>
                </a:lnTo>
                <a:lnTo>
                  <a:pt x="25400" y="347133"/>
                </a:lnTo>
                <a:lnTo>
                  <a:pt x="42333" y="321733"/>
                </a:lnTo>
                <a:lnTo>
                  <a:pt x="50799" y="287866"/>
                </a:lnTo>
                <a:lnTo>
                  <a:pt x="76199" y="245533"/>
                </a:lnTo>
                <a:lnTo>
                  <a:pt x="93133" y="194733"/>
                </a:lnTo>
                <a:lnTo>
                  <a:pt x="118533" y="143933"/>
                </a:lnTo>
                <a:lnTo>
                  <a:pt x="135467" y="101600"/>
                </a:lnTo>
                <a:lnTo>
                  <a:pt x="160866" y="59266"/>
                </a:lnTo>
                <a:lnTo>
                  <a:pt x="186267" y="25400"/>
                </a:lnTo>
                <a:lnTo>
                  <a:pt x="203199" y="8466"/>
                </a:lnTo>
                <a:lnTo>
                  <a:pt x="220133" y="0"/>
                </a:lnTo>
                <a:lnTo>
                  <a:pt x="237066" y="0"/>
                </a:lnTo>
                <a:lnTo>
                  <a:pt x="245533" y="8466"/>
                </a:lnTo>
                <a:lnTo>
                  <a:pt x="245533" y="8466"/>
                </a:lnTo>
                <a:lnTo>
                  <a:pt x="254000" y="8466"/>
                </a:lnTo>
                <a:lnTo>
                  <a:pt x="2540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075334" y="3183467"/>
            <a:ext cx="16933" cy="33867"/>
          </a:xfrm>
          <a:custGeom>
            <a:avLst/>
            <a:gdLst/>
            <a:ahLst/>
            <a:cxnLst/>
            <a:rect l="0" t="0" r="0" b="0"/>
            <a:pathLst>
              <a:path w="16933" h="33867">
                <a:moveTo>
                  <a:pt x="0" y="0"/>
                </a:move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16932" y="33866"/>
                </a:lnTo>
                <a:lnTo>
                  <a:pt x="16932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#3: Monomial Denominators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503570" cy="878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503570" cy="878767"/>
              </a:xfrm>
              <a:prstGeom prst="rect">
                <a:avLst/>
              </a:prstGeom>
              <a:blipFill rotWithShape="0">
                <a:blip r:embed="rId4"/>
                <a:stretch>
                  <a:fillRect l="-7561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1381" y="1390497"/>
                <a:ext cx="2947987" cy="879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81" y="1390497"/>
                <a:ext cx="2947987" cy="879600"/>
              </a:xfrm>
              <a:prstGeom prst="rect">
                <a:avLst/>
              </a:prstGeom>
              <a:blipFill rotWithShape="0">
                <a:blip r:embed="rId5"/>
                <a:stretch>
                  <a:fillRect l="-6198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505200" y="1185333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50800"/>
                </a:lnTo>
                <a:lnTo>
                  <a:pt x="33867" y="59267"/>
                </a:lnTo>
                <a:lnTo>
                  <a:pt x="25400" y="84667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8467" y="228600"/>
                </a:lnTo>
                <a:lnTo>
                  <a:pt x="8467" y="237067"/>
                </a:lnTo>
                <a:lnTo>
                  <a:pt x="16933" y="245534"/>
                </a:lnTo>
                <a:lnTo>
                  <a:pt x="25400" y="245534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45534"/>
                </a:lnTo>
                <a:lnTo>
                  <a:pt x="76200" y="245534"/>
                </a:lnTo>
                <a:lnTo>
                  <a:pt x="93133" y="245534"/>
                </a:lnTo>
                <a:lnTo>
                  <a:pt x="110067" y="237067"/>
                </a:lnTo>
                <a:lnTo>
                  <a:pt x="118533" y="237067"/>
                </a:lnTo>
                <a:lnTo>
                  <a:pt x="127000" y="228600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52400" y="245534"/>
                </a:lnTo>
                <a:lnTo>
                  <a:pt x="152400" y="245534"/>
                </a:lnTo>
                <a:lnTo>
                  <a:pt x="152400" y="245534"/>
                </a:lnTo>
                <a:lnTo>
                  <a:pt x="1524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742267" y="1210733"/>
            <a:ext cx="152401" cy="220135"/>
          </a:xfrm>
          <a:custGeom>
            <a:avLst/>
            <a:gdLst/>
            <a:ahLst/>
            <a:cxnLst/>
            <a:rect l="0" t="0" r="0" b="0"/>
            <a:pathLst>
              <a:path w="152401" h="220135">
                <a:moveTo>
                  <a:pt x="118533" y="67734"/>
                </a:moveTo>
                <a:lnTo>
                  <a:pt x="127000" y="67734"/>
                </a:lnTo>
                <a:lnTo>
                  <a:pt x="127000" y="67734"/>
                </a:lnTo>
                <a:lnTo>
                  <a:pt x="127000" y="67734"/>
                </a:lnTo>
                <a:lnTo>
                  <a:pt x="135466" y="67734"/>
                </a:lnTo>
                <a:lnTo>
                  <a:pt x="135466" y="59267"/>
                </a:lnTo>
                <a:lnTo>
                  <a:pt x="143933" y="59267"/>
                </a:lnTo>
                <a:lnTo>
                  <a:pt x="143933" y="50800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3" y="16934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8466" y="194734"/>
                </a:lnTo>
                <a:lnTo>
                  <a:pt x="16933" y="203200"/>
                </a:lnTo>
                <a:lnTo>
                  <a:pt x="25400" y="211667"/>
                </a:lnTo>
                <a:lnTo>
                  <a:pt x="42333" y="220134"/>
                </a:lnTo>
                <a:lnTo>
                  <a:pt x="50800" y="220134"/>
                </a:lnTo>
                <a:lnTo>
                  <a:pt x="67733" y="220134"/>
                </a:lnTo>
                <a:lnTo>
                  <a:pt x="84666" y="220134"/>
                </a:lnTo>
                <a:lnTo>
                  <a:pt x="101600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27000" y="211667"/>
                </a:lnTo>
                <a:lnTo>
                  <a:pt x="1270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79333" y="1261533"/>
            <a:ext cx="279401" cy="186268"/>
          </a:xfrm>
          <a:custGeom>
            <a:avLst/>
            <a:gdLst/>
            <a:ahLst/>
            <a:cxnLst/>
            <a:rect l="0" t="0" r="0" b="0"/>
            <a:pathLst>
              <a:path w="279401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9334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77800"/>
                </a:lnTo>
                <a:lnTo>
                  <a:pt x="16934" y="160867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7" y="84667"/>
                </a:lnTo>
                <a:lnTo>
                  <a:pt x="33867" y="59267"/>
                </a:lnTo>
                <a:lnTo>
                  <a:pt x="42334" y="42334"/>
                </a:lnTo>
                <a:lnTo>
                  <a:pt x="50800" y="25400"/>
                </a:lnTo>
                <a:lnTo>
                  <a:pt x="59267" y="16934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50800"/>
                </a:lnTo>
                <a:lnTo>
                  <a:pt x="127000" y="67734"/>
                </a:lnTo>
                <a:lnTo>
                  <a:pt x="127000" y="93134"/>
                </a:lnTo>
                <a:lnTo>
                  <a:pt x="118534" y="101600"/>
                </a:lnTo>
                <a:lnTo>
                  <a:pt x="118534" y="118534"/>
                </a:lnTo>
                <a:lnTo>
                  <a:pt x="118534" y="127000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10067" y="143934"/>
                </a:lnTo>
                <a:lnTo>
                  <a:pt x="110067" y="143934"/>
                </a:lnTo>
                <a:lnTo>
                  <a:pt x="110067" y="143934"/>
                </a:lnTo>
                <a:lnTo>
                  <a:pt x="110067" y="143934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18534" y="118534"/>
                </a:lnTo>
                <a:lnTo>
                  <a:pt x="127000" y="110067"/>
                </a:lnTo>
                <a:lnTo>
                  <a:pt x="135467" y="93134"/>
                </a:lnTo>
                <a:lnTo>
                  <a:pt x="143934" y="76200"/>
                </a:lnTo>
                <a:lnTo>
                  <a:pt x="152400" y="59267"/>
                </a:lnTo>
                <a:lnTo>
                  <a:pt x="160867" y="42334"/>
                </a:lnTo>
                <a:lnTo>
                  <a:pt x="177800" y="25400"/>
                </a:lnTo>
                <a:lnTo>
                  <a:pt x="186267" y="16934"/>
                </a:lnTo>
                <a:lnTo>
                  <a:pt x="194734" y="8467"/>
                </a:lnTo>
                <a:lnTo>
                  <a:pt x="203200" y="0"/>
                </a:lnTo>
                <a:lnTo>
                  <a:pt x="211667" y="0"/>
                </a:lnTo>
                <a:lnTo>
                  <a:pt x="228600" y="8467"/>
                </a:lnTo>
                <a:lnTo>
                  <a:pt x="228600" y="16934"/>
                </a:lnTo>
                <a:lnTo>
                  <a:pt x="237067" y="25400"/>
                </a:lnTo>
                <a:lnTo>
                  <a:pt x="245534" y="42334"/>
                </a:lnTo>
                <a:lnTo>
                  <a:pt x="245534" y="59267"/>
                </a:lnTo>
                <a:lnTo>
                  <a:pt x="254000" y="84667"/>
                </a:lnTo>
                <a:lnTo>
                  <a:pt x="254000" y="101600"/>
                </a:lnTo>
                <a:lnTo>
                  <a:pt x="254000" y="118534"/>
                </a:lnTo>
                <a:lnTo>
                  <a:pt x="254000" y="135467"/>
                </a:lnTo>
                <a:lnTo>
                  <a:pt x="254000" y="143934"/>
                </a:lnTo>
                <a:lnTo>
                  <a:pt x="254000" y="152400"/>
                </a:lnTo>
                <a:lnTo>
                  <a:pt x="262467" y="152400"/>
                </a:lnTo>
                <a:lnTo>
                  <a:pt x="262467" y="152400"/>
                </a:lnTo>
                <a:lnTo>
                  <a:pt x="270934" y="152400"/>
                </a:lnTo>
                <a:lnTo>
                  <a:pt x="270934" y="143934"/>
                </a:lnTo>
                <a:lnTo>
                  <a:pt x="270934" y="143934"/>
                </a:lnTo>
                <a:lnTo>
                  <a:pt x="279400" y="143934"/>
                </a:lnTo>
                <a:lnTo>
                  <a:pt x="27940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51867" y="1329267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34933" y="1464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69267" y="1659467"/>
            <a:ext cx="135467" cy="330201"/>
          </a:xfrm>
          <a:custGeom>
            <a:avLst/>
            <a:gdLst/>
            <a:ahLst/>
            <a:cxnLst/>
            <a:rect l="0" t="0" r="0" b="0"/>
            <a:pathLst>
              <a:path w="135467" h="3302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6" y="84666"/>
                </a:lnTo>
                <a:lnTo>
                  <a:pt x="25400" y="110066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6" y="270933"/>
                </a:lnTo>
                <a:lnTo>
                  <a:pt x="8466" y="287866"/>
                </a:lnTo>
                <a:lnTo>
                  <a:pt x="16933" y="304800"/>
                </a:lnTo>
                <a:lnTo>
                  <a:pt x="25400" y="313266"/>
                </a:lnTo>
                <a:lnTo>
                  <a:pt x="33866" y="321733"/>
                </a:lnTo>
                <a:lnTo>
                  <a:pt x="50800" y="330200"/>
                </a:lnTo>
                <a:lnTo>
                  <a:pt x="59266" y="330200"/>
                </a:lnTo>
                <a:lnTo>
                  <a:pt x="76200" y="330200"/>
                </a:lnTo>
                <a:lnTo>
                  <a:pt x="84666" y="321733"/>
                </a:lnTo>
                <a:lnTo>
                  <a:pt x="93133" y="321733"/>
                </a:lnTo>
                <a:lnTo>
                  <a:pt x="110066" y="313266"/>
                </a:lnTo>
                <a:lnTo>
                  <a:pt x="118533" y="304800"/>
                </a:lnTo>
                <a:lnTo>
                  <a:pt x="127000" y="287866"/>
                </a:lnTo>
                <a:lnTo>
                  <a:pt x="127000" y="270933"/>
                </a:lnTo>
                <a:lnTo>
                  <a:pt x="135466" y="254000"/>
                </a:lnTo>
                <a:lnTo>
                  <a:pt x="135466" y="237066"/>
                </a:lnTo>
                <a:lnTo>
                  <a:pt x="135466" y="220133"/>
                </a:lnTo>
                <a:lnTo>
                  <a:pt x="135466" y="203200"/>
                </a:lnTo>
                <a:lnTo>
                  <a:pt x="127000" y="186266"/>
                </a:lnTo>
                <a:lnTo>
                  <a:pt x="127000" y="177800"/>
                </a:lnTo>
                <a:lnTo>
                  <a:pt x="118533" y="160866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93133" y="143933"/>
                </a:lnTo>
                <a:lnTo>
                  <a:pt x="93133" y="143933"/>
                </a:lnTo>
                <a:lnTo>
                  <a:pt x="84666" y="152400"/>
                </a:lnTo>
                <a:lnTo>
                  <a:pt x="76200" y="160866"/>
                </a:lnTo>
                <a:lnTo>
                  <a:pt x="76200" y="169333"/>
                </a:lnTo>
                <a:lnTo>
                  <a:pt x="67733" y="194733"/>
                </a:lnTo>
                <a:lnTo>
                  <a:pt x="67733" y="211666"/>
                </a:lnTo>
                <a:lnTo>
                  <a:pt x="67733" y="228600"/>
                </a:lnTo>
                <a:lnTo>
                  <a:pt x="67733" y="254000"/>
                </a:lnTo>
                <a:lnTo>
                  <a:pt x="67733" y="270933"/>
                </a:lnTo>
                <a:lnTo>
                  <a:pt x="67733" y="287866"/>
                </a:lnTo>
                <a:lnTo>
                  <a:pt x="67733" y="296333"/>
                </a:lnTo>
                <a:lnTo>
                  <a:pt x="76200" y="313266"/>
                </a:lnTo>
                <a:lnTo>
                  <a:pt x="76200" y="321733"/>
                </a:lnTo>
                <a:lnTo>
                  <a:pt x="84666" y="321733"/>
                </a:lnTo>
                <a:lnTo>
                  <a:pt x="93133" y="330200"/>
                </a:lnTo>
                <a:lnTo>
                  <a:pt x="93133" y="330200"/>
                </a:lnTo>
                <a:lnTo>
                  <a:pt x="93133" y="330200"/>
                </a:lnTo>
                <a:lnTo>
                  <a:pt x="101600" y="330200"/>
                </a:lnTo>
                <a:lnTo>
                  <a:pt x="1016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72467" y="1676400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93133" y="76200"/>
                </a:lnTo>
                <a:lnTo>
                  <a:pt x="84666" y="93133"/>
                </a:lnTo>
                <a:lnTo>
                  <a:pt x="76200" y="110067"/>
                </a:lnTo>
                <a:lnTo>
                  <a:pt x="67733" y="127000"/>
                </a:lnTo>
                <a:lnTo>
                  <a:pt x="59266" y="143933"/>
                </a:lnTo>
                <a:lnTo>
                  <a:pt x="50800" y="152400"/>
                </a:lnTo>
                <a:lnTo>
                  <a:pt x="42333" y="160867"/>
                </a:lnTo>
                <a:lnTo>
                  <a:pt x="33866" y="169333"/>
                </a:lnTo>
                <a:lnTo>
                  <a:pt x="25400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400" y="169333"/>
                </a:lnTo>
                <a:lnTo>
                  <a:pt x="33866" y="152400"/>
                </a:lnTo>
                <a:lnTo>
                  <a:pt x="50800" y="135467"/>
                </a:lnTo>
                <a:lnTo>
                  <a:pt x="67733" y="127000"/>
                </a:lnTo>
                <a:lnTo>
                  <a:pt x="84666" y="118533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35466" y="118533"/>
                </a:lnTo>
                <a:lnTo>
                  <a:pt x="143933" y="135467"/>
                </a:lnTo>
                <a:lnTo>
                  <a:pt x="160866" y="143933"/>
                </a:lnTo>
                <a:lnTo>
                  <a:pt x="169333" y="160867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11667"/>
                </a:lnTo>
                <a:lnTo>
                  <a:pt x="169333" y="228600"/>
                </a:lnTo>
                <a:lnTo>
                  <a:pt x="160866" y="237067"/>
                </a:lnTo>
                <a:lnTo>
                  <a:pt x="152400" y="245533"/>
                </a:lnTo>
                <a:lnTo>
                  <a:pt x="135466" y="254000"/>
                </a:lnTo>
                <a:lnTo>
                  <a:pt x="118533" y="262467"/>
                </a:lnTo>
                <a:lnTo>
                  <a:pt x="93133" y="262467"/>
                </a:lnTo>
                <a:lnTo>
                  <a:pt x="76200" y="262467"/>
                </a:lnTo>
                <a:lnTo>
                  <a:pt x="59266" y="262467"/>
                </a:lnTo>
                <a:lnTo>
                  <a:pt x="59266" y="262467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39733" y="1126067"/>
            <a:ext cx="177801" cy="30480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177800" y="101600"/>
                </a:moveTo>
                <a:lnTo>
                  <a:pt x="177800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93133"/>
                </a:lnTo>
                <a:lnTo>
                  <a:pt x="169334" y="84666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0867" y="59266"/>
                </a:lnTo>
                <a:lnTo>
                  <a:pt x="152400" y="42333"/>
                </a:lnTo>
                <a:lnTo>
                  <a:pt x="152400" y="25400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6"/>
                </a:lnTo>
                <a:lnTo>
                  <a:pt x="59267" y="16933"/>
                </a:lnTo>
                <a:lnTo>
                  <a:pt x="42334" y="33866"/>
                </a:lnTo>
                <a:lnTo>
                  <a:pt x="25400" y="59266"/>
                </a:lnTo>
                <a:lnTo>
                  <a:pt x="16934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86266"/>
                </a:lnTo>
                <a:lnTo>
                  <a:pt x="16934" y="194733"/>
                </a:lnTo>
                <a:lnTo>
                  <a:pt x="25400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67734" y="194733"/>
                </a:lnTo>
                <a:lnTo>
                  <a:pt x="76200" y="194733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52400"/>
                </a:lnTo>
                <a:lnTo>
                  <a:pt x="118534" y="135466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101600"/>
                </a:lnTo>
                <a:lnTo>
                  <a:pt x="135467" y="110066"/>
                </a:lnTo>
                <a:lnTo>
                  <a:pt x="135467" y="127000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35467" y="194733"/>
                </a:lnTo>
                <a:lnTo>
                  <a:pt x="135467" y="220133"/>
                </a:lnTo>
                <a:lnTo>
                  <a:pt x="135467" y="237066"/>
                </a:lnTo>
                <a:lnTo>
                  <a:pt x="135467" y="254000"/>
                </a:lnTo>
                <a:lnTo>
                  <a:pt x="135467" y="270933"/>
                </a:lnTo>
                <a:lnTo>
                  <a:pt x="135467" y="279400"/>
                </a:lnTo>
                <a:lnTo>
                  <a:pt x="135467" y="287866"/>
                </a:lnTo>
                <a:lnTo>
                  <a:pt x="143934" y="296333"/>
                </a:lnTo>
                <a:lnTo>
                  <a:pt x="143934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0867" y="296333"/>
                </a:lnTo>
                <a:lnTo>
                  <a:pt x="1608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59867" y="13208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36067" y="11938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33867"/>
                </a:lnTo>
                <a:lnTo>
                  <a:pt x="160866" y="50800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43933" y="135467"/>
                </a:lnTo>
                <a:lnTo>
                  <a:pt x="135466" y="160867"/>
                </a:lnTo>
                <a:lnTo>
                  <a:pt x="127000" y="194733"/>
                </a:lnTo>
                <a:lnTo>
                  <a:pt x="118533" y="220133"/>
                </a:lnTo>
                <a:lnTo>
                  <a:pt x="118533" y="220133"/>
                </a:lnTo>
                <a:lnTo>
                  <a:pt x="110066" y="237067"/>
                </a:lnTo>
                <a:lnTo>
                  <a:pt x="110066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44600" y="24638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94200" y="1761067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177800" y="93133"/>
                </a:moveTo>
                <a:lnTo>
                  <a:pt x="177800" y="93133"/>
                </a:lnTo>
                <a:lnTo>
                  <a:pt x="177800" y="93133"/>
                </a:lnTo>
                <a:lnTo>
                  <a:pt x="177800" y="84666"/>
                </a:lnTo>
                <a:lnTo>
                  <a:pt x="177800" y="84666"/>
                </a:lnTo>
                <a:lnTo>
                  <a:pt x="177800" y="76200"/>
                </a:lnTo>
                <a:lnTo>
                  <a:pt x="169333" y="67733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0867" y="33866"/>
                </a:lnTo>
                <a:lnTo>
                  <a:pt x="152400" y="25400"/>
                </a:lnTo>
                <a:lnTo>
                  <a:pt x="152400" y="16933"/>
                </a:lnTo>
                <a:lnTo>
                  <a:pt x="143933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10067" y="0"/>
                </a:lnTo>
                <a:lnTo>
                  <a:pt x="101600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0" y="33866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16933" y="93133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94733"/>
                </a:lnTo>
                <a:lnTo>
                  <a:pt x="16933" y="203200"/>
                </a:lnTo>
                <a:lnTo>
                  <a:pt x="25400" y="211666"/>
                </a:lnTo>
                <a:lnTo>
                  <a:pt x="33867" y="211666"/>
                </a:lnTo>
                <a:lnTo>
                  <a:pt x="50800" y="220133"/>
                </a:lnTo>
                <a:lnTo>
                  <a:pt x="59267" y="220133"/>
                </a:lnTo>
                <a:lnTo>
                  <a:pt x="76200" y="220133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27000" y="186266"/>
                </a:lnTo>
                <a:lnTo>
                  <a:pt x="135467" y="177800"/>
                </a:lnTo>
                <a:lnTo>
                  <a:pt x="143933" y="169333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60867" y="127000"/>
                </a:lnTo>
                <a:lnTo>
                  <a:pt x="160867" y="110066"/>
                </a:lnTo>
                <a:lnTo>
                  <a:pt x="160867" y="93133"/>
                </a:lnTo>
                <a:lnTo>
                  <a:pt x="160867" y="84666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0867" y="50800"/>
                </a:lnTo>
                <a:lnTo>
                  <a:pt x="160867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6"/>
                </a:lnTo>
                <a:lnTo>
                  <a:pt x="152400" y="67733"/>
                </a:lnTo>
                <a:lnTo>
                  <a:pt x="152400" y="76200"/>
                </a:lnTo>
                <a:lnTo>
                  <a:pt x="152400" y="84666"/>
                </a:lnTo>
                <a:lnTo>
                  <a:pt x="152400" y="93133"/>
                </a:lnTo>
                <a:lnTo>
                  <a:pt x="152400" y="110066"/>
                </a:lnTo>
                <a:lnTo>
                  <a:pt x="152400" y="127000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60867" y="169333"/>
                </a:lnTo>
                <a:lnTo>
                  <a:pt x="160867" y="177800"/>
                </a:lnTo>
                <a:lnTo>
                  <a:pt x="169333" y="186266"/>
                </a:lnTo>
                <a:lnTo>
                  <a:pt x="177800" y="203200"/>
                </a:lnTo>
                <a:lnTo>
                  <a:pt x="186267" y="211666"/>
                </a:lnTo>
                <a:lnTo>
                  <a:pt x="194733" y="211666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20133" y="228600"/>
                </a:lnTo>
                <a:lnTo>
                  <a:pt x="237067" y="228600"/>
                </a:lnTo>
                <a:lnTo>
                  <a:pt x="245533" y="228600"/>
                </a:lnTo>
                <a:lnTo>
                  <a:pt x="254000" y="228600"/>
                </a:lnTo>
                <a:lnTo>
                  <a:pt x="270933" y="228600"/>
                </a:lnTo>
                <a:lnTo>
                  <a:pt x="279400" y="228600"/>
                </a:lnTo>
                <a:lnTo>
                  <a:pt x="287867" y="228600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304800" y="220133"/>
                </a:lnTo>
                <a:lnTo>
                  <a:pt x="3048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842933" y="1625600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7"/>
                </a:lnTo>
                <a:lnTo>
                  <a:pt x="8467" y="338667"/>
                </a:lnTo>
                <a:lnTo>
                  <a:pt x="8467" y="321733"/>
                </a:lnTo>
                <a:lnTo>
                  <a:pt x="8467" y="313267"/>
                </a:lnTo>
                <a:lnTo>
                  <a:pt x="8467" y="296333"/>
                </a:lnTo>
                <a:lnTo>
                  <a:pt x="16934" y="279400"/>
                </a:lnTo>
                <a:lnTo>
                  <a:pt x="16934" y="262467"/>
                </a:lnTo>
                <a:lnTo>
                  <a:pt x="25400" y="245533"/>
                </a:lnTo>
                <a:lnTo>
                  <a:pt x="33867" y="220133"/>
                </a:lnTo>
                <a:lnTo>
                  <a:pt x="42334" y="203200"/>
                </a:lnTo>
                <a:lnTo>
                  <a:pt x="50800" y="186267"/>
                </a:lnTo>
                <a:lnTo>
                  <a:pt x="67734" y="177800"/>
                </a:lnTo>
                <a:lnTo>
                  <a:pt x="76200" y="169333"/>
                </a:lnTo>
                <a:lnTo>
                  <a:pt x="93134" y="152400"/>
                </a:lnTo>
                <a:lnTo>
                  <a:pt x="110067" y="152400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69334" y="143933"/>
                </a:lnTo>
                <a:lnTo>
                  <a:pt x="177800" y="152400"/>
                </a:lnTo>
                <a:lnTo>
                  <a:pt x="186267" y="160867"/>
                </a:lnTo>
                <a:lnTo>
                  <a:pt x="194734" y="169333"/>
                </a:lnTo>
                <a:lnTo>
                  <a:pt x="194734" y="186267"/>
                </a:lnTo>
                <a:lnTo>
                  <a:pt x="203200" y="203200"/>
                </a:lnTo>
                <a:lnTo>
                  <a:pt x="203200" y="220133"/>
                </a:lnTo>
                <a:lnTo>
                  <a:pt x="203200" y="245533"/>
                </a:lnTo>
                <a:lnTo>
                  <a:pt x="194734" y="262467"/>
                </a:lnTo>
                <a:lnTo>
                  <a:pt x="186267" y="287867"/>
                </a:lnTo>
                <a:lnTo>
                  <a:pt x="177800" y="304800"/>
                </a:lnTo>
                <a:lnTo>
                  <a:pt x="169334" y="321733"/>
                </a:lnTo>
                <a:lnTo>
                  <a:pt x="152400" y="330200"/>
                </a:lnTo>
                <a:lnTo>
                  <a:pt x="143934" y="338667"/>
                </a:lnTo>
                <a:lnTo>
                  <a:pt x="127000" y="347133"/>
                </a:lnTo>
                <a:lnTo>
                  <a:pt x="110067" y="355600"/>
                </a:lnTo>
                <a:lnTo>
                  <a:pt x="84667" y="355600"/>
                </a:lnTo>
                <a:lnTo>
                  <a:pt x="67734" y="355600"/>
                </a:lnTo>
                <a:lnTo>
                  <a:pt x="50800" y="355600"/>
                </a:lnTo>
                <a:lnTo>
                  <a:pt x="33867" y="347133"/>
                </a:lnTo>
                <a:lnTo>
                  <a:pt x="25400" y="338667"/>
                </a:lnTo>
                <a:lnTo>
                  <a:pt x="16934" y="330200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296333"/>
                </a:lnTo>
                <a:lnTo>
                  <a:pt x="84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63067" y="1574800"/>
            <a:ext cx="177801" cy="143934"/>
          </a:xfrm>
          <a:custGeom>
            <a:avLst/>
            <a:gdLst/>
            <a:ahLst/>
            <a:cxnLst/>
            <a:rect l="0" t="0" r="0" b="0"/>
            <a:pathLst>
              <a:path w="177801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84667"/>
                </a:lnTo>
                <a:lnTo>
                  <a:pt x="101600" y="101600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35467"/>
                </a:lnTo>
                <a:lnTo>
                  <a:pt x="59266" y="143933"/>
                </a:lnTo>
                <a:lnTo>
                  <a:pt x="50800" y="143933"/>
                </a:lnTo>
                <a:lnTo>
                  <a:pt x="33866" y="143933"/>
                </a:lnTo>
                <a:lnTo>
                  <a:pt x="25400" y="143933"/>
                </a:lnTo>
                <a:lnTo>
                  <a:pt x="16933" y="135467"/>
                </a:lnTo>
                <a:lnTo>
                  <a:pt x="8466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7"/>
                </a:lnTo>
                <a:lnTo>
                  <a:pt x="0" y="101600"/>
                </a:lnTo>
                <a:lnTo>
                  <a:pt x="8466" y="93133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6" y="67733"/>
                </a:lnTo>
                <a:lnTo>
                  <a:pt x="50800" y="67733"/>
                </a:lnTo>
                <a:lnTo>
                  <a:pt x="67733" y="67733"/>
                </a:lnTo>
                <a:lnTo>
                  <a:pt x="84666" y="67733"/>
                </a:lnTo>
                <a:lnTo>
                  <a:pt x="93133" y="76200"/>
                </a:lnTo>
                <a:lnTo>
                  <a:pt x="110066" y="84667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35466" y="110067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778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81400" y="1464733"/>
            <a:ext cx="1794934" cy="626535"/>
          </a:xfrm>
          <a:custGeom>
            <a:avLst/>
            <a:gdLst/>
            <a:ahLst/>
            <a:cxnLst/>
            <a:rect l="0" t="0" r="0" b="0"/>
            <a:pathLst>
              <a:path w="1794934" h="626535">
                <a:moveTo>
                  <a:pt x="1684867" y="50800"/>
                </a:moveTo>
                <a:lnTo>
                  <a:pt x="1684867" y="50800"/>
                </a:lnTo>
                <a:lnTo>
                  <a:pt x="1676400" y="50800"/>
                </a:lnTo>
                <a:lnTo>
                  <a:pt x="1667933" y="50800"/>
                </a:lnTo>
                <a:lnTo>
                  <a:pt x="1651000" y="42334"/>
                </a:lnTo>
                <a:lnTo>
                  <a:pt x="1634067" y="42334"/>
                </a:lnTo>
                <a:lnTo>
                  <a:pt x="1625600" y="42334"/>
                </a:lnTo>
                <a:lnTo>
                  <a:pt x="1608667" y="42334"/>
                </a:lnTo>
                <a:lnTo>
                  <a:pt x="1591733" y="33867"/>
                </a:lnTo>
                <a:lnTo>
                  <a:pt x="1574800" y="33867"/>
                </a:lnTo>
                <a:lnTo>
                  <a:pt x="1549400" y="33867"/>
                </a:lnTo>
                <a:lnTo>
                  <a:pt x="1532467" y="25400"/>
                </a:lnTo>
                <a:lnTo>
                  <a:pt x="1498600" y="25400"/>
                </a:lnTo>
                <a:lnTo>
                  <a:pt x="1473200" y="25400"/>
                </a:lnTo>
                <a:lnTo>
                  <a:pt x="1447800" y="25400"/>
                </a:lnTo>
                <a:lnTo>
                  <a:pt x="1422400" y="25400"/>
                </a:lnTo>
                <a:lnTo>
                  <a:pt x="1388533" y="25400"/>
                </a:lnTo>
                <a:lnTo>
                  <a:pt x="1363133" y="25400"/>
                </a:lnTo>
                <a:lnTo>
                  <a:pt x="1329267" y="16934"/>
                </a:lnTo>
                <a:lnTo>
                  <a:pt x="1303867" y="16934"/>
                </a:lnTo>
                <a:lnTo>
                  <a:pt x="1270000" y="16934"/>
                </a:lnTo>
                <a:lnTo>
                  <a:pt x="1244600" y="8467"/>
                </a:lnTo>
                <a:lnTo>
                  <a:pt x="1210733" y="8467"/>
                </a:lnTo>
                <a:lnTo>
                  <a:pt x="1176867" y="8467"/>
                </a:lnTo>
                <a:lnTo>
                  <a:pt x="1143000" y="0"/>
                </a:lnTo>
                <a:lnTo>
                  <a:pt x="1109133" y="0"/>
                </a:lnTo>
                <a:lnTo>
                  <a:pt x="1075267" y="0"/>
                </a:lnTo>
                <a:lnTo>
                  <a:pt x="1049867" y="0"/>
                </a:lnTo>
                <a:lnTo>
                  <a:pt x="1016000" y="0"/>
                </a:lnTo>
                <a:lnTo>
                  <a:pt x="973667" y="0"/>
                </a:lnTo>
                <a:lnTo>
                  <a:pt x="939800" y="0"/>
                </a:lnTo>
                <a:lnTo>
                  <a:pt x="905933" y="8467"/>
                </a:lnTo>
                <a:lnTo>
                  <a:pt x="872067" y="8467"/>
                </a:lnTo>
                <a:lnTo>
                  <a:pt x="838200" y="8467"/>
                </a:lnTo>
                <a:lnTo>
                  <a:pt x="795867" y="8467"/>
                </a:lnTo>
                <a:lnTo>
                  <a:pt x="762000" y="16934"/>
                </a:lnTo>
                <a:lnTo>
                  <a:pt x="728133" y="25400"/>
                </a:lnTo>
                <a:lnTo>
                  <a:pt x="685800" y="25400"/>
                </a:lnTo>
                <a:lnTo>
                  <a:pt x="651933" y="33867"/>
                </a:lnTo>
                <a:lnTo>
                  <a:pt x="618067" y="33867"/>
                </a:lnTo>
                <a:lnTo>
                  <a:pt x="584200" y="42334"/>
                </a:lnTo>
                <a:lnTo>
                  <a:pt x="541867" y="50800"/>
                </a:lnTo>
                <a:lnTo>
                  <a:pt x="516467" y="59267"/>
                </a:lnTo>
                <a:lnTo>
                  <a:pt x="474133" y="67734"/>
                </a:lnTo>
                <a:lnTo>
                  <a:pt x="440267" y="76200"/>
                </a:lnTo>
                <a:lnTo>
                  <a:pt x="406400" y="93134"/>
                </a:lnTo>
                <a:lnTo>
                  <a:pt x="372533" y="101600"/>
                </a:lnTo>
                <a:lnTo>
                  <a:pt x="338667" y="118534"/>
                </a:lnTo>
                <a:lnTo>
                  <a:pt x="304800" y="135467"/>
                </a:lnTo>
                <a:lnTo>
                  <a:pt x="270933" y="143934"/>
                </a:lnTo>
                <a:lnTo>
                  <a:pt x="245533" y="160867"/>
                </a:lnTo>
                <a:lnTo>
                  <a:pt x="211667" y="177800"/>
                </a:lnTo>
                <a:lnTo>
                  <a:pt x="186267" y="194734"/>
                </a:lnTo>
                <a:lnTo>
                  <a:pt x="160867" y="211667"/>
                </a:lnTo>
                <a:lnTo>
                  <a:pt x="135467" y="228600"/>
                </a:lnTo>
                <a:lnTo>
                  <a:pt x="110067" y="245534"/>
                </a:lnTo>
                <a:lnTo>
                  <a:pt x="84667" y="270934"/>
                </a:lnTo>
                <a:lnTo>
                  <a:pt x="67733" y="287867"/>
                </a:lnTo>
                <a:lnTo>
                  <a:pt x="50800" y="304800"/>
                </a:lnTo>
                <a:lnTo>
                  <a:pt x="33867" y="321734"/>
                </a:lnTo>
                <a:lnTo>
                  <a:pt x="25400" y="338667"/>
                </a:lnTo>
                <a:lnTo>
                  <a:pt x="16933" y="364067"/>
                </a:lnTo>
                <a:lnTo>
                  <a:pt x="0" y="381000"/>
                </a:lnTo>
                <a:lnTo>
                  <a:pt x="0" y="397934"/>
                </a:lnTo>
                <a:lnTo>
                  <a:pt x="0" y="414867"/>
                </a:lnTo>
                <a:lnTo>
                  <a:pt x="0" y="431800"/>
                </a:lnTo>
                <a:lnTo>
                  <a:pt x="8467" y="448734"/>
                </a:lnTo>
                <a:lnTo>
                  <a:pt x="16933" y="465667"/>
                </a:lnTo>
                <a:lnTo>
                  <a:pt x="33867" y="482600"/>
                </a:lnTo>
                <a:lnTo>
                  <a:pt x="42333" y="499534"/>
                </a:lnTo>
                <a:lnTo>
                  <a:pt x="59267" y="508000"/>
                </a:lnTo>
                <a:lnTo>
                  <a:pt x="76200" y="524934"/>
                </a:lnTo>
                <a:lnTo>
                  <a:pt x="101600" y="533400"/>
                </a:lnTo>
                <a:lnTo>
                  <a:pt x="127000" y="541867"/>
                </a:lnTo>
                <a:lnTo>
                  <a:pt x="152400" y="558800"/>
                </a:lnTo>
                <a:lnTo>
                  <a:pt x="177800" y="567267"/>
                </a:lnTo>
                <a:lnTo>
                  <a:pt x="203200" y="575734"/>
                </a:lnTo>
                <a:lnTo>
                  <a:pt x="237067" y="584200"/>
                </a:lnTo>
                <a:lnTo>
                  <a:pt x="270933" y="592667"/>
                </a:lnTo>
                <a:lnTo>
                  <a:pt x="304800" y="601134"/>
                </a:lnTo>
                <a:lnTo>
                  <a:pt x="347133" y="609600"/>
                </a:lnTo>
                <a:lnTo>
                  <a:pt x="381000" y="609600"/>
                </a:lnTo>
                <a:lnTo>
                  <a:pt x="423333" y="618067"/>
                </a:lnTo>
                <a:lnTo>
                  <a:pt x="465667" y="618067"/>
                </a:lnTo>
                <a:lnTo>
                  <a:pt x="508000" y="618067"/>
                </a:lnTo>
                <a:lnTo>
                  <a:pt x="550333" y="626534"/>
                </a:lnTo>
                <a:lnTo>
                  <a:pt x="592667" y="626534"/>
                </a:lnTo>
                <a:lnTo>
                  <a:pt x="635000" y="626534"/>
                </a:lnTo>
                <a:lnTo>
                  <a:pt x="677333" y="626534"/>
                </a:lnTo>
                <a:lnTo>
                  <a:pt x="728133" y="626534"/>
                </a:lnTo>
                <a:lnTo>
                  <a:pt x="770467" y="626534"/>
                </a:lnTo>
                <a:lnTo>
                  <a:pt x="812800" y="626534"/>
                </a:lnTo>
                <a:lnTo>
                  <a:pt x="863600" y="618067"/>
                </a:lnTo>
                <a:lnTo>
                  <a:pt x="905933" y="618067"/>
                </a:lnTo>
                <a:lnTo>
                  <a:pt x="956733" y="618067"/>
                </a:lnTo>
                <a:lnTo>
                  <a:pt x="1007533" y="609600"/>
                </a:lnTo>
                <a:lnTo>
                  <a:pt x="1049867" y="609600"/>
                </a:lnTo>
                <a:lnTo>
                  <a:pt x="1092200" y="609600"/>
                </a:lnTo>
                <a:lnTo>
                  <a:pt x="1134533" y="601134"/>
                </a:lnTo>
                <a:lnTo>
                  <a:pt x="1176867" y="592667"/>
                </a:lnTo>
                <a:lnTo>
                  <a:pt x="1219200" y="592667"/>
                </a:lnTo>
                <a:lnTo>
                  <a:pt x="1253067" y="592667"/>
                </a:lnTo>
                <a:lnTo>
                  <a:pt x="1295400" y="584200"/>
                </a:lnTo>
                <a:lnTo>
                  <a:pt x="1337733" y="575734"/>
                </a:lnTo>
                <a:lnTo>
                  <a:pt x="1371600" y="575734"/>
                </a:lnTo>
                <a:lnTo>
                  <a:pt x="1405467" y="567267"/>
                </a:lnTo>
                <a:lnTo>
                  <a:pt x="1439333" y="558800"/>
                </a:lnTo>
                <a:lnTo>
                  <a:pt x="1473200" y="550334"/>
                </a:lnTo>
                <a:lnTo>
                  <a:pt x="1498600" y="541867"/>
                </a:lnTo>
                <a:lnTo>
                  <a:pt x="1532467" y="533400"/>
                </a:lnTo>
                <a:lnTo>
                  <a:pt x="1557867" y="524934"/>
                </a:lnTo>
                <a:lnTo>
                  <a:pt x="1583267" y="508000"/>
                </a:lnTo>
                <a:lnTo>
                  <a:pt x="1608667" y="499534"/>
                </a:lnTo>
                <a:lnTo>
                  <a:pt x="1634067" y="491067"/>
                </a:lnTo>
                <a:lnTo>
                  <a:pt x="1659467" y="474134"/>
                </a:lnTo>
                <a:lnTo>
                  <a:pt x="1684867" y="465667"/>
                </a:lnTo>
                <a:lnTo>
                  <a:pt x="1701800" y="457200"/>
                </a:lnTo>
                <a:lnTo>
                  <a:pt x="1718733" y="440267"/>
                </a:lnTo>
                <a:lnTo>
                  <a:pt x="1735667" y="431800"/>
                </a:lnTo>
                <a:lnTo>
                  <a:pt x="1752600" y="414867"/>
                </a:lnTo>
                <a:lnTo>
                  <a:pt x="1761067" y="397934"/>
                </a:lnTo>
                <a:lnTo>
                  <a:pt x="1769533" y="381000"/>
                </a:lnTo>
                <a:lnTo>
                  <a:pt x="1778000" y="355600"/>
                </a:lnTo>
                <a:lnTo>
                  <a:pt x="1786467" y="338667"/>
                </a:lnTo>
                <a:lnTo>
                  <a:pt x="1794933" y="321734"/>
                </a:lnTo>
                <a:lnTo>
                  <a:pt x="1794933" y="296334"/>
                </a:lnTo>
                <a:lnTo>
                  <a:pt x="1794933" y="279400"/>
                </a:lnTo>
                <a:lnTo>
                  <a:pt x="1794933" y="254000"/>
                </a:lnTo>
                <a:lnTo>
                  <a:pt x="1786467" y="228600"/>
                </a:lnTo>
                <a:lnTo>
                  <a:pt x="1778000" y="203200"/>
                </a:lnTo>
                <a:lnTo>
                  <a:pt x="1769533" y="177800"/>
                </a:lnTo>
                <a:lnTo>
                  <a:pt x="1761067" y="160867"/>
                </a:lnTo>
                <a:lnTo>
                  <a:pt x="1744133" y="135467"/>
                </a:lnTo>
                <a:lnTo>
                  <a:pt x="1727200" y="118534"/>
                </a:lnTo>
                <a:lnTo>
                  <a:pt x="1701800" y="101600"/>
                </a:lnTo>
                <a:lnTo>
                  <a:pt x="1684867" y="84667"/>
                </a:lnTo>
                <a:lnTo>
                  <a:pt x="1667933" y="76200"/>
                </a:lnTo>
                <a:lnTo>
                  <a:pt x="1642533" y="76200"/>
                </a:lnTo>
                <a:lnTo>
                  <a:pt x="1617133" y="67734"/>
                </a:lnTo>
                <a:lnTo>
                  <a:pt x="1617133" y="67734"/>
                </a:lnTo>
                <a:lnTo>
                  <a:pt x="1600200" y="67734"/>
                </a:lnTo>
                <a:lnTo>
                  <a:pt x="160020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3533" y="2599267"/>
            <a:ext cx="203201" cy="364067"/>
          </a:xfrm>
          <a:custGeom>
            <a:avLst/>
            <a:gdLst/>
            <a:ahLst/>
            <a:cxnLst/>
            <a:rect l="0" t="0" r="0" b="0"/>
            <a:pathLst>
              <a:path w="203201" h="364067">
                <a:moveTo>
                  <a:pt x="203200" y="59266"/>
                </a:moveTo>
                <a:lnTo>
                  <a:pt x="203200" y="59266"/>
                </a:lnTo>
                <a:lnTo>
                  <a:pt x="203200" y="59266"/>
                </a:lnTo>
                <a:lnTo>
                  <a:pt x="203200" y="59266"/>
                </a:lnTo>
                <a:lnTo>
                  <a:pt x="203200" y="50800"/>
                </a:lnTo>
                <a:lnTo>
                  <a:pt x="203200" y="50800"/>
                </a:lnTo>
                <a:lnTo>
                  <a:pt x="203200" y="42333"/>
                </a:lnTo>
                <a:lnTo>
                  <a:pt x="203200" y="42333"/>
                </a:lnTo>
                <a:lnTo>
                  <a:pt x="194734" y="33866"/>
                </a:lnTo>
                <a:lnTo>
                  <a:pt x="186267" y="25400"/>
                </a:lnTo>
                <a:lnTo>
                  <a:pt x="186267" y="16933"/>
                </a:lnTo>
                <a:lnTo>
                  <a:pt x="177800" y="8466"/>
                </a:lnTo>
                <a:lnTo>
                  <a:pt x="160867" y="8466"/>
                </a:lnTo>
                <a:lnTo>
                  <a:pt x="152400" y="0"/>
                </a:lnTo>
                <a:lnTo>
                  <a:pt x="135467" y="0"/>
                </a:lnTo>
                <a:lnTo>
                  <a:pt x="127000" y="0"/>
                </a:lnTo>
                <a:lnTo>
                  <a:pt x="101600" y="0"/>
                </a:lnTo>
                <a:lnTo>
                  <a:pt x="84667" y="8466"/>
                </a:lnTo>
                <a:lnTo>
                  <a:pt x="59267" y="8466"/>
                </a:lnTo>
                <a:lnTo>
                  <a:pt x="42334" y="25400"/>
                </a:lnTo>
                <a:lnTo>
                  <a:pt x="25400" y="33866"/>
                </a:lnTo>
                <a:lnTo>
                  <a:pt x="16934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8533"/>
                </a:lnTo>
                <a:lnTo>
                  <a:pt x="25400" y="135466"/>
                </a:lnTo>
                <a:lnTo>
                  <a:pt x="42334" y="152400"/>
                </a:lnTo>
                <a:lnTo>
                  <a:pt x="59267" y="160866"/>
                </a:lnTo>
                <a:lnTo>
                  <a:pt x="76200" y="177800"/>
                </a:lnTo>
                <a:lnTo>
                  <a:pt x="93134" y="194733"/>
                </a:lnTo>
                <a:lnTo>
                  <a:pt x="118534" y="211666"/>
                </a:lnTo>
                <a:lnTo>
                  <a:pt x="135467" y="228600"/>
                </a:lnTo>
                <a:lnTo>
                  <a:pt x="143934" y="245533"/>
                </a:lnTo>
                <a:lnTo>
                  <a:pt x="152400" y="270933"/>
                </a:lnTo>
                <a:lnTo>
                  <a:pt x="152400" y="287866"/>
                </a:lnTo>
                <a:lnTo>
                  <a:pt x="152400" y="304800"/>
                </a:lnTo>
                <a:lnTo>
                  <a:pt x="143934" y="321733"/>
                </a:lnTo>
                <a:lnTo>
                  <a:pt x="135467" y="338666"/>
                </a:lnTo>
                <a:lnTo>
                  <a:pt x="118534" y="347133"/>
                </a:lnTo>
                <a:lnTo>
                  <a:pt x="101600" y="355600"/>
                </a:lnTo>
                <a:lnTo>
                  <a:pt x="93134" y="364066"/>
                </a:lnTo>
                <a:lnTo>
                  <a:pt x="76200" y="364066"/>
                </a:lnTo>
                <a:lnTo>
                  <a:pt x="59267" y="364066"/>
                </a:lnTo>
                <a:lnTo>
                  <a:pt x="50800" y="364066"/>
                </a:lnTo>
                <a:lnTo>
                  <a:pt x="33867" y="355600"/>
                </a:lnTo>
                <a:lnTo>
                  <a:pt x="25400" y="347133"/>
                </a:lnTo>
                <a:lnTo>
                  <a:pt x="16934" y="330200"/>
                </a:lnTo>
                <a:lnTo>
                  <a:pt x="16934" y="313266"/>
                </a:lnTo>
                <a:lnTo>
                  <a:pt x="16934" y="287866"/>
                </a:lnTo>
                <a:lnTo>
                  <a:pt x="16934" y="270933"/>
                </a:lnTo>
                <a:lnTo>
                  <a:pt x="25400" y="245533"/>
                </a:lnTo>
                <a:lnTo>
                  <a:pt x="33867" y="220133"/>
                </a:lnTo>
                <a:lnTo>
                  <a:pt x="42334" y="203200"/>
                </a:lnTo>
                <a:lnTo>
                  <a:pt x="59267" y="177800"/>
                </a:lnTo>
                <a:lnTo>
                  <a:pt x="76200" y="160866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18534" y="127000"/>
                </a:lnTo>
                <a:lnTo>
                  <a:pt x="135467" y="127000"/>
                </a:lnTo>
                <a:lnTo>
                  <a:pt x="143934" y="118533"/>
                </a:lnTo>
                <a:lnTo>
                  <a:pt x="160867" y="118533"/>
                </a:lnTo>
                <a:lnTo>
                  <a:pt x="169334" y="110066"/>
                </a:lnTo>
                <a:lnTo>
                  <a:pt x="169334" y="110066"/>
                </a:lnTo>
                <a:lnTo>
                  <a:pt x="177800" y="101600"/>
                </a:lnTo>
                <a:lnTo>
                  <a:pt x="1778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007533" y="2709333"/>
            <a:ext cx="330201" cy="220135"/>
          </a:xfrm>
          <a:custGeom>
            <a:avLst/>
            <a:gdLst/>
            <a:ahLst/>
            <a:cxnLst/>
            <a:rect l="0" t="0" r="0" b="0"/>
            <a:pathLst>
              <a:path w="330201" h="220135">
                <a:moveTo>
                  <a:pt x="110067" y="110067"/>
                </a:moveTo>
                <a:lnTo>
                  <a:pt x="118534" y="101600"/>
                </a:lnTo>
                <a:lnTo>
                  <a:pt x="118534" y="101600"/>
                </a:lnTo>
                <a:lnTo>
                  <a:pt x="118534" y="93134"/>
                </a:lnTo>
                <a:lnTo>
                  <a:pt x="118534" y="84667"/>
                </a:lnTo>
                <a:lnTo>
                  <a:pt x="118534" y="67734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8534" y="42334"/>
                </a:lnTo>
                <a:lnTo>
                  <a:pt x="118534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0" y="16934"/>
                </a:lnTo>
                <a:lnTo>
                  <a:pt x="42334" y="33867"/>
                </a:lnTo>
                <a:lnTo>
                  <a:pt x="33867" y="50800"/>
                </a:lnTo>
                <a:lnTo>
                  <a:pt x="16934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16934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42334" y="220134"/>
                </a:lnTo>
                <a:lnTo>
                  <a:pt x="50800" y="220134"/>
                </a:lnTo>
                <a:lnTo>
                  <a:pt x="59267" y="220134"/>
                </a:lnTo>
                <a:lnTo>
                  <a:pt x="67734" y="211667"/>
                </a:lnTo>
                <a:lnTo>
                  <a:pt x="84667" y="211667"/>
                </a:lnTo>
                <a:lnTo>
                  <a:pt x="84667" y="194734"/>
                </a:lnTo>
                <a:lnTo>
                  <a:pt x="93134" y="186267"/>
                </a:lnTo>
                <a:lnTo>
                  <a:pt x="101600" y="169334"/>
                </a:lnTo>
                <a:lnTo>
                  <a:pt x="110067" y="152400"/>
                </a:lnTo>
                <a:lnTo>
                  <a:pt x="118534" y="135467"/>
                </a:lnTo>
                <a:lnTo>
                  <a:pt x="127000" y="110067"/>
                </a:lnTo>
                <a:lnTo>
                  <a:pt x="135467" y="93134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35467" y="135467"/>
                </a:lnTo>
                <a:lnTo>
                  <a:pt x="143934" y="143934"/>
                </a:lnTo>
                <a:lnTo>
                  <a:pt x="152400" y="160867"/>
                </a:lnTo>
                <a:lnTo>
                  <a:pt x="160867" y="177800"/>
                </a:lnTo>
                <a:lnTo>
                  <a:pt x="169334" y="186267"/>
                </a:lnTo>
                <a:lnTo>
                  <a:pt x="186267" y="194734"/>
                </a:lnTo>
                <a:lnTo>
                  <a:pt x="203200" y="203200"/>
                </a:lnTo>
                <a:lnTo>
                  <a:pt x="220134" y="211667"/>
                </a:lnTo>
                <a:lnTo>
                  <a:pt x="245534" y="211667"/>
                </a:lnTo>
                <a:lnTo>
                  <a:pt x="262467" y="220134"/>
                </a:lnTo>
                <a:lnTo>
                  <a:pt x="279400" y="220134"/>
                </a:lnTo>
                <a:lnTo>
                  <a:pt x="304800" y="220134"/>
                </a:lnTo>
                <a:lnTo>
                  <a:pt x="321734" y="211667"/>
                </a:lnTo>
                <a:lnTo>
                  <a:pt x="321734" y="211667"/>
                </a:lnTo>
                <a:lnTo>
                  <a:pt x="330200" y="203200"/>
                </a:lnTo>
                <a:lnTo>
                  <a:pt x="3302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6467" y="3039533"/>
            <a:ext cx="1625601" cy="93135"/>
          </a:xfrm>
          <a:custGeom>
            <a:avLst/>
            <a:gdLst/>
            <a:ahLst/>
            <a:cxnLst/>
            <a:rect l="0" t="0" r="0" b="0"/>
            <a:pathLst>
              <a:path w="1625601" h="93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10066" y="16934"/>
                </a:lnTo>
                <a:lnTo>
                  <a:pt x="135466" y="16934"/>
                </a:lnTo>
                <a:lnTo>
                  <a:pt x="160866" y="16934"/>
                </a:lnTo>
                <a:lnTo>
                  <a:pt x="186266" y="16934"/>
                </a:lnTo>
                <a:lnTo>
                  <a:pt x="211666" y="16934"/>
                </a:lnTo>
                <a:lnTo>
                  <a:pt x="237066" y="16934"/>
                </a:lnTo>
                <a:lnTo>
                  <a:pt x="262466" y="16934"/>
                </a:lnTo>
                <a:lnTo>
                  <a:pt x="287866" y="25400"/>
                </a:lnTo>
                <a:lnTo>
                  <a:pt x="321733" y="25400"/>
                </a:lnTo>
                <a:lnTo>
                  <a:pt x="355600" y="25400"/>
                </a:lnTo>
                <a:lnTo>
                  <a:pt x="381000" y="25400"/>
                </a:lnTo>
                <a:lnTo>
                  <a:pt x="414866" y="25400"/>
                </a:lnTo>
                <a:lnTo>
                  <a:pt x="448733" y="25400"/>
                </a:lnTo>
                <a:lnTo>
                  <a:pt x="482600" y="33867"/>
                </a:lnTo>
                <a:lnTo>
                  <a:pt x="508000" y="33867"/>
                </a:lnTo>
                <a:lnTo>
                  <a:pt x="541866" y="33867"/>
                </a:lnTo>
                <a:lnTo>
                  <a:pt x="584200" y="33867"/>
                </a:lnTo>
                <a:lnTo>
                  <a:pt x="609600" y="33867"/>
                </a:lnTo>
                <a:lnTo>
                  <a:pt x="651933" y="42334"/>
                </a:lnTo>
                <a:lnTo>
                  <a:pt x="685800" y="42334"/>
                </a:lnTo>
                <a:lnTo>
                  <a:pt x="711200" y="42334"/>
                </a:lnTo>
                <a:lnTo>
                  <a:pt x="745066" y="42334"/>
                </a:lnTo>
                <a:lnTo>
                  <a:pt x="778933" y="50800"/>
                </a:lnTo>
                <a:lnTo>
                  <a:pt x="812800" y="50800"/>
                </a:lnTo>
                <a:lnTo>
                  <a:pt x="846666" y="50800"/>
                </a:lnTo>
                <a:lnTo>
                  <a:pt x="880533" y="50800"/>
                </a:lnTo>
                <a:lnTo>
                  <a:pt x="905933" y="59267"/>
                </a:lnTo>
                <a:lnTo>
                  <a:pt x="939800" y="59267"/>
                </a:lnTo>
                <a:lnTo>
                  <a:pt x="973666" y="59267"/>
                </a:lnTo>
                <a:lnTo>
                  <a:pt x="999066" y="59267"/>
                </a:lnTo>
                <a:lnTo>
                  <a:pt x="1024466" y="59267"/>
                </a:lnTo>
                <a:lnTo>
                  <a:pt x="1049866" y="67734"/>
                </a:lnTo>
                <a:lnTo>
                  <a:pt x="1083733" y="67734"/>
                </a:lnTo>
                <a:lnTo>
                  <a:pt x="1109133" y="67734"/>
                </a:lnTo>
                <a:lnTo>
                  <a:pt x="1134533" y="76200"/>
                </a:lnTo>
                <a:lnTo>
                  <a:pt x="1159933" y="76200"/>
                </a:lnTo>
                <a:lnTo>
                  <a:pt x="1185333" y="76200"/>
                </a:lnTo>
                <a:lnTo>
                  <a:pt x="1210733" y="76200"/>
                </a:lnTo>
                <a:lnTo>
                  <a:pt x="1244600" y="84667"/>
                </a:lnTo>
                <a:lnTo>
                  <a:pt x="1270000" y="84667"/>
                </a:lnTo>
                <a:lnTo>
                  <a:pt x="1295400" y="84667"/>
                </a:lnTo>
                <a:lnTo>
                  <a:pt x="1320800" y="84667"/>
                </a:lnTo>
                <a:lnTo>
                  <a:pt x="1337733" y="84667"/>
                </a:lnTo>
                <a:lnTo>
                  <a:pt x="1363133" y="93134"/>
                </a:lnTo>
                <a:lnTo>
                  <a:pt x="1388533" y="93134"/>
                </a:lnTo>
                <a:lnTo>
                  <a:pt x="1413933" y="93134"/>
                </a:lnTo>
                <a:lnTo>
                  <a:pt x="1430866" y="93134"/>
                </a:lnTo>
                <a:lnTo>
                  <a:pt x="1456266" y="93134"/>
                </a:lnTo>
                <a:lnTo>
                  <a:pt x="1481666" y="93134"/>
                </a:lnTo>
                <a:lnTo>
                  <a:pt x="1507066" y="93134"/>
                </a:lnTo>
                <a:lnTo>
                  <a:pt x="1524000" y="93134"/>
                </a:lnTo>
                <a:lnTo>
                  <a:pt x="1549400" y="93134"/>
                </a:lnTo>
                <a:lnTo>
                  <a:pt x="1574800" y="93134"/>
                </a:lnTo>
                <a:lnTo>
                  <a:pt x="1591733" y="93134"/>
                </a:lnTo>
                <a:lnTo>
                  <a:pt x="1608666" y="93134"/>
                </a:lnTo>
                <a:lnTo>
                  <a:pt x="1608666" y="93134"/>
                </a:lnTo>
                <a:lnTo>
                  <a:pt x="1625600" y="93134"/>
                </a:lnTo>
                <a:lnTo>
                  <a:pt x="162560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1200" y="3200400"/>
            <a:ext cx="152401" cy="397934"/>
          </a:xfrm>
          <a:custGeom>
            <a:avLst/>
            <a:gdLst/>
            <a:ahLst/>
            <a:cxnLst/>
            <a:rect l="0" t="0" r="0" b="0"/>
            <a:pathLst>
              <a:path w="152401" h="397934">
                <a:moveTo>
                  <a:pt x="152400" y="59267"/>
                </a:moveTo>
                <a:lnTo>
                  <a:pt x="152400" y="67733"/>
                </a:lnTo>
                <a:lnTo>
                  <a:pt x="152400" y="76200"/>
                </a:lnTo>
                <a:lnTo>
                  <a:pt x="143933" y="84667"/>
                </a:lnTo>
                <a:lnTo>
                  <a:pt x="143933" y="93133"/>
                </a:lnTo>
                <a:lnTo>
                  <a:pt x="143933" y="93133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84667"/>
                </a:lnTo>
                <a:lnTo>
                  <a:pt x="143933" y="76200"/>
                </a:lnTo>
                <a:lnTo>
                  <a:pt x="143933" y="59267"/>
                </a:lnTo>
                <a:lnTo>
                  <a:pt x="143933" y="50800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3" y="228600"/>
                </a:lnTo>
                <a:lnTo>
                  <a:pt x="25400" y="228600"/>
                </a:lnTo>
                <a:lnTo>
                  <a:pt x="42333" y="237067"/>
                </a:lnTo>
                <a:lnTo>
                  <a:pt x="50800" y="237067"/>
                </a:lnTo>
                <a:lnTo>
                  <a:pt x="59267" y="237067"/>
                </a:lnTo>
                <a:lnTo>
                  <a:pt x="67733" y="228600"/>
                </a:lnTo>
                <a:lnTo>
                  <a:pt x="76200" y="220133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186267"/>
                </a:lnTo>
                <a:lnTo>
                  <a:pt x="110067" y="160867"/>
                </a:lnTo>
                <a:lnTo>
                  <a:pt x="118533" y="143933"/>
                </a:lnTo>
                <a:lnTo>
                  <a:pt x="118533" y="127000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84667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37067"/>
                </a:lnTo>
                <a:lnTo>
                  <a:pt x="118533" y="262467"/>
                </a:lnTo>
                <a:lnTo>
                  <a:pt x="118533" y="287867"/>
                </a:lnTo>
                <a:lnTo>
                  <a:pt x="118533" y="304800"/>
                </a:lnTo>
                <a:lnTo>
                  <a:pt x="118533" y="330200"/>
                </a:lnTo>
                <a:lnTo>
                  <a:pt x="118533" y="347133"/>
                </a:lnTo>
                <a:lnTo>
                  <a:pt x="118533" y="364067"/>
                </a:lnTo>
                <a:lnTo>
                  <a:pt x="118533" y="381000"/>
                </a:lnTo>
                <a:lnTo>
                  <a:pt x="118533" y="389467"/>
                </a:lnTo>
                <a:lnTo>
                  <a:pt x="118533" y="397933"/>
                </a:lnTo>
                <a:lnTo>
                  <a:pt x="127000" y="397933"/>
                </a:lnTo>
                <a:lnTo>
                  <a:pt x="127000" y="397933"/>
                </a:lnTo>
                <a:lnTo>
                  <a:pt x="135467" y="397933"/>
                </a:lnTo>
                <a:lnTo>
                  <a:pt x="135467" y="397933"/>
                </a:lnTo>
                <a:lnTo>
                  <a:pt x="135467" y="389467"/>
                </a:lnTo>
                <a:lnTo>
                  <a:pt x="135467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973667" y="3217333"/>
            <a:ext cx="194734" cy="372535"/>
          </a:xfrm>
          <a:custGeom>
            <a:avLst/>
            <a:gdLst/>
            <a:ahLst/>
            <a:cxnLst/>
            <a:rect l="0" t="0" r="0" b="0"/>
            <a:pathLst>
              <a:path w="194734" h="372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77800"/>
                </a:lnTo>
                <a:lnTo>
                  <a:pt x="8466" y="203200"/>
                </a:lnTo>
                <a:lnTo>
                  <a:pt x="16933" y="237067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21734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64067"/>
                </a:lnTo>
                <a:lnTo>
                  <a:pt x="8466" y="372534"/>
                </a:lnTo>
                <a:lnTo>
                  <a:pt x="16933" y="372534"/>
                </a:lnTo>
                <a:lnTo>
                  <a:pt x="16933" y="364067"/>
                </a:lnTo>
                <a:lnTo>
                  <a:pt x="16933" y="364067"/>
                </a:lnTo>
                <a:lnTo>
                  <a:pt x="16933" y="355600"/>
                </a:lnTo>
                <a:lnTo>
                  <a:pt x="16933" y="338667"/>
                </a:lnTo>
                <a:lnTo>
                  <a:pt x="16933" y="321734"/>
                </a:lnTo>
                <a:lnTo>
                  <a:pt x="16933" y="304800"/>
                </a:lnTo>
                <a:lnTo>
                  <a:pt x="25400" y="279400"/>
                </a:lnTo>
                <a:lnTo>
                  <a:pt x="25400" y="254000"/>
                </a:lnTo>
                <a:lnTo>
                  <a:pt x="25400" y="237067"/>
                </a:lnTo>
                <a:lnTo>
                  <a:pt x="33866" y="220134"/>
                </a:lnTo>
                <a:lnTo>
                  <a:pt x="42333" y="203200"/>
                </a:lnTo>
                <a:lnTo>
                  <a:pt x="50800" y="194734"/>
                </a:lnTo>
                <a:lnTo>
                  <a:pt x="59266" y="186267"/>
                </a:lnTo>
                <a:lnTo>
                  <a:pt x="76200" y="177800"/>
                </a:lnTo>
                <a:lnTo>
                  <a:pt x="84666" y="169334"/>
                </a:lnTo>
                <a:lnTo>
                  <a:pt x="101600" y="169334"/>
                </a:lnTo>
                <a:lnTo>
                  <a:pt x="118533" y="169334"/>
                </a:lnTo>
                <a:lnTo>
                  <a:pt x="135466" y="169334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69333" y="194734"/>
                </a:lnTo>
                <a:lnTo>
                  <a:pt x="177800" y="203200"/>
                </a:lnTo>
                <a:lnTo>
                  <a:pt x="186266" y="220134"/>
                </a:lnTo>
                <a:lnTo>
                  <a:pt x="194733" y="237067"/>
                </a:lnTo>
                <a:lnTo>
                  <a:pt x="194733" y="254000"/>
                </a:lnTo>
                <a:lnTo>
                  <a:pt x="194733" y="270934"/>
                </a:lnTo>
                <a:lnTo>
                  <a:pt x="194733" y="287867"/>
                </a:lnTo>
                <a:lnTo>
                  <a:pt x="194733" y="296334"/>
                </a:lnTo>
                <a:lnTo>
                  <a:pt x="186266" y="313267"/>
                </a:lnTo>
                <a:lnTo>
                  <a:pt x="177800" y="321734"/>
                </a:lnTo>
                <a:lnTo>
                  <a:pt x="169333" y="330200"/>
                </a:lnTo>
                <a:lnTo>
                  <a:pt x="152400" y="347134"/>
                </a:lnTo>
                <a:lnTo>
                  <a:pt x="143933" y="355600"/>
                </a:lnTo>
                <a:lnTo>
                  <a:pt x="127000" y="364067"/>
                </a:lnTo>
                <a:lnTo>
                  <a:pt x="110066" y="364067"/>
                </a:lnTo>
                <a:lnTo>
                  <a:pt x="101600" y="372534"/>
                </a:lnTo>
                <a:lnTo>
                  <a:pt x="84666" y="372534"/>
                </a:lnTo>
                <a:lnTo>
                  <a:pt x="67733" y="372534"/>
                </a:lnTo>
                <a:lnTo>
                  <a:pt x="50800" y="372534"/>
                </a:lnTo>
                <a:lnTo>
                  <a:pt x="42333" y="372534"/>
                </a:lnTo>
                <a:lnTo>
                  <a:pt x="33866" y="372534"/>
                </a:lnTo>
                <a:lnTo>
                  <a:pt x="25400" y="372534"/>
                </a:lnTo>
                <a:lnTo>
                  <a:pt x="16933" y="364067"/>
                </a:lnTo>
                <a:lnTo>
                  <a:pt x="16933" y="364067"/>
                </a:lnTo>
                <a:lnTo>
                  <a:pt x="16933" y="355600"/>
                </a:lnTo>
                <a:lnTo>
                  <a:pt x="169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312333" y="3395133"/>
            <a:ext cx="84668" cy="59268"/>
          </a:xfrm>
          <a:custGeom>
            <a:avLst/>
            <a:gdLst/>
            <a:ahLst/>
            <a:cxnLst/>
            <a:rect l="0" t="0" r="0" b="0"/>
            <a:pathLst>
              <a:path w="84668" h="592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4" y="33867"/>
                </a:lnTo>
                <a:lnTo>
                  <a:pt x="42334" y="42334"/>
                </a:lnTo>
                <a:lnTo>
                  <a:pt x="33867" y="50800"/>
                </a:lnTo>
                <a:lnTo>
                  <a:pt x="33867" y="59267"/>
                </a:lnTo>
                <a:lnTo>
                  <a:pt x="25400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7" y="50800"/>
                </a:lnTo>
                <a:lnTo>
                  <a:pt x="33867" y="42334"/>
                </a:lnTo>
                <a:lnTo>
                  <a:pt x="42334" y="33867"/>
                </a:lnTo>
                <a:lnTo>
                  <a:pt x="50800" y="33867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84667" y="33867"/>
                </a:lnTo>
                <a:lnTo>
                  <a:pt x="84667" y="42334"/>
                </a:lnTo>
                <a:lnTo>
                  <a:pt x="76200" y="42334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42334"/>
                </a:lnTo>
                <a:lnTo>
                  <a:pt x="67734" y="42334"/>
                </a:lnTo>
                <a:lnTo>
                  <a:pt x="76200" y="33867"/>
                </a:lnTo>
                <a:lnTo>
                  <a:pt x="762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540933" y="3225800"/>
            <a:ext cx="152401" cy="372534"/>
          </a:xfrm>
          <a:custGeom>
            <a:avLst/>
            <a:gdLst/>
            <a:ahLst/>
            <a:cxnLst/>
            <a:rect l="0" t="0" r="0" b="0"/>
            <a:pathLst>
              <a:path w="152401" h="372534">
                <a:moveTo>
                  <a:pt x="8467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84667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3"/>
                </a:lnTo>
                <a:lnTo>
                  <a:pt x="135467" y="59267"/>
                </a:lnTo>
                <a:lnTo>
                  <a:pt x="135467" y="67733"/>
                </a:lnTo>
                <a:lnTo>
                  <a:pt x="143934" y="76200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43934" y="127000"/>
                </a:lnTo>
                <a:lnTo>
                  <a:pt x="152400" y="143933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52400" y="313267"/>
                </a:lnTo>
                <a:lnTo>
                  <a:pt x="152400" y="321733"/>
                </a:lnTo>
                <a:lnTo>
                  <a:pt x="152400" y="338667"/>
                </a:lnTo>
                <a:lnTo>
                  <a:pt x="152400" y="347133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64067"/>
                </a:lnTo>
                <a:lnTo>
                  <a:pt x="152400" y="364067"/>
                </a:lnTo>
                <a:lnTo>
                  <a:pt x="152400" y="364067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43934" y="372533"/>
                </a:lnTo>
                <a:lnTo>
                  <a:pt x="143934" y="372533"/>
                </a:lnTo>
                <a:lnTo>
                  <a:pt x="135467" y="372533"/>
                </a:lnTo>
                <a:lnTo>
                  <a:pt x="135467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786467" y="3318933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110066" y="101600"/>
                </a:move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35466" y="93134"/>
                </a:lnTo>
                <a:lnTo>
                  <a:pt x="135466" y="84667"/>
                </a:lnTo>
                <a:lnTo>
                  <a:pt x="135466" y="76200"/>
                </a:lnTo>
                <a:lnTo>
                  <a:pt x="135466" y="67734"/>
                </a:lnTo>
                <a:lnTo>
                  <a:pt x="135466" y="59267"/>
                </a:lnTo>
                <a:lnTo>
                  <a:pt x="135466" y="50800"/>
                </a:lnTo>
                <a:lnTo>
                  <a:pt x="135466" y="42334"/>
                </a:lnTo>
                <a:lnTo>
                  <a:pt x="135466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8466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25400" y="237067"/>
                </a:lnTo>
                <a:lnTo>
                  <a:pt x="33866" y="237067"/>
                </a:lnTo>
                <a:lnTo>
                  <a:pt x="42333" y="245534"/>
                </a:lnTo>
                <a:lnTo>
                  <a:pt x="50800" y="245534"/>
                </a:lnTo>
                <a:lnTo>
                  <a:pt x="59266" y="245534"/>
                </a:lnTo>
                <a:lnTo>
                  <a:pt x="67733" y="237067"/>
                </a:lnTo>
                <a:lnTo>
                  <a:pt x="76200" y="228600"/>
                </a:lnTo>
                <a:lnTo>
                  <a:pt x="76200" y="228600"/>
                </a:lnTo>
                <a:lnTo>
                  <a:pt x="84666" y="211667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01600" y="186267"/>
                </a:lnTo>
                <a:lnTo>
                  <a:pt x="110066" y="169334"/>
                </a:lnTo>
                <a:lnTo>
                  <a:pt x="110066" y="160867"/>
                </a:lnTo>
                <a:lnTo>
                  <a:pt x="118533" y="152400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67734"/>
                </a:lnTo>
                <a:lnTo>
                  <a:pt x="127000" y="67734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35466" y="169334"/>
                </a:lnTo>
                <a:lnTo>
                  <a:pt x="135466" y="186267"/>
                </a:lnTo>
                <a:lnTo>
                  <a:pt x="143933" y="203200"/>
                </a:lnTo>
                <a:lnTo>
                  <a:pt x="143933" y="211667"/>
                </a:lnTo>
                <a:lnTo>
                  <a:pt x="152400" y="220134"/>
                </a:lnTo>
                <a:lnTo>
                  <a:pt x="160866" y="228600"/>
                </a:lnTo>
                <a:lnTo>
                  <a:pt x="177800" y="237067"/>
                </a:lnTo>
                <a:lnTo>
                  <a:pt x="177800" y="245534"/>
                </a:lnTo>
                <a:lnTo>
                  <a:pt x="186266" y="245534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11666" y="254000"/>
                </a:lnTo>
                <a:lnTo>
                  <a:pt x="211666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11666" y="254000"/>
                </a:lnTo>
                <a:lnTo>
                  <a:pt x="2116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074333" y="3208867"/>
            <a:ext cx="8468" cy="338667"/>
          </a:xfrm>
          <a:custGeom>
            <a:avLst/>
            <a:gdLst/>
            <a:ahLst/>
            <a:cxnLst/>
            <a:rect l="0" t="0" r="0" b="0"/>
            <a:pathLst>
              <a:path w="8468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8666"/>
                </a:lnTo>
                <a:lnTo>
                  <a:pt x="8467" y="338666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065867" y="3344333"/>
            <a:ext cx="169334" cy="220135"/>
          </a:xfrm>
          <a:custGeom>
            <a:avLst/>
            <a:gdLst/>
            <a:ahLst/>
            <a:cxnLst/>
            <a:rect l="0" t="0" r="0" b="0"/>
            <a:pathLst>
              <a:path w="169334" h="220135">
                <a:moveTo>
                  <a:pt x="8466" y="67734"/>
                </a:moveTo>
                <a:lnTo>
                  <a:pt x="8466" y="67734"/>
                </a:lnTo>
                <a:lnTo>
                  <a:pt x="8466" y="59267"/>
                </a:lnTo>
                <a:lnTo>
                  <a:pt x="8466" y="50800"/>
                </a:lnTo>
                <a:lnTo>
                  <a:pt x="8466" y="42334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16934"/>
                </a:lnTo>
                <a:lnTo>
                  <a:pt x="118533" y="25400"/>
                </a:lnTo>
                <a:lnTo>
                  <a:pt x="127000" y="33867"/>
                </a:lnTo>
                <a:lnTo>
                  <a:pt x="143933" y="42334"/>
                </a:lnTo>
                <a:lnTo>
                  <a:pt x="152400" y="50800"/>
                </a:lnTo>
                <a:lnTo>
                  <a:pt x="152400" y="67734"/>
                </a:lnTo>
                <a:lnTo>
                  <a:pt x="169333" y="84667"/>
                </a:lnTo>
                <a:lnTo>
                  <a:pt x="169333" y="93134"/>
                </a:lnTo>
                <a:lnTo>
                  <a:pt x="169333" y="110067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60866" y="152400"/>
                </a:lnTo>
                <a:lnTo>
                  <a:pt x="152400" y="169334"/>
                </a:lnTo>
                <a:lnTo>
                  <a:pt x="143933" y="177800"/>
                </a:lnTo>
                <a:lnTo>
                  <a:pt x="135466" y="186267"/>
                </a:lnTo>
                <a:lnTo>
                  <a:pt x="127000" y="203200"/>
                </a:lnTo>
                <a:lnTo>
                  <a:pt x="118533" y="203200"/>
                </a:lnTo>
                <a:lnTo>
                  <a:pt x="101600" y="211667"/>
                </a:lnTo>
                <a:lnTo>
                  <a:pt x="93133" y="220134"/>
                </a:lnTo>
                <a:lnTo>
                  <a:pt x="76200" y="220134"/>
                </a:lnTo>
                <a:lnTo>
                  <a:pt x="67733" y="220134"/>
                </a:lnTo>
                <a:lnTo>
                  <a:pt x="50800" y="211667"/>
                </a:lnTo>
                <a:lnTo>
                  <a:pt x="33866" y="211667"/>
                </a:lnTo>
                <a:lnTo>
                  <a:pt x="25400" y="203200"/>
                </a:lnTo>
                <a:lnTo>
                  <a:pt x="16933" y="186267"/>
                </a:lnTo>
                <a:lnTo>
                  <a:pt x="8466" y="169334"/>
                </a:lnTo>
                <a:lnTo>
                  <a:pt x="8466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29267" y="3403600"/>
            <a:ext cx="42334" cy="67734"/>
          </a:xfrm>
          <a:custGeom>
            <a:avLst/>
            <a:gdLst/>
            <a:ahLst/>
            <a:cxnLst/>
            <a:rect l="0" t="0" r="0" b="0"/>
            <a:pathLst>
              <a:path w="42334" h="677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6" y="59267"/>
                </a:lnTo>
                <a:lnTo>
                  <a:pt x="33866" y="67733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3" y="67733"/>
                </a:lnTo>
                <a:lnTo>
                  <a:pt x="8466" y="67733"/>
                </a:lnTo>
                <a:lnTo>
                  <a:pt x="8466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33867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42333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25400"/>
                </a:lnTo>
                <a:lnTo>
                  <a:pt x="338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15533" y="3208867"/>
            <a:ext cx="177801" cy="406401"/>
          </a:xfrm>
          <a:custGeom>
            <a:avLst/>
            <a:gdLst/>
            <a:ahLst/>
            <a:cxnLst/>
            <a:rect l="0" t="0" r="0" b="0"/>
            <a:pathLst>
              <a:path w="177801" h="4064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01600"/>
                </a:lnTo>
                <a:lnTo>
                  <a:pt x="0" y="93133"/>
                </a:lnTo>
                <a:lnTo>
                  <a:pt x="0" y="84666"/>
                </a:lnTo>
                <a:lnTo>
                  <a:pt x="0" y="67733"/>
                </a:lnTo>
                <a:lnTo>
                  <a:pt x="0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93134" y="16933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69334" y="8466"/>
                </a:lnTo>
                <a:lnTo>
                  <a:pt x="169334" y="16933"/>
                </a:lnTo>
                <a:lnTo>
                  <a:pt x="169334" y="33866"/>
                </a:lnTo>
                <a:lnTo>
                  <a:pt x="169334" y="42333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84666"/>
                </a:lnTo>
                <a:lnTo>
                  <a:pt x="160867" y="101600"/>
                </a:lnTo>
                <a:lnTo>
                  <a:pt x="160867" y="127000"/>
                </a:lnTo>
                <a:lnTo>
                  <a:pt x="160867" y="143933"/>
                </a:lnTo>
                <a:lnTo>
                  <a:pt x="160867" y="169333"/>
                </a:lnTo>
                <a:lnTo>
                  <a:pt x="160867" y="194733"/>
                </a:lnTo>
                <a:lnTo>
                  <a:pt x="160867" y="220133"/>
                </a:lnTo>
                <a:lnTo>
                  <a:pt x="160867" y="237066"/>
                </a:lnTo>
                <a:lnTo>
                  <a:pt x="160867" y="262466"/>
                </a:lnTo>
                <a:lnTo>
                  <a:pt x="160867" y="279400"/>
                </a:lnTo>
                <a:lnTo>
                  <a:pt x="160867" y="304800"/>
                </a:lnTo>
                <a:lnTo>
                  <a:pt x="160867" y="321733"/>
                </a:lnTo>
                <a:lnTo>
                  <a:pt x="160867" y="338666"/>
                </a:lnTo>
                <a:lnTo>
                  <a:pt x="160867" y="355600"/>
                </a:lnTo>
                <a:lnTo>
                  <a:pt x="160867" y="372533"/>
                </a:lnTo>
                <a:lnTo>
                  <a:pt x="160867" y="381000"/>
                </a:lnTo>
                <a:lnTo>
                  <a:pt x="160867" y="389466"/>
                </a:lnTo>
                <a:lnTo>
                  <a:pt x="160867" y="397933"/>
                </a:lnTo>
                <a:lnTo>
                  <a:pt x="160867" y="397933"/>
                </a:lnTo>
                <a:lnTo>
                  <a:pt x="160867" y="406400"/>
                </a:lnTo>
                <a:lnTo>
                  <a:pt x="169334" y="406400"/>
                </a:lnTo>
                <a:lnTo>
                  <a:pt x="169334" y="406400"/>
                </a:lnTo>
                <a:lnTo>
                  <a:pt x="177800" y="397933"/>
                </a:lnTo>
                <a:lnTo>
                  <a:pt x="177800" y="397933"/>
                </a:lnTo>
                <a:lnTo>
                  <a:pt x="177800" y="397933"/>
                </a:lnTo>
                <a:lnTo>
                  <a:pt x="177800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786467" y="3310467"/>
            <a:ext cx="270934" cy="262467"/>
          </a:xfrm>
          <a:custGeom>
            <a:avLst/>
            <a:gdLst/>
            <a:ahLst/>
            <a:cxnLst/>
            <a:rect l="0" t="0" r="0" b="0"/>
            <a:pathLst>
              <a:path w="270934" h="262467">
                <a:moveTo>
                  <a:pt x="93133" y="50800"/>
                </a:moveTo>
                <a:lnTo>
                  <a:pt x="101600" y="50800"/>
                </a:lnTo>
                <a:lnTo>
                  <a:pt x="101600" y="50800"/>
                </a:lnTo>
                <a:lnTo>
                  <a:pt x="110066" y="50800"/>
                </a:lnTo>
                <a:lnTo>
                  <a:pt x="110066" y="50800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33866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6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94733"/>
                </a:lnTo>
                <a:lnTo>
                  <a:pt x="16933" y="211666"/>
                </a:lnTo>
                <a:lnTo>
                  <a:pt x="16933" y="228600"/>
                </a:lnTo>
                <a:lnTo>
                  <a:pt x="25400" y="237066"/>
                </a:lnTo>
                <a:lnTo>
                  <a:pt x="33866" y="254000"/>
                </a:lnTo>
                <a:lnTo>
                  <a:pt x="42333" y="254000"/>
                </a:lnTo>
                <a:lnTo>
                  <a:pt x="42333" y="262466"/>
                </a:lnTo>
                <a:lnTo>
                  <a:pt x="50800" y="262466"/>
                </a:lnTo>
                <a:lnTo>
                  <a:pt x="67733" y="254000"/>
                </a:lnTo>
                <a:lnTo>
                  <a:pt x="76200" y="254000"/>
                </a:lnTo>
                <a:lnTo>
                  <a:pt x="84666" y="245533"/>
                </a:lnTo>
                <a:lnTo>
                  <a:pt x="93133" y="237066"/>
                </a:lnTo>
                <a:lnTo>
                  <a:pt x="101600" y="220133"/>
                </a:lnTo>
                <a:lnTo>
                  <a:pt x="110066" y="203200"/>
                </a:lnTo>
                <a:lnTo>
                  <a:pt x="118533" y="186266"/>
                </a:lnTo>
                <a:lnTo>
                  <a:pt x="118533" y="169333"/>
                </a:lnTo>
                <a:lnTo>
                  <a:pt x="127000" y="152400"/>
                </a:lnTo>
                <a:lnTo>
                  <a:pt x="127000" y="135466"/>
                </a:lnTo>
                <a:lnTo>
                  <a:pt x="135466" y="118533"/>
                </a:lnTo>
                <a:lnTo>
                  <a:pt x="135466" y="101600"/>
                </a:lnTo>
                <a:lnTo>
                  <a:pt x="135466" y="93133"/>
                </a:lnTo>
                <a:lnTo>
                  <a:pt x="135466" y="76200"/>
                </a:lnTo>
                <a:lnTo>
                  <a:pt x="135466" y="67733"/>
                </a:lnTo>
                <a:lnTo>
                  <a:pt x="143933" y="59266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33866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59266"/>
                </a:lnTo>
                <a:lnTo>
                  <a:pt x="143933" y="76200"/>
                </a:lnTo>
                <a:lnTo>
                  <a:pt x="143933" y="84666"/>
                </a:lnTo>
                <a:lnTo>
                  <a:pt x="143933" y="110066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43933" y="160866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60866" y="228600"/>
                </a:lnTo>
                <a:lnTo>
                  <a:pt x="177800" y="237066"/>
                </a:lnTo>
                <a:lnTo>
                  <a:pt x="186266" y="245533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20133" y="254000"/>
                </a:lnTo>
                <a:lnTo>
                  <a:pt x="228600" y="254000"/>
                </a:lnTo>
                <a:lnTo>
                  <a:pt x="245533" y="237066"/>
                </a:lnTo>
                <a:lnTo>
                  <a:pt x="254000" y="228600"/>
                </a:lnTo>
                <a:lnTo>
                  <a:pt x="262466" y="211666"/>
                </a:lnTo>
                <a:lnTo>
                  <a:pt x="262466" y="211666"/>
                </a:lnTo>
                <a:lnTo>
                  <a:pt x="270933" y="194733"/>
                </a:lnTo>
                <a:lnTo>
                  <a:pt x="2709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057400" y="3217333"/>
            <a:ext cx="194734" cy="355601"/>
          </a:xfrm>
          <a:custGeom>
            <a:avLst/>
            <a:gdLst/>
            <a:ahLst/>
            <a:cxnLst/>
            <a:rect l="0" t="0" r="0" b="0"/>
            <a:pathLst>
              <a:path w="194734" h="3556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42333" y="16934"/>
                </a:lnTo>
                <a:lnTo>
                  <a:pt x="42333" y="33867"/>
                </a:lnTo>
                <a:lnTo>
                  <a:pt x="42333" y="50800"/>
                </a:lnTo>
                <a:lnTo>
                  <a:pt x="50800" y="67734"/>
                </a:lnTo>
                <a:lnTo>
                  <a:pt x="50800" y="84667"/>
                </a:lnTo>
                <a:lnTo>
                  <a:pt x="50800" y="110067"/>
                </a:lnTo>
                <a:lnTo>
                  <a:pt x="50800" y="135467"/>
                </a:lnTo>
                <a:lnTo>
                  <a:pt x="50800" y="160867"/>
                </a:lnTo>
                <a:lnTo>
                  <a:pt x="50800" y="186267"/>
                </a:lnTo>
                <a:lnTo>
                  <a:pt x="59267" y="211667"/>
                </a:lnTo>
                <a:lnTo>
                  <a:pt x="59267" y="237067"/>
                </a:lnTo>
                <a:lnTo>
                  <a:pt x="59267" y="262467"/>
                </a:lnTo>
                <a:lnTo>
                  <a:pt x="59267" y="279400"/>
                </a:lnTo>
                <a:lnTo>
                  <a:pt x="59267" y="296334"/>
                </a:lnTo>
                <a:lnTo>
                  <a:pt x="59267" y="313267"/>
                </a:lnTo>
                <a:lnTo>
                  <a:pt x="59267" y="330200"/>
                </a:lnTo>
                <a:lnTo>
                  <a:pt x="59267" y="338667"/>
                </a:lnTo>
                <a:lnTo>
                  <a:pt x="59267" y="338667"/>
                </a:lnTo>
                <a:lnTo>
                  <a:pt x="59267" y="347134"/>
                </a:lnTo>
                <a:lnTo>
                  <a:pt x="59267" y="347134"/>
                </a:lnTo>
                <a:lnTo>
                  <a:pt x="59267" y="347134"/>
                </a:lnTo>
                <a:lnTo>
                  <a:pt x="59267" y="347134"/>
                </a:lnTo>
                <a:lnTo>
                  <a:pt x="59267" y="338667"/>
                </a:lnTo>
                <a:lnTo>
                  <a:pt x="59267" y="330200"/>
                </a:lnTo>
                <a:lnTo>
                  <a:pt x="67733" y="321734"/>
                </a:lnTo>
                <a:lnTo>
                  <a:pt x="67733" y="304800"/>
                </a:lnTo>
                <a:lnTo>
                  <a:pt x="67733" y="287867"/>
                </a:lnTo>
                <a:lnTo>
                  <a:pt x="67733" y="270934"/>
                </a:lnTo>
                <a:lnTo>
                  <a:pt x="67733" y="254000"/>
                </a:lnTo>
                <a:lnTo>
                  <a:pt x="76200" y="237067"/>
                </a:lnTo>
                <a:lnTo>
                  <a:pt x="76200" y="220134"/>
                </a:lnTo>
                <a:lnTo>
                  <a:pt x="84667" y="211667"/>
                </a:lnTo>
                <a:lnTo>
                  <a:pt x="93133" y="194734"/>
                </a:lnTo>
                <a:lnTo>
                  <a:pt x="101600" y="186267"/>
                </a:lnTo>
                <a:lnTo>
                  <a:pt x="110067" y="177800"/>
                </a:lnTo>
                <a:lnTo>
                  <a:pt x="118533" y="169334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86267" y="169334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94733" y="220134"/>
                </a:lnTo>
                <a:lnTo>
                  <a:pt x="194733" y="245534"/>
                </a:lnTo>
                <a:lnTo>
                  <a:pt x="194733" y="262467"/>
                </a:lnTo>
                <a:lnTo>
                  <a:pt x="194733" y="279400"/>
                </a:lnTo>
                <a:lnTo>
                  <a:pt x="186267" y="296334"/>
                </a:lnTo>
                <a:lnTo>
                  <a:pt x="186267" y="313267"/>
                </a:lnTo>
                <a:lnTo>
                  <a:pt x="177800" y="321734"/>
                </a:lnTo>
                <a:lnTo>
                  <a:pt x="169333" y="330200"/>
                </a:lnTo>
                <a:lnTo>
                  <a:pt x="152400" y="338667"/>
                </a:lnTo>
                <a:lnTo>
                  <a:pt x="143933" y="347134"/>
                </a:lnTo>
                <a:lnTo>
                  <a:pt x="127000" y="347134"/>
                </a:lnTo>
                <a:lnTo>
                  <a:pt x="110067" y="355600"/>
                </a:lnTo>
                <a:lnTo>
                  <a:pt x="93133" y="355600"/>
                </a:lnTo>
                <a:lnTo>
                  <a:pt x="76200" y="355600"/>
                </a:lnTo>
                <a:lnTo>
                  <a:pt x="59267" y="347134"/>
                </a:lnTo>
                <a:lnTo>
                  <a:pt x="42333" y="338667"/>
                </a:lnTo>
                <a:lnTo>
                  <a:pt x="33867" y="330200"/>
                </a:lnTo>
                <a:lnTo>
                  <a:pt x="25400" y="321734"/>
                </a:lnTo>
                <a:lnTo>
                  <a:pt x="16933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371600" y="2726267"/>
            <a:ext cx="16934" cy="50801"/>
          </a:xfrm>
          <a:custGeom>
            <a:avLst/>
            <a:gdLst/>
            <a:ahLst/>
            <a:cxnLst/>
            <a:rect l="0" t="0" r="0" b="0"/>
            <a:pathLst>
              <a:path w="16934" h="50801">
                <a:moveTo>
                  <a:pt x="0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549400" y="2565400"/>
            <a:ext cx="152401" cy="423334"/>
          </a:xfrm>
          <a:custGeom>
            <a:avLst/>
            <a:gdLst/>
            <a:ahLst/>
            <a:cxnLst/>
            <a:rect l="0" t="0" r="0" b="0"/>
            <a:pathLst>
              <a:path w="152401" h="423334">
                <a:moveTo>
                  <a:pt x="0" y="110067"/>
                </a:move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7"/>
                </a:lnTo>
                <a:lnTo>
                  <a:pt x="0" y="101600"/>
                </a:lnTo>
                <a:lnTo>
                  <a:pt x="0" y="93133"/>
                </a:lnTo>
                <a:lnTo>
                  <a:pt x="0" y="76200"/>
                </a:lnTo>
                <a:lnTo>
                  <a:pt x="0" y="67733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35467" y="25400"/>
                </a:lnTo>
                <a:lnTo>
                  <a:pt x="127000" y="42333"/>
                </a:lnTo>
                <a:lnTo>
                  <a:pt x="118533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01600" y="118533"/>
                </a:lnTo>
                <a:lnTo>
                  <a:pt x="93133" y="135467"/>
                </a:lnTo>
                <a:lnTo>
                  <a:pt x="93133" y="160867"/>
                </a:lnTo>
                <a:lnTo>
                  <a:pt x="84667" y="186267"/>
                </a:lnTo>
                <a:lnTo>
                  <a:pt x="84667" y="211667"/>
                </a:lnTo>
                <a:lnTo>
                  <a:pt x="76200" y="245533"/>
                </a:lnTo>
                <a:lnTo>
                  <a:pt x="76200" y="270933"/>
                </a:lnTo>
                <a:lnTo>
                  <a:pt x="76200" y="296333"/>
                </a:lnTo>
                <a:lnTo>
                  <a:pt x="76200" y="321733"/>
                </a:lnTo>
                <a:lnTo>
                  <a:pt x="84667" y="355600"/>
                </a:lnTo>
                <a:lnTo>
                  <a:pt x="84667" y="372533"/>
                </a:lnTo>
                <a:lnTo>
                  <a:pt x="84667" y="389467"/>
                </a:lnTo>
                <a:lnTo>
                  <a:pt x="93133" y="406400"/>
                </a:lnTo>
                <a:lnTo>
                  <a:pt x="93133" y="414867"/>
                </a:lnTo>
                <a:lnTo>
                  <a:pt x="101600" y="414867"/>
                </a:lnTo>
                <a:lnTo>
                  <a:pt x="110067" y="423333"/>
                </a:lnTo>
                <a:lnTo>
                  <a:pt x="110067" y="423333"/>
                </a:lnTo>
                <a:lnTo>
                  <a:pt x="118533" y="414867"/>
                </a:lnTo>
                <a:lnTo>
                  <a:pt x="118533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44133" y="2726267"/>
            <a:ext cx="211668" cy="237067"/>
          </a:xfrm>
          <a:custGeom>
            <a:avLst/>
            <a:gdLst/>
            <a:ahLst/>
            <a:cxnLst/>
            <a:rect l="0" t="0" r="0" b="0"/>
            <a:pathLst>
              <a:path w="211668" h="237067">
                <a:moveTo>
                  <a:pt x="110067" y="50800"/>
                </a:move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101600" y="8466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6"/>
                </a:lnTo>
                <a:lnTo>
                  <a:pt x="8467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20133"/>
                </a:lnTo>
                <a:lnTo>
                  <a:pt x="16934" y="228600"/>
                </a:lnTo>
                <a:lnTo>
                  <a:pt x="25400" y="228600"/>
                </a:lnTo>
                <a:lnTo>
                  <a:pt x="33867" y="237066"/>
                </a:lnTo>
                <a:lnTo>
                  <a:pt x="42334" y="237066"/>
                </a:lnTo>
                <a:lnTo>
                  <a:pt x="59267" y="228600"/>
                </a:lnTo>
                <a:lnTo>
                  <a:pt x="67734" y="220133"/>
                </a:lnTo>
                <a:lnTo>
                  <a:pt x="76200" y="220133"/>
                </a:lnTo>
                <a:lnTo>
                  <a:pt x="84667" y="203200"/>
                </a:lnTo>
                <a:lnTo>
                  <a:pt x="93134" y="194733"/>
                </a:lnTo>
                <a:lnTo>
                  <a:pt x="93134" y="177800"/>
                </a:lnTo>
                <a:lnTo>
                  <a:pt x="101600" y="152400"/>
                </a:lnTo>
                <a:lnTo>
                  <a:pt x="110067" y="135466"/>
                </a:lnTo>
                <a:lnTo>
                  <a:pt x="110067" y="118533"/>
                </a:lnTo>
                <a:lnTo>
                  <a:pt x="118534" y="101600"/>
                </a:lnTo>
                <a:lnTo>
                  <a:pt x="118534" y="76200"/>
                </a:lnTo>
                <a:lnTo>
                  <a:pt x="118534" y="67733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0067" y="50800"/>
                </a:lnTo>
                <a:lnTo>
                  <a:pt x="110067" y="59266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43933"/>
                </a:lnTo>
                <a:lnTo>
                  <a:pt x="118534" y="160866"/>
                </a:lnTo>
                <a:lnTo>
                  <a:pt x="118534" y="177800"/>
                </a:lnTo>
                <a:lnTo>
                  <a:pt x="127000" y="194733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52400" y="228600"/>
                </a:lnTo>
                <a:lnTo>
                  <a:pt x="160867" y="237066"/>
                </a:lnTo>
                <a:lnTo>
                  <a:pt x="169334" y="237066"/>
                </a:lnTo>
                <a:lnTo>
                  <a:pt x="186267" y="237066"/>
                </a:lnTo>
                <a:lnTo>
                  <a:pt x="194734" y="228600"/>
                </a:lnTo>
                <a:lnTo>
                  <a:pt x="203200" y="220133"/>
                </a:lnTo>
                <a:lnTo>
                  <a:pt x="203200" y="220133"/>
                </a:lnTo>
                <a:lnTo>
                  <a:pt x="211667" y="211666"/>
                </a:lnTo>
                <a:lnTo>
                  <a:pt x="2116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64267" y="2624667"/>
            <a:ext cx="169334" cy="372534"/>
          </a:xfrm>
          <a:custGeom>
            <a:avLst/>
            <a:gdLst/>
            <a:ahLst/>
            <a:cxnLst/>
            <a:rect l="0" t="0" r="0" b="0"/>
            <a:pathLst>
              <a:path w="169334" h="372534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101600"/>
                </a:lnTo>
                <a:lnTo>
                  <a:pt x="25400" y="135466"/>
                </a:lnTo>
                <a:lnTo>
                  <a:pt x="33866" y="169333"/>
                </a:lnTo>
                <a:lnTo>
                  <a:pt x="33866" y="203200"/>
                </a:lnTo>
                <a:lnTo>
                  <a:pt x="25400" y="237066"/>
                </a:lnTo>
                <a:lnTo>
                  <a:pt x="25400" y="270933"/>
                </a:lnTo>
                <a:lnTo>
                  <a:pt x="33866" y="296333"/>
                </a:lnTo>
                <a:lnTo>
                  <a:pt x="25400" y="321733"/>
                </a:lnTo>
                <a:lnTo>
                  <a:pt x="25400" y="338666"/>
                </a:lnTo>
                <a:lnTo>
                  <a:pt x="25400" y="355600"/>
                </a:lnTo>
                <a:lnTo>
                  <a:pt x="25400" y="364066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25400" y="364066"/>
                </a:lnTo>
                <a:lnTo>
                  <a:pt x="25400" y="347133"/>
                </a:lnTo>
                <a:lnTo>
                  <a:pt x="25400" y="330200"/>
                </a:lnTo>
                <a:lnTo>
                  <a:pt x="33866" y="304800"/>
                </a:lnTo>
                <a:lnTo>
                  <a:pt x="33866" y="279400"/>
                </a:lnTo>
                <a:lnTo>
                  <a:pt x="33866" y="245533"/>
                </a:lnTo>
                <a:lnTo>
                  <a:pt x="50800" y="220133"/>
                </a:lnTo>
                <a:lnTo>
                  <a:pt x="59266" y="194733"/>
                </a:lnTo>
                <a:lnTo>
                  <a:pt x="67733" y="169333"/>
                </a:lnTo>
                <a:lnTo>
                  <a:pt x="84666" y="152400"/>
                </a:lnTo>
                <a:lnTo>
                  <a:pt x="93133" y="143933"/>
                </a:lnTo>
                <a:lnTo>
                  <a:pt x="110066" y="135466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60866" y="169333"/>
                </a:lnTo>
                <a:lnTo>
                  <a:pt x="160866" y="177800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60866" y="237066"/>
                </a:lnTo>
                <a:lnTo>
                  <a:pt x="152400" y="262466"/>
                </a:lnTo>
                <a:lnTo>
                  <a:pt x="143933" y="279400"/>
                </a:lnTo>
                <a:lnTo>
                  <a:pt x="127000" y="296333"/>
                </a:lnTo>
                <a:lnTo>
                  <a:pt x="118533" y="313266"/>
                </a:lnTo>
                <a:lnTo>
                  <a:pt x="93133" y="330200"/>
                </a:lnTo>
                <a:lnTo>
                  <a:pt x="76200" y="338666"/>
                </a:lnTo>
                <a:lnTo>
                  <a:pt x="59266" y="355600"/>
                </a:lnTo>
                <a:lnTo>
                  <a:pt x="25400" y="355600"/>
                </a:lnTo>
                <a:lnTo>
                  <a:pt x="2540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514600" y="3115733"/>
            <a:ext cx="330201" cy="16935"/>
          </a:xfrm>
          <a:custGeom>
            <a:avLst/>
            <a:gdLst/>
            <a:ahLst/>
            <a:cxnLst/>
            <a:rect l="0" t="0" r="0" b="0"/>
            <a:pathLst>
              <a:path w="3302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211667" y="0"/>
                </a:lnTo>
                <a:lnTo>
                  <a:pt x="228600" y="0"/>
                </a:lnTo>
                <a:lnTo>
                  <a:pt x="254000" y="8467"/>
                </a:lnTo>
                <a:lnTo>
                  <a:pt x="270933" y="8467"/>
                </a:lnTo>
                <a:lnTo>
                  <a:pt x="279400" y="8467"/>
                </a:lnTo>
                <a:lnTo>
                  <a:pt x="296333" y="8467"/>
                </a:lnTo>
                <a:lnTo>
                  <a:pt x="304800" y="8467"/>
                </a:lnTo>
                <a:lnTo>
                  <a:pt x="313267" y="8467"/>
                </a:lnTo>
                <a:lnTo>
                  <a:pt x="321733" y="8467"/>
                </a:lnTo>
                <a:lnTo>
                  <a:pt x="321733" y="16934"/>
                </a:lnTo>
                <a:lnTo>
                  <a:pt x="321733" y="16934"/>
                </a:lnTo>
                <a:lnTo>
                  <a:pt x="321733" y="16934"/>
                </a:lnTo>
                <a:lnTo>
                  <a:pt x="321733" y="16934"/>
                </a:lnTo>
                <a:lnTo>
                  <a:pt x="321733" y="16934"/>
                </a:lnTo>
                <a:lnTo>
                  <a:pt x="330200" y="8467"/>
                </a:lnTo>
                <a:lnTo>
                  <a:pt x="330200" y="8467"/>
                </a:lnTo>
                <a:lnTo>
                  <a:pt x="330200" y="8467"/>
                </a:lnTo>
                <a:lnTo>
                  <a:pt x="330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13667" y="2548467"/>
            <a:ext cx="33867" cy="465667"/>
          </a:xfrm>
          <a:custGeom>
            <a:avLst/>
            <a:gdLst/>
            <a:ahLst/>
            <a:cxnLst/>
            <a:rect l="0" t="0" r="0" b="0"/>
            <a:pathLst>
              <a:path w="33867" h="465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9333"/>
                </a:lnTo>
                <a:lnTo>
                  <a:pt x="8466" y="203200"/>
                </a:lnTo>
                <a:lnTo>
                  <a:pt x="16933" y="237066"/>
                </a:lnTo>
                <a:lnTo>
                  <a:pt x="16933" y="279400"/>
                </a:lnTo>
                <a:lnTo>
                  <a:pt x="16933" y="313266"/>
                </a:lnTo>
                <a:lnTo>
                  <a:pt x="16933" y="347133"/>
                </a:lnTo>
                <a:lnTo>
                  <a:pt x="16933" y="381000"/>
                </a:lnTo>
                <a:lnTo>
                  <a:pt x="25400" y="406400"/>
                </a:lnTo>
                <a:lnTo>
                  <a:pt x="25400" y="423333"/>
                </a:lnTo>
                <a:lnTo>
                  <a:pt x="25400" y="440266"/>
                </a:lnTo>
                <a:lnTo>
                  <a:pt x="33866" y="457200"/>
                </a:lnTo>
                <a:lnTo>
                  <a:pt x="33866" y="457200"/>
                </a:lnTo>
                <a:lnTo>
                  <a:pt x="33866" y="465666"/>
                </a:lnTo>
                <a:lnTo>
                  <a:pt x="33866" y="465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132667" y="3124200"/>
            <a:ext cx="1634067" cy="50801"/>
          </a:xfrm>
          <a:custGeom>
            <a:avLst/>
            <a:gdLst/>
            <a:ahLst/>
            <a:cxnLst/>
            <a:rect l="0" t="0" r="0" b="0"/>
            <a:pathLst>
              <a:path w="1634067" h="508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35466" y="0"/>
                </a:lnTo>
                <a:lnTo>
                  <a:pt x="160866" y="0"/>
                </a:lnTo>
                <a:lnTo>
                  <a:pt x="186266" y="0"/>
                </a:lnTo>
                <a:lnTo>
                  <a:pt x="211666" y="0"/>
                </a:lnTo>
                <a:lnTo>
                  <a:pt x="245533" y="0"/>
                </a:lnTo>
                <a:lnTo>
                  <a:pt x="279400" y="0"/>
                </a:lnTo>
                <a:lnTo>
                  <a:pt x="313266" y="0"/>
                </a:lnTo>
                <a:lnTo>
                  <a:pt x="347133" y="0"/>
                </a:lnTo>
                <a:lnTo>
                  <a:pt x="381000" y="0"/>
                </a:lnTo>
                <a:lnTo>
                  <a:pt x="423333" y="0"/>
                </a:lnTo>
                <a:lnTo>
                  <a:pt x="457200" y="0"/>
                </a:lnTo>
                <a:lnTo>
                  <a:pt x="499533" y="8467"/>
                </a:lnTo>
                <a:lnTo>
                  <a:pt x="541866" y="8467"/>
                </a:lnTo>
                <a:lnTo>
                  <a:pt x="584200" y="8467"/>
                </a:lnTo>
                <a:lnTo>
                  <a:pt x="626533" y="8467"/>
                </a:lnTo>
                <a:lnTo>
                  <a:pt x="668866" y="8467"/>
                </a:lnTo>
                <a:lnTo>
                  <a:pt x="711200" y="8467"/>
                </a:lnTo>
                <a:lnTo>
                  <a:pt x="762000" y="8467"/>
                </a:lnTo>
                <a:lnTo>
                  <a:pt x="804333" y="16933"/>
                </a:lnTo>
                <a:lnTo>
                  <a:pt x="846666" y="16933"/>
                </a:lnTo>
                <a:lnTo>
                  <a:pt x="889000" y="16933"/>
                </a:lnTo>
                <a:lnTo>
                  <a:pt x="931333" y="16933"/>
                </a:lnTo>
                <a:lnTo>
                  <a:pt x="982133" y="16933"/>
                </a:lnTo>
                <a:lnTo>
                  <a:pt x="1024466" y="25400"/>
                </a:lnTo>
                <a:lnTo>
                  <a:pt x="1075266" y="25400"/>
                </a:lnTo>
                <a:lnTo>
                  <a:pt x="1117600" y="25400"/>
                </a:lnTo>
                <a:lnTo>
                  <a:pt x="1168400" y="25400"/>
                </a:lnTo>
                <a:lnTo>
                  <a:pt x="1210733" y="33867"/>
                </a:lnTo>
                <a:lnTo>
                  <a:pt x="1253066" y="33867"/>
                </a:lnTo>
                <a:lnTo>
                  <a:pt x="1295400" y="33867"/>
                </a:lnTo>
                <a:lnTo>
                  <a:pt x="1337733" y="42333"/>
                </a:lnTo>
                <a:lnTo>
                  <a:pt x="1388533" y="42333"/>
                </a:lnTo>
                <a:lnTo>
                  <a:pt x="1422400" y="42333"/>
                </a:lnTo>
                <a:lnTo>
                  <a:pt x="1464733" y="42333"/>
                </a:lnTo>
                <a:lnTo>
                  <a:pt x="1507066" y="50800"/>
                </a:lnTo>
                <a:lnTo>
                  <a:pt x="1540933" y="50800"/>
                </a:lnTo>
                <a:lnTo>
                  <a:pt x="1574800" y="50800"/>
                </a:lnTo>
                <a:lnTo>
                  <a:pt x="1608666" y="50800"/>
                </a:lnTo>
                <a:lnTo>
                  <a:pt x="1608666" y="50800"/>
                </a:lnTo>
                <a:lnTo>
                  <a:pt x="1634066" y="50800"/>
                </a:lnTo>
                <a:lnTo>
                  <a:pt x="1634066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149600" y="3293533"/>
            <a:ext cx="211668" cy="313268"/>
          </a:xfrm>
          <a:custGeom>
            <a:avLst/>
            <a:gdLst/>
            <a:ahLst/>
            <a:cxnLst/>
            <a:rect l="0" t="0" r="0" b="0"/>
            <a:pathLst>
              <a:path w="211668" h="313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16934"/>
                </a:lnTo>
                <a:lnTo>
                  <a:pt x="211667" y="25400"/>
                </a:lnTo>
                <a:lnTo>
                  <a:pt x="211667" y="33867"/>
                </a:lnTo>
                <a:lnTo>
                  <a:pt x="203200" y="42334"/>
                </a:lnTo>
                <a:lnTo>
                  <a:pt x="203200" y="59267"/>
                </a:lnTo>
                <a:lnTo>
                  <a:pt x="194733" y="84667"/>
                </a:lnTo>
                <a:lnTo>
                  <a:pt x="194733" y="110067"/>
                </a:lnTo>
                <a:lnTo>
                  <a:pt x="194733" y="135467"/>
                </a:lnTo>
                <a:lnTo>
                  <a:pt x="186267" y="160867"/>
                </a:lnTo>
                <a:lnTo>
                  <a:pt x="186267" y="186267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69333" y="270934"/>
                </a:lnTo>
                <a:lnTo>
                  <a:pt x="169333" y="279400"/>
                </a:lnTo>
                <a:lnTo>
                  <a:pt x="177800" y="296334"/>
                </a:lnTo>
                <a:lnTo>
                  <a:pt x="177800" y="304800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04800"/>
                </a:lnTo>
                <a:lnTo>
                  <a:pt x="1862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395133" y="3352800"/>
            <a:ext cx="237068" cy="237068"/>
          </a:xfrm>
          <a:custGeom>
            <a:avLst/>
            <a:gdLst/>
            <a:ahLst/>
            <a:cxnLst/>
            <a:rect l="0" t="0" r="0" b="0"/>
            <a:pathLst>
              <a:path w="237068" h="237068">
                <a:moveTo>
                  <a:pt x="101600" y="16933"/>
                </a:moveTo>
                <a:lnTo>
                  <a:pt x="101600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16934" y="211667"/>
                </a:lnTo>
                <a:lnTo>
                  <a:pt x="16934" y="228600"/>
                </a:lnTo>
                <a:lnTo>
                  <a:pt x="33867" y="237067"/>
                </a:lnTo>
                <a:lnTo>
                  <a:pt x="42334" y="237067"/>
                </a:lnTo>
                <a:lnTo>
                  <a:pt x="50800" y="237067"/>
                </a:lnTo>
                <a:lnTo>
                  <a:pt x="59267" y="237067"/>
                </a:lnTo>
                <a:lnTo>
                  <a:pt x="76200" y="237067"/>
                </a:lnTo>
                <a:lnTo>
                  <a:pt x="84667" y="228600"/>
                </a:lnTo>
                <a:lnTo>
                  <a:pt x="93134" y="220133"/>
                </a:lnTo>
                <a:lnTo>
                  <a:pt x="101600" y="211667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8534" y="160867"/>
                </a:lnTo>
                <a:lnTo>
                  <a:pt x="118534" y="135467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27000" y="76200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35467" y="160867"/>
                </a:lnTo>
                <a:lnTo>
                  <a:pt x="143934" y="177800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4" y="211667"/>
                </a:lnTo>
                <a:lnTo>
                  <a:pt x="186267" y="220133"/>
                </a:lnTo>
                <a:lnTo>
                  <a:pt x="194734" y="228600"/>
                </a:lnTo>
                <a:lnTo>
                  <a:pt x="211667" y="228600"/>
                </a:lnTo>
                <a:lnTo>
                  <a:pt x="220134" y="220133"/>
                </a:lnTo>
                <a:lnTo>
                  <a:pt x="220134" y="220133"/>
                </a:lnTo>
                <a:lnTo>
                  <a:pt x="237067" y="220133"/>
                </a:lnTo>
                <a:lnTo>
                  <a:pt x="2370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683000" y="3310467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43933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79400"/>
                </a:lnTo>
                <a:lnTo>
                  <a:pt x="16933" y="279400"/>
                </a:lnTo>
                <a:lnTo>
                  <a:pt x="16933" y="270933"/>
                </a:lnTo>
                <a:lnTo>
                  <a:pt x="25400" y="254000"/>
                </a:lnTo>
                <a:lnTo>
                  <a:pt x="33867" y="228600"/>
                </a:lnTo>
                <a:lnTo>
                  <a:pt x="33867" y="211666"/>
                </a:lnTo>
                <a:lnTo>
                  <a:pt x="42333" y="186266"/>
                </a:lnTo>
                <a:lnTo>
                  <a:pt x="50800" y="160866"/>
                </a:lnTo>
                <a:lnTo>
                  <a:pt x="67733" y="143933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35466"/>
                </a:lnTo>
                <a:lnTo>
                  <a:pt x="143933" y="143933"/>
                </a:lnTo>
                <a:lnTo>
                  <a:pt x="152400" y="160866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43933" y="245533"/>
                </a:lnTo>
                <a:lnTo>
                  <a:pt x="143933" y="262466"/>
                </a:lnTo>
                <a:lnTo>
                  <a:pt x="127000" y="279400"/>
                </a:lnTo>
                <a:lnTo>
                  <a:pt x="118533" y="287866"/>
                </a:lnTo>
                <a:lnTo>
                  <a:pt x="101600" y="304800"/>
                </a:lnTo>
                <a:lnTo>
                  <a:pt x="93133" y="313266"/>
                </a:lnTo>
                <a:lnTo>
                  <a:pt x="76200" y="321733"/>
                </a:lnTo>
                <a:lnTo>
                  <a:pt x="59267" y="321733"/>
                </a:lnTo>
                <a:lnTo>
                  <a:pt x="50800" y="321733"/>
                </a:lnTo>
                <a:lnTo>
                  <a:pt x="42333" y="321733"/>
                </a:lnTo>
                <a:lnTo>
                  <a:pt x="33867" y="313266"/>
                </a:lnTo>
                <a:lnTo>
                  <a:pt x="25400" y="2963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62466"/>
                </a:lnTo>
                <a:lnTo>
                  <a:pt x="16933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810000" y="3217333"/>
            <a:ext cx="135468" cy="135468"/>
          </a:xfrm>
          <a:custGeom>
            <a:avLst/>
            <a:gdLst/>
            <a:ahLst/>
            <a:cxnLst/>
            <a:rect l="0" t="0" r="0" b="0"/>
            <a:pathLst>
              <a:path w="135468" h="135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3" y="42334"/>
                </a:lnTo>
                <a:lnTo>
                  <a:pt x="93133" y="59267"/>
                </a:lnTo>
                <a:lnTo>
                  <a:pt x="93133" y="84667"/>
                </a:lnTo>
                <a:lnTo>
                  <a:pt x="84667" y="93134"/>
                </a:lnTo>
                <a:lnTo>
                  <a:pt x="84667" y="110067"/>
                </a:lnTo>
                <a:lnTo>
                  <a:pt x="76200" y="118534"/>
                </a:lnTo>
                <a:lnTo>
                  <a:pt x="67733" y="127000"/>
                </a:lnTo>
                <a:lnTo>
                  <a:pt x="59267" y="135467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7" y="127000"/>
                </a:lnTo>
                <a:lnTo>
                  <a:pt x="25400" y="127000"/>
                </a:lnTo>
                <a:lnTo>
                  <a:pt x="16933" y="118534"/>
                </a:lnTo>
                <a:lnTo>
                  <a:pt x="16933" y="101600"/>
                </a:lnTo>
                <a:lnTo>
                  <a:pt x="16933" y="93134"/>
                </a:lnTo>
                <a:lnTo>
                  <a:pt x="8467" y="84667"/>
                </a:lnTo>
                <a:lnTo>
                  <a:pt x="16933" y="76200"/>
                </a:lnTo>
                <a:lnTo>
                  <a:pt x="16933" y="76200"/>
                </a:lnTo>
                <a:lnTo>
                  <a:pt x="25400" y="67734"/>
                </a:lnTo>
                <a:lnTo>
                  <a:pt x="33867" y="67734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84667"/>
                </a:lnTo>
                <a:lnTo>
                  <a:pt x="93133" y="93134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35467" y="135467"/>
                </a:lnTo>
                <a:lnTo>
                  <a:pt x="135467" y="135467"/>
                </a:lnTo>
                <a:lnTo>
                  <a:pt x="135467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089400" y="3454400"/>
            <a:ext cx="42334" cy="42334"/>
          </a:xfrm>
          <a:custGeom>
            <a:avLst/>
            <a:gdLst/>
            <a:ahLst/>
            <a:cxnLst/>
            <a:rect l="0" t="0" r="0" b="0"/>
            <a:pathLst>
              <a:path w="42334" h="42334">
                <a:moveTo>
                  <a:pt x="42333" y="16933"/>
                </a:moveTo>
                <a:lnTo>
                  <a:pt x="42333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301067" y="3318933"/>
            <a:ext cx="160867" cy="321735"/>
          </a:xfrm>
          <a:custGeom>
            <a:avLst/>
            <a:gdLst/>
            <a:ahLst/>
            <a:cxnLst/>
            <a:rect l="0" t="0" r="0" b="0"/>
            <a:pathLst>
              <a:path w="160867" h="321735">
                <a:moveTo>
                  <a:pt x="135466" y="84667"/>
                </a:moveTo>
                <a:lnTo>
                  <a:pt x="135466" y="84667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33867"/>
                </a:lnTo>
                <a:lnTo>
                  <a:pt x="143933" y="25400"/>
                </a:lnTo>
                <a:lnTo>
                  <a:pt x="143933" y="16934"/>
                </a:lnTo>
                <a:lnTo>
                  <a:pt x="135466" y="16934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93134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16933" y="143934"/>
                </a:lnTo>
                <a:lnTo>
                  <a:pt x="25400" y="160867"/>
                </a:lnTo>
                <a:lnTo>
                  <a:pt x="33866" y="169334"/>
                </a:lnTo>
                <a:lnTo>
                  <a:pt x="42333" y="169334"/>
                </a:lnTo>
                <a:lnTo>
                  <a:pt x="59266" y="169334"/>
                </a:lnTo>
                <a:lnTo>
                  <a:pt x="67733" y="169334"/>
                </a:lnTo>
                <a:lnTo>
                  <a:pt x="76200" y="169334"/>
                </a:lnTo>
                <a:lnTo>
                  <a:pt x="84666" y="169334"/>
                </a:lnTo>
                <a:lnTo>
                  <a:pt x="93133" y="169334"/>
                </a:lnTo>
                <a:lnTo>
                  <a:pt x="110066" y="152400"/>
                </a:lnTo>
                <a:lnTo>
                  <a:pt x="118533" y="143934"/>
                </a:lnTo>
                <a:lnTo>
                  <a:pt x="127000" y="135467"/>
                </a:lnTo>
                <a:lnTo>
                  <a:pt x="135466" y="127000"/>
                </a:lnTo>
                <a:lnTo>
                  <a:pt x="143933" y="118534"/>
                </a:lnTo>
                <a:lnTo>
                  <a:pt x="152400" y="101600"/>
                </a:lnTo>
                <a:lnTo>
                  <a:pt x="152400" y="93134"/>
                </a:lnTo>
                <a:lnTo>
                  <a:pt x="160866" y="93134"/>
                </a:lnTo>
                <a:lnTo>
                  <a:pt x="160866" y="93134"/>
                </a:lnTo>
                <a:lnTo>
                  <a:pt x="160866" y="93134"/>
                </a:lnTo>
                <a:lnTo>
                  <a:pt x="160866" y="93134"/>
                </a:lnTo>
                <a:lnTo>
                  <a:pt x="160866" y="93134"/>
                </a:lnTo>
                <a:lnTo>
                  <a:pt x="160866" y="93134"/>
                </a:lnTo>
                <a:lnTo>
                  <a:pt x="160866" y="101600"/>
                </a:lnTo>
                <a:lnTo>
                  <a:pt x="160866" y="110067"/>
                </a:lnTo>
                <a:lnTo>
                  <a:pt x="160866" y="118534"/>
                </a:lnTo>
                <a:lnTo>
                  <a:pt x="160866" y="135467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194734"/>
                </a:lnTo>
                <a:lnTo>
                  <a:pt x="152400" y="220134"/>
                </a:lnTo>
                <a:lnTo>
                  <a:pt x="143933" y="245534"/>
                </a:lnTo>
                <a:lnTo>
                  <a:pt x="143933" y="262467"/>
                </a:lnTo>
                <a:lnTo>
                  <a:pt x="152400" y="279400"/>
                </a:lnTo>
                <a:lnTo>
                  <a:pt x="152400" y="296334"/>
                </a:lnTo>
                <a:lnTo>
                  <a:pt x="152400" y="313267"/>
                </a:lnTo>
                <a:lnTo>
                  <a:pt x="152400" y="321734"/>
                </a:lnTo>
                <a:lnTo>
                  <a:pt x="152400" y="321734"/>
                </a:lnTo>
                <a:lnTo>
                  <a:pt x="152400" y="321734"/>
                </a:lnTo>
                <a:lnTo>
                  <a:pt x="152400" y="321734"/>
                </a:lnTo>
                <a:lnTo>
                  <a:pt x="152400" y="321734"/>
                </a:lnTo>
                <a:lnTo>
                  <a:pt x="152400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11600" y="2751667"/>
            <a:ext cx="16934" cy="50801"/>
          </a:xfrm>
          <a:custGeom>
            <a:avLst/>
            <a:gdLst/>
            <a:ahLst/>
            <a:cxnLst/>
            <a:rect l="0" t="0" r="0" b="0"/>
            <a:pathLst>
              <a:path w="16934" h="50801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165600" y="2607733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203200" y="101600"/>
                </a:moveTo>
                <a:lnTo>
                  <a:pt x="203200" y="93134"/>
                </a:lnTo>
                <a:lnTo>
                  <a:pt x="203200" y="93134"/>
                </a:lnTo>
                <a:lnTo>
                  <a:pt x="194733" y="84667"/>
                </a:lnTo>
                <a:lnTo>
                  <a:pt x="194733" y="76200"/>
                </a:lnTo>
                <a:lnTo>
                  <a:pt x="194733" y="67734"/>
                </a:lnTo>
                <a:lnTo>
                  <a:pt x="186267" y="50800"/>
                </a:lnTo>
                <a:lnTo>
                  <a:pt x="186267" y="33867"/>
                </a:lnTo>
                <a:lnTo>
                  <a:pt x="177800" y="25400"/>
                </a:lnTo>
                <a:lnTo>
                  <a:pt x="169333" y="16934"/>
                </a:lnTo>
                <a:lnTo>
                  <a:pt x="160867" y="8467"/>
                </a:lnTo>
                <a:lnTo>
                  <a:pt x="152400" y="0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16934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8467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43934"/>
                </a:lnTo>
                <a:lnTo>
                  <a:pt x="16933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7" y="143934"/>
                </a:lnTo>
                <a:lnTo>
                  <a:pt x="118533" y="143934"/>
                </a:lnTo>
                <a:lnTo>
                  <a:pt x="135467" y="135467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60867" y="101600"/>
                </a:lnTo>
                <a:lnTo>
                  <a:pt x="160867" y="93134"/>
                </a:lnTo>
                <a:lnTo>
                  <a:pt x="169333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84667"/>
                </a:lnTo>
                <a:lnTo>
                  <a:pt x="169333" y="93134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86267" y="194734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203200" y="245534"/>
                </a:lnTo>
                <a:lnTo>
                  <a:pt x="203200" y="262467"/>
                </a:lnTo>
                <a:lnTo>
                  <a:pt x="203200" y="279400"/>
                </a:lnTo>
                <a:lnTo>
                  <a:pt x="203200" y="296334"/>
                </a:lnTo>
                <a:lnTo>
                  <a:pt x="203200" y="296334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388533" y="3979333"/>
            <a:ext cx="262468" cy="372535"/>
          </a:xfrm>
          <a:custGeom>
            <a:avLst/>
            <a:gdLst/>
            <a:ahLst/>
            <a:cxnLst/>
            <a:rect l="0" t="0" r="0" b="0"/>
            <a:pathLst>
              <a:path w="262468" h="372535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16934"/>
                </a:lnTo>
                <a:lnTo>
                  <a:pt x="186267" y="16934"/>
                </a:lnTo>
                <a:lnTo>
                  <a:pt x="186267" y="16934"/>
                </a:lnTo>
                <a:lnTo>
                  <a:pt x="177800" y="16934"/>
                </a:lnTo>
                <a:lnTo>
                  <a:pt x="177800" y="25400"/>
                </a:lnTo>
                <a:lnTo>
                  <a:pt x="169334" y="25400"/>
                </a:lnTo>
                <a:lnTo>
                  <a:pt x="160867" y="25400"/>
                </a:lnTo>
                <a:lnTo>
                  <a:pt x="152400" y="25400"/>
                </a:lnTo>
                <a:lnTo>
                  <a:pt x="143934" y="25400"/>
                </a:lnTo>
                <a:lnTo>
                  <a:pt x="135467" y="25400"/>
                </a:lnTo>
                <a:lnTo>
                  <a:pt x="118534" y="25400"/>
                </a:lnTo>
                <a:lnTo>
                  <a:pt x="101600" y="25400"/>
                </a:lnTo>
                <a:lnTo>
                  <a:pt x="84667" y="25400"/>
                </a:lnTo>
                <a:lnTo>
                  <a:pt x="67734" y="33867"/>
                </a:lnTo>
                <a:lnTo>
                  <a:pt x="59267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16934" y="84667"/>
                </a:lnTo>
                <a:lnTo>
                  <a:pt x="16934" y="93134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194734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77800"/>
                </a:lnTo>
                <a:lnTo>
                  <a:pt x="25400" y="169334"/>
                </a:lnTo>
                <a:lnTo>
                  <a:pt x="33867" y="160867"/>
                </a:lnTo>
                <a:lnTo>
                  <a:pt x="33867" y="152400"/>
                </a:lnTo>
                <a:lnTo>
                  <a:pt x="42334" y="143934"/>
                </a:lnTo>
                <a:lnTo>
                  <a:pt x="50800" y="135467"/>
                </a:lnTo>
                <a:lnTo>
                  <a:pt x="59267" y="135467"/>
                </a:lnTo>
                <a:lnTo>
                  <a:pt x="76200" y="118534"/>
                </a:lnTo>
                <a:lnTo>
                  <a:pt x="84667" y="118534"/>
                </a:lnTo>
                <a:lnTo>
                  <a:pt x="101600" y="118534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69334" y="118534"/>
                </a:lnTo>
                <a:lnTo>
                  <a:pt x="186267" y="127000"/>
                </a:lnTo>
                <a:lnTo>
                  <a:pt x="203200" y="135467"/>
                </a:lnTo>
                <a:lnTo>
                  <a:pt x="211667" y="143934"/>
                </a:lnTo>
                <a:lnTo>
                  <a:pt x="220134" y="152400"/>
                </a:lnTo>
                <a:lnTo>
                  <a:pt x="228600" y="169334"/>
                </a:lnTo>
                <a:lnTo>
                  <a:pt x="245534" y="186267"/>
                </a:lnTo>
                <a:lnTo>
                  <a:pt x="254000" y="194734"/>
                </a:lnTo>
                <a:lnTo>
                  <a:pt x="254000" y="211667"/>
                </a:lnTo>
                <a:lnTo>
                  <a:pt x="262467" y="228600"/>
                </a:lnTo>
                <a:lnTo>
                  <a:pt x="262467" y="245534"/>
                </a:lnTo>
                <a:lnTo>
                  <a:pt x="262467" y="262467"/>
                </a:lnTo>
                <a:lnTo>
                  <a:pt x="262467" y="279400"/>
                </a:lnTo>
                <a:lnTo>
                  <a:pt x="262467" y="296334"/>
                </a:lnTo>
                <a:lnTo>
                  <a:pt x="262467" y="304800"/>
                </a:lnTo>
                <a:lnTo>
                  <a:pt x="254000" y="321734"/>
                </a:lnTo>
                <a:lnTo>
                  <a:pt x="245534" y="330200"/>
                </a:lnTo>
                <a:lnTo>
                  <a:pt x="237067" y="347134"/>
                </a:lnTo>
                <a:lnTo>
                  <a:pt x="220134" y="355600"/>
                </a:lnTo>
                <a:lnTo>
                  <a:pt x="211667" y="364067"/>
                </a:lnTo>
                <a:lnTo>
                  <a:pt x="194734" y="364067"/>
                </a:lnTo>
                <a:lnTo>
                  <a:pt x="177800" y="372534"/>
                </a:lnTo>
                <a:lnTo>
                  <a:pt x="160867" y="372534"/>
                </a:lnTo>
                <a:lnTo>
                  <a:pt x="143934" y="372534"/>
                </a:lnTo>
                <a:lnTo>
                  <a:pt x="127000" y="372534"/>
                </a:lnTo>
                <a:lnTo>
                  <a:pt x="110067" y="372534"/>
                </a:lnTo>
                <a:lnTo>
                  <a:pt x="93134" y="364067"/>
                </a:lnTo>
                <a:lnTo>
                  <a:pt x="84667" y="364067"/>
                </a:lnTo>
                <a:lnTo>
                  <a:pt x="67734" y="355600"/>
                </a:lnTo>
                <a:lnTo>
                  <a:pt x="59267" y="338667"/>
                </a:lnTo>
                <a:lnTo>
                  <a:pt x="50800" y="330200"/>
                </a:lnTo>
                <a:lnTo>
                  <a:pt x="42334" y="321734"/>
                </a:lnTo>
                <a:lnTo>
                  <a:pt x="42334" y="321734"/>
                </a:lnTo>
                <a:lnTo>
                  <a:pt x="42334" y="313267"/>
                </a:lnTo>
                <a:lnTo>
                  <a:pt x="42334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727200" y="3953933"/>
            <a:ext cx="177801" cy="381001"/>
          </a:xfrm>
          <a:custGeom>
            <a:avLst/>
            <a:gdLst/>
            <a:ahLst/>
            <a:cxnLst/>
            <a:rect l="0" t="0" r="0" b="0"/>
            <a:pathLst>
              <a:path w="177801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8467" y="304800"/>
                </a:lnTo>
                <a:lnTo>
                  <a:pt x="16933" y="321734"/>
                </a:lnTo>
                <a:lnTo>
                  <a:pt x="16933" y="338667"/>
                </a:lnTo>
                <a:lnTo>
                  <a:pt x="25400" y="347134"/>
                </a:lnTo>
                <a:lnTo>
                  <a:pt x="33867" y="364067"/>
                </a:lnTo>
                <a:lnTo>
                  <a:pt x="50800" y="372534"/>
                </a:lnTo>
                <a:lnTo>
                  <a:pt x="59267" y="381000"/>
                </a:lnTo>
                <a:lnTo>
                  <a:pt x="76200" y="381000"/>
                </a:lnTo>
                <a:lnTo>
                  <a:pt x="84667" y="381000"/>
                </a:lnTo>
                <a:lnTo>
                  <a:pt x="101600" y="381000"/>
                </a:lnTo>
                <a:lnTo>
                  <a:pt x="110067" y="381000"/>
                </a:lnTo>
                <a:lnTo>
                  <a:pt x="127000" y="372534"/>
                </a:lnTo>
                <a:lnTo>
                  <a:pt x="143933" y="364067"/>
                </a:lnTo>
                <a:lnTo>
                  <a:pt x="152400" y="364067"/>
                </a:lnTo>
                <a:lnTo>
                  <a:pt x="160867" y="347134"/>
                </a:lnTo>
                <a:lnTo>
                  <a:pt x="160867" y="330200"/>
                </a:lnTo>
                <a:lnTo>
                  <a:pt x="169333" y="321734"/>
                </a:lnTo>
                <a:lnTo>
                  <a:pt x="177800" y="304800"/>
                </a:lnTo>
                <a:lnTo>
                  <a:pt x="177800" y="287867"/>
                </a:lnTo>
                <a:lnTo>
                  <a:pt x="177800" y="270934"/>
                </a:lnTo>
                <a:lnTo>
                  <a:pt x="177800" y="254000"/>
                </a:lnTo>
                <a:lnTo>
                  <a:pt x="177800" y="245534"/>
                </a:lnTo>
                <a:lnTo>
                  <a:pt x="169333" y="228600"/>
                </a:lnTo>
                <a:lnTo>
                  <a:pt x="160867" y="220134"/>
                </a:lnTo>
                <a:lnTo>
                  <a:pt x="160867" y="211667"/>
                </a:lnTo>
                <a:lnTo>
                  <a:pt x="152400" y="211667"/>
                </a:lnTo>
                <a:lnTo>
                  <a:pt x="143933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27000" y="203200"/>
                </a:lnTo>
                <a:lnTo>
                  <a:pt x="118533" y="211667"/>
                </a:lnTo>
                <a:lnTo>
                  <a:pt x="110067" y="211667"/>
                </a:lnTo>
                <a:lnTo>
                  <a:pt x="101600" y="220134"/>
                </a:lnTo>
                <a:lnTo>
                  <a:pt x="101600" y="237067"/>
                </a:lnTo>
                <a:lnTo>
                  <a:pt x="101600" y="254000"/>
                </a:lnTo>
                <a:lnTo>
                  <a:pt x="93133" y="270934"/>
                </a:lnTo>
                <a:lnTo>
                  <a:pt x="93133" y="287867"/>
                </a:lnTo>
                <a:lnTo>
                  <a:pt x="93133" y="304800"/>
                </a:lnTo>
                <a:lnTo>
                  <a:pt x="93133" y="313267"/>
                </a:lnTo>
                <a:lnTo>
                  <a:pt x="101600" y="330200"/>
                </a:lnTo>
                <a:lnTo>
                  <a:pt x="101600" y="347134"/>
                </a:lnTo>
                <a:lnTo>
                  <a:pt x="101600" y="355600"/>
                </a:lnTo>
                <a:lnTo>
                  <a:pt x="110067" y="364067"/>
                </a:lnTo>
                <a:lnTo>
                  <a:pt x="110067" y="364067"/>
                </a:lnTo>
                <a:lnTo>
                  <a:pt x="127000" y="372534"/>
                </a:lnTo>
                <a:lnTo>
                  <a:pt x="127000" y="372534"/>
                </a:lnTo>
                <a:lnTo>
                  <a:pt x="127000" y="364067"/>
                </a:lnTo>
                <a:lnTo>
                  <a:pt x="1270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015067" y="4080933"/>
            <a:ext cx="203201" cy="262468"/>
          </a:xfrm>
          <a:custGeom>
            <a:avLst/>
            <a:gdLst/>
            <a:ahLst/>
            <a:cxnLst/>
            <a:rect l="0" t="0" r="0" b="0"/>
            <a:pathLst>
              <a:path w="203201" h="262468">
                <a:moveTo>
                  <a:pt x="135466" y="110067"/>
                </a:moveTo>
                <a:lnTo>
                  <a:pt x="135466" y="110067"/>
                </a:lnTo>
                <a:lnTo>
                  <a:pt x="135466" y="110067"/>
                </a:lnTo>
                <a:lnTo>
                  <a:pt x="135466" y="101600"/>
                </a:lnTo>
                <a:lnTo>
                  <a:pt x="135466" y="93134"/>
                </a:lnTo>
                <a:lnTo>
                  <a:pt x="135466" y="93134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0800"/>
                </a:lnTo>
                <a:lnTo>
                  <a:pt x="143933" y="42334"/>
                </a:lnTo>
                <a:lnTo>
                  <a:pt x="135466" y="33867"/>
                </a:lnTo>
                <a:lnTo>
                  <a:pt x="135466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33867"/>
                </a:lnTo>
                <a:lnTo>
                  <a:pt x="42333" y="42334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93134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94734"/>
                </a:lnTo>
                <a:lnTo>
                  <a:pt x="8466" y="211667"/>
                </a:lnTo>
                <a:lnTo>
                  <a:pt x="8466" y="228600"/>
                </a:lnTo>
                <a:lnTo>
                  <a:pt x="16933" y="237067"/>
                </a:lnTo>
                <a:lnTo>
                  <a:pt x="25400" y="245534"/>
                </a:lnTo>
                <a:lnTo>
                  <a:pt x="33866" y="254000"/>
                </a:lnTo>
                <a:lnTo>
                  <a:pt x="50800" y="262467"/>
                </a:lnTo>
                <a:lnTo>
                  <a:pt x="59266" y="262467"/>
                </a:lnTo>
                <a:lnTo>
                  <a:pt x="76200" y="262467"/>
                </a:lnTo>
                <a:lnTo>
                  <a:pt x="84666" y="262467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27000" y="237067"/>
                </a:lnTo>
                <a:lnTo>
                  <a:pt x="135466" y="228600"/>
                </a:lnTo>
                <a:lnTo>
                  <a:pt x="143933" y="211667"/>
                </a:lnTo>
                <a:lnTo>
                  <a:pt x="143933" y="194734"/>
                </a:lnTo>
                <a:lnTo>
                  <a:pt x="152400" y="177800"/>
                </a:lnTo>
                <a:lnTo>
                  <a:pt x="152400" y="160867"/>
                </a:lnTo>
                <a:lnTo>
                  <a:pt x="152400" y="143934"/>
                </a:lnTo>
                <a:lnTo>
                  <a:pt x="160866" y="118534"/>
                </a:lnTo>
                <a:lnTo>
                  <a:pt x="160866" y="101600"/>
                </a:lnTo>
                <a:lnTo>
                  <a:pt x="160866" y="84667"/>
                </a:lnTo>
                <a:lnTo>
                  <a:pt x="160866" y="76200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60866" y="110067"/>
                </a:lnTo>
                <a:lnTo>
                  <a:pt x="160866" y="127000"/>
                </a:lnTo>
                <a:lnTo>
                  <a:pt x="160866" y="143934"/>
                </a:lnTo>
                <a:lnTo>
                  <a:pt x="169333" y="160867"/>
                </a:lnTo>
                <a:lnTo>
                  <a:pt x="169333" y="177800"/>
                </a:lnTo>
                <a:lnTo>
                  <a:pt x="169333" y="194734"/>
                </a:lnTo>
                <a:lnTo>
                  <a:pt x="177800" y="211667"/>
                </a:lnTo>
                <a:lnTo>
                  <a:pt x="177800" y="220134"/>
                </a:lnTo>
                <a:lnTo>
                  <a:pt x="186266" y="237067"/>
                </a:lnTo>
                <a:lnTo>
                  <a:pt x="186266" y="245534"/>
                </a:lnTo>
                <a:lnTo>
                  <a:pt x="186266" y="254000"/>
                </a:lnTo>
                <a:lnTo>
                  <a:pt x="194733" y="254000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03200" y="245534"/>
                </a:lnTo>
                <a:lnTo>
                  <a:pt x="203200" y="245534"/>
                </a:lnTo>
                <a:lnTo>
                  <a:pt x="203200" y="237067"/>
                </a:lnTo>
                <a:lnTo>
                  <a:pt x="2032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243667" y="3894667"/>
            <a:ext cx="160867" cy="186267"/>
          </a:xfrm>
          <a:custGeom>
            <a:avLst/>
            <a:gdLst/>
            <a:ahLst/>
            <a:cxnLst/>
            <a:rect l="0" t="0" r="0" b="0"/>
            <a:pathLst>
              <a:path w="160867" h="186267">
                <a:moveTo>
                  <a:pt x="16933" y="42333"/>
                </a:move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33866"/>
                </a:lnTo>
                <a:lnTo>
                  <a:pt x="101600" y="42333"/>
                </a:lnTo>
                <a:lnTo>
                  <a:pt x="110066" y="59266"/>
                </a:lnTo>
                <a:lnTo>
                  <a:pt x="110066" y="76200"/>
                </a:lnTo>
                <a:lnTo>
                  <a:pt x="110066" y="93133"/>
                </a:lnTo>
                <a:lnTo>
                  <a:pt x="101600" y="110066"/>
                </a:lnTo>
                <a:lnTo>
                  <a:pt x="101600" y="118533"/>
                </a:lnTo>
                <a:lnTo>
                  <a:pt x="84666" y="135466"/>
                </a:lnTo>
                <a:lnTo>
                  <a:pt x="76200" y="143933"/>
                </a:lnTo>
                <a:lnTo>
                  <a:pt x="67733" y="160866"/>
                </a:lnTo>
                <a:lnTo>
                  <a:pt x="59266" y="160866"/>
                </a:lnTo>
                <a:lnTo>
                  <a:pt x="50800" y="169333"/>
                </a:lnTo>
                <a:lnTo>
                  <a:pt x="42333" y="169333"/>
                </a:lnTo>
                <a:lnTo>
                  <a:pt x="25400" y="169333"/>
                </a:lnTo>
                <a:lnTo>
                  <a:pt x="16933" y="169333"/>
                </a:lnTo>
                <a:lnTo>
                  <a:pt x="8466" y="160866"/>
                </a:lnTo>
                <a:lnTo>
                  <a:pt x="8466" y="160866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6"/>
                </a:lnTo>
                <a:lnTo>
                  <a:pt x="0" y="118533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0066"/>
                </a:lnTo>
                <a:lnTo>
                  <a:pt x="8466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10066"/>
                </a:lnTo>
                <a:lnTo>
                  <a:pt x="42333" y="110066"/>
                </a:lnTo>
                <a:lnTo>
                  <a:pt x="42333" y="118533"/>
                </a:lnTo>
                <a:lnTo>
                  <a:pt x="50800" y="127000"/>
                </a:lnTo>
                <a:lnTo>
                  <a:pt x="59266" y="135466"/>
                </a:lnTo>
                <a:lnTo>
                  <a:pt x="67733" y="143933"/>
                </a:lnTo>
                <a:lnTo>
                  <a:pt x="67733" y="152400"/>
                </a:lnTo>
                <a:lnTo>
                  <a:pt x="76200" y="160866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35466" y="186266"/>
                </a:lnTo>
                <a:lnTo>
                  <a:pt x="143933" y="186266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455333" y="3877733"/>
            <a:ext cx="16935" cy="474135"/>
          </a:xfrm>
          <a:custGeom>
            <a:avLst/>
            <a:gdLst/>
            <a:ahLst/>
            <a:cxnLst/>
            <a:rect l="0" t="0" r="0" b="0"/>
            <a:pathLst>
              <a:path w="16935" h="4741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30200"/>
                </a:lnTo>
                <a:lnTo>
                  <a:pt x="8467" y="355600"/>
                </a:lnTo>
                <a:lnTo>
                  <a:pt x="8467" y="381000"/>
                </a:lnTo>
                <a:lnTo>
                  <a:pt x="8467" y="406400"/>
                </a:lnTo>
                <a:lnTo>
                  <a:pt x="8467" y="423334"/>
                </a:lnTo>
                <a:lnTo>
                  <a:pt x="8467" y="440267"/>
                </a:lnTo>
                <a:lnTo>
                  <a:pt x="8467" y="457200"/>
                </a:lnTo>
                <a:lnTo>
                  <a:pt x="8467" y="465667"/>
                </a:lnTo>
                <a:lnTo>
                  <a:pt x="8467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96067" y="4140200"/>
            <a:ext cx="220134" cy="220134"/>
          </a:xfrm>
          <a:custGeom>
            <a:avLst/>
            <a:gdLst/>
            <a:ahLst/>
            <a:cxnLst/>
            <a:rect l="0" t="0" r="0" b="0"/>
            <a:pathLst>
              <a:path w="220134" h="220134">
                <a:moveTo>
                  <a:pt x="67733" y="42333"/>
                </a:moveTo>
                <a:lnTo>
                  <a:pt x="67733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84666" y="25400"/>
                </a:lnTo>
                <a:lnTo>
                  <a:pt x="84666" y="16933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60866" y="8467"/>
                </a:lnTo>
                <a:lnTo>
                  <a:pt x="177800" y="16933"/>
                </a:lnTo>
                <a:lnTo>
                  <a:pt x="186266" y="33867"/>
                </a:lnTo>
                <a:lnTo>
                  <a:pt x="203200" y="42333"/>
                </a:lnTo>
                <a:lnTo>
                  <a:pt x="211666" y="59267"/>
                </a:lnTo>
                <a:lnTo>
                  <a:pt x="220133" y="84667"/>
                </a:lnTo>
                <a:lnTo>
                  <a:pt x="220133" y="101600"/>
                </a:lnTo>
                <a:lnTo>
                  <a:pt x="220133" y="118533"/>
                </a:lnTo>
                <a:lnTo>
                  <a:pt x="220133" y="143933"/>
                </a:lnTo>
                <a:lnTo>
                  <a:pt x="203200" y="160867"/>
                </a:lnTo>
                <a:lnTo>
                  <a:pt x="194733" y="177800"/>
                </a:lnTo>
                <a:lnTo>
                  <a:pt x="186266" y="194733"/>
                </a:lnTo>
                <a:lnTo>
                  <a:pt x="169333" y="203200"/>
                </a:lnTo>
                <a:lnTo>
                  <a:pt x="152400" y="211667"/>
                </a:lnTo>
                <a:lnTo>
                  <a:pt x="135466" y="220133"/>
                </a:lnTo>
                <a:lnTo>
                  <a:pt x="110066" y="220133"/>
                </a:lnTo>
                <a:lnTo>
                  <a:pt x="93133" y="220133"/>
                </a:lnTo>
                <a:lnTo>
                  <a:pt x="76200" y="220133"/>
                </a:lnTo>
                <a:lnTo>
                  <a:pt x="59266" y="220133"/>
                </a:lnTo>
                <a:lnTo>
                  <a:pt x="33866" y="2116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159933" y="4546600"/>
            <a:ext cx="76201" cy="25401"/>
          </a:xfrm>
          <a:custGeom>
            <a:avLst/>
            <a:gdLst/>
            <a:ahLst/>
            <a:cxnLst/>
            <a:rect l="0" t="0" r="0" b="0"/>
            <a:pathLst>
              <a:path w="76201" h="25401">
                <a:moveTo>
                  <a:pt x="76200" y="25400"/>
                </a:moveTo>
                <a:lnTo>
                  <a:pt x="76200" y="25400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244600" y="4453467"/>
            <a:ext cx="3166534" cy="93134"/>
          </a:xfrm>
          <a:custGeom>
            <a:avLst/>
            <a:gdLst/>
            <a:ahLst/>
            <a:cxnLst/>
            <a:rect l="0" t="0" r="0" b="0"/>
            <a:pathLst>
              <a:path w="3166534" h="93134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10067" y="76200"/>
                </a:lnTo>
                <a:lnTo>
                  <a:pt x="135467" y="76200"/>
                </a:lnTo>
                <a:lnTo>
                  <a:pt x="152400" y="76200"/>
                </a:lnTo>
                <a:lnTo>
                  <a:pt x="177800" y="76200"/>
                </a:lnTo>
                <a:lnTo>
                  <a:pt x="194733" y="76200"/>
                </a:lnTo>
                <a:lnTo>
                  <a:pt x="220133" y="76200"/>
                </a:lnTo>
                <a:lnTo>
                  <a:pt x="245533" y="76200"/>
                </a:lnTo>
                <a:lnTo>
                  <a:pt x="279400" y="76200"/>
                </a:lnTo>
                <a:lnTo>
                  <a:pt x="304800" y="76200"/>
                </a:lnTo>
                <a:lnTo>
                  <a:pt x="330200" y="76200"/>
                </a:lnTo>
                <a:lnTo>
                  <a:pt x="355600" y="84666"/>
                </a:lnTo>
                <a:lnTo>
                  <a:pt x="389467" y="84666"/>
                </a:lnTo>
                <a:lnTo>
                  <a:pt x="414867" y="84666"/>
                </a:lnTo>
                <a:lnTo>
                  <a:pt x="448733" y="84666"/>
                </a:lnTo>
                <a:lnTo>
                  <a:pt x="482600" y="84666"/>
                </a:lnTo>
                <a:lnTo>
                  <a:pt x="516467" y="84666"/>
                </a:lnTo>
                <a:lnTo>
                  <a:pt x="541867" y="84666"/>
                </a:lnTo>
                <a:lnTo>
                  <a:pt x="584200" y="84666"/>
                </a:lnTo>
                <a:lnTo>
                  <a:pt x="618067" y="93133"/>
                </a:lnTo>
                <a:lnTo>
                  <a:pt x="651933" y="93133"/>
                </a:lnTo>
                <a:lnTo>
                  <a:pt x="694267" y="93133"/>
                </a:lnTo>
                <a:lnTo>
                  <a:pt x="728133" y="93133"/>
                </a:lnTo>
                <a:lnTo>
                  <a:pt x="762000" y="93133"/>
                </a:lnTo>
                <a:lnTo>
                  <a:pt x="795867" y="93133"/>
                </a:lnTo>
                <a:lnTo>
                  <a:pt x="838200" y="93133"/>
                </a:lnTo>
                <a:lnTo>
                  <a:pt x="880533" y="93133"/>
                </a:lnTo>
                <a:lnTo>
                  <a:pt x="914400" y="93133"/>
                </a:lnTo>
                <a:lnTo>
                  <a:pt x="948267" y="93133"/>
                </a:lnTo>
                <a:lnTo>
                  <a:pt x="990600" y="84666"/>
                </a:lnTo>
                <a:lnTo>
                  <a:pt x="1024467" y="84666"/>
                </a:lnTo>
                <a:lnTo>
                  <a:pt x="1066800" y="84666"/>
                </a:lnTo>
                <a:lnTo>
                  <a:pt x="1100667" y="76200"/>
                </a:lnTo>
                <a:lnTo>
                  <a:pt x="1143000" y="76200"/>
                </a:lnTo>
                <a:lnTo>
                  <a:pt x="1176867" y="76200"/>
                </a:lnTo>
                <a:lnTo>
                  <a:pt x="1219200" y="76200"/>
                </a:lnTo>
                <a:lnTo>
                  <a:pt x="1253067" y="67733"/>
                </a:lnTo>
                <a:lnTo>
                  <a:pt x="1286933" y="67733"/>
                </a:lnTo>
                <a:lnTo>
                  <a:pt x="1329267" y="59266"/>
                </a:lnTo>
                <a:lnTo>
                  <a:pt x="1363133" y="59266"/>
                </a:lnTo>
                <a:lnTo>
                  <a:pt x="1405467" y="59266"/>
                </a:lnTo>
                <a:lnTo>
                  <a:pt x="1439333" y="50800"/>
                </a:lnTo>
                <a:lnTo>
                  <a:pt x="1473200" y="50800"/>
                </a:lnTo>
                <a:lnTo>
                  <a:pt x="1515533" y="50800"/>
                </a:lnTo>
                <a:lnTo>
                  <a:pt x="1549400" y="42333"/>
                </a:lnTo>
                <a:lnTo>
                  <a:pt x="1583267" y="42333"/>
                </a:lnTo>
                <a:lnTo>
                  <a:pt x="1617133" y="33866"/>
                </a:lnTo>
                <a:lnTo>
                  <a:pt x="1659467" y="33866"/>
                </a:lnTo>
                <a:lnTo>
                  <a:pt x="1684867" y="33866"/>
                </a:lnTo>
                <a:lnTo>
                  <a:pt x="1727200" y="33866"/>
                </a:lnTo>
                <a:lnTo>
                  <a:pt x="1761067" y="25400"/>
                </a:lnTo>
                <a:lnTo>
                  <a:pt x="1794933" y="25400"/>
                </a:lnTo>
                <a:lnTo>
                  <a:pt x="1828800" y="25400"/>
                </a:lnTo>
                <a:lnTo>
                  <a:pt x="1862667" y="16933"/>
                </a:lnTo>
                <a:lnTo>
                  <a:pt x="1896533" y="16933"/>
                </a:lnTo>
                <a:lnTo>
                  <a:pt x="1930400" y="16933"/>
                </a:lnTo>
                <a:lnTo>
                  <a:pt x="1972733" y="16933"/>
                </a:lnTo>
                <a:lnTo>
                  <a:pt x="1998133" y="8466"/>
                </a:lnTo>
                <a:lnTo>
                  <a:pt x="2040467" y="8466"/>
                </a:lnTo>
                <a:lnTo>
                  <a:pt x="2065867" y="8466"/>
                </a:lnTo>
                <a:lnTo>
                  <a:pt x="2099733" y="8466"/>
                </a:lnTo>
                <a:lnTo>
                  <a:pt x="2133600" y="8466"/>
                </a:lnTo>
                <a:lnTo>
                  <a:pt x="2167467" y="0"/>
                </a:lnTo>
                <a:lnTo>
                  <a:pt x="2201333" y="0"/>
                </a:lnTo>
                <a:lnTo>
                  <a:pt x="2235200" y="0"/>
                </a:lnTo>
                <a:lnTo>
                  <a:pt x="2269067" y="0"/>
                </a:lnTo>
                <a:lnTo>
                  <a:pt x="2302933" y="0"/>
                </a:lnTo>
                <a:lnTo>
                  <a:pt x="2336800" y="0"/>
                </a:lnTo>
                <a:lnTo>
                  <a:pt x="2362200" y="0"/>
                </a:lnTo>
                <a:lnTo>
                  <a:pt x="2396067" y="0"/>
                </a:lnTo>
                <a:lnTo>
                  <a:pt x="2429933" y="0"/>
                </a:lnTo>
                <a:lnTo>
                  <a:pt x="2463800" y="0"/>
                </a:lnTo>
                <a:lnTo>
                  <a:pt x="2489200" y="0"/>
                </a:lnTo>
                <a:lnTo>
                  <a:pt x="2523067" y="0"/>
                </a:lnTo>
                <a:lnTo>
                  <a:pt x="2548467" y="0"/>
                </a:lnTo>
                <a:lnTo>
                  <a:pt x="2582333" y="0"/>
                </a:lnTo>
                <a:lnTo>
                  <a:pt x="2607733" y="0"/>
                </a:lnTo>
                <a:lnTo>
                  <a:pt x="2641600" y="0"/>
                </a:lnTo>
                <a:lnTo>
                  <a:pt x="2667000" y="0"/>
                </a:lnTo>
                <a:lnTo>
                  <a:pt x="2692400" y="0"/>
                </a:lnTo>
                <a:lnTo>
                  <a:pt x="2726267" y="0"/>
                </a:lnTo>
                <a:lnTo>
                  <a:pt x="2751667" y="0"/>
                </a:lnTo>
                <a:lnTo>
                  <a:pt x="2777067" y="0"/>
                </a:lnTo>
                <a:lnTo>
                  <a:pt x="2802467" y="0"/>
                </a:lnTo>
                <a:lnTo>
                  <a:pt x="2836333" y="8466"/>
                </a:lnTo>
                <a:lnTo>
                  <a:pt x="2861733" y="8466"/>
                </a:lnTo>
                <a:lnTo>
                  <a:pt x="2887133" y="16933"/>
                </a:lnTo>
                <a:lnTo>
                  <a:pt x="2912533" y="16933"/>
                </a:lnTo>
                <a:lnTo>
                  <a:pt x="2937933" y="16933"/>
                </a:lnTo>
                <a:lnTo>
                  <a:pt x="2963333" y="16933"/>
                </a:lnTo>
                <a:lnTo>
                  <a:pt x="2988733" y="25400"/>
                </a:lnTo>
                <a:lnTo>
                  <a:pt x="3014133" y="25400"/>
                </a:lnTo>
                <a:lnTo>
                  <a:pt x="3039533" y="25400"/>
                </a:lnTo>
                <a:lnTo>
                  <a:pt x="3064933" y="33866"/>
                </a:lnTo>
                <a:lnTo>
                  <a:pt x="3081867" y="33866"/>
                </a:lnTo>
                <a:lnTo>
                  <a:pt x="3098800" y="33866"/>
                </a:lnTo>
                <a:lnTo>
                  <a:pt x="3124200" y="33866"/>
                </a:lnTo>
                <a:lnTo>
                  <a:pt x="3141133" y="33866"/>
                </a:lnTo>
                <a:lnTo>
                  <a:pt x="3158067" y="33866"/>
                </a:lnTo>
                <a:lnTo>
                  <a:pt x="3158067" y="33866"/>
                </a:lnTo>
                <a:lnTo>
                  <a:pt x="3166533" y="42333"/>
                </a:lnTo>
                <a:lnTo>
                  <a:pt x="31665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353733" y="4648200"/>
            <a:ext cx="220135" cy="372534"/>
          </a:xfrm>
          <a:custGeom>
            <a:avLst/>
            <a:gdLst/>
            <a:ahLst/>
            <a:cxnLst/>
            <a:rect l="0" t="0" r="0" b="0"/>
            <a:pathLst>
              <a:path w="220135" h="372534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194733"/>
                </a:lnTo>
                <a:lnTo>
                  <a:pt x="25400" y="220133"/>
                </a:lnTo>
                <a:lnTo>
                  <a:pt x="33867" y="237067"/>
                </a:lnTo>
                <a:lnTo>
                  <a:pt x="42334" y="262467"/>
                </a:lnTo>
                <a:lnTo>
                  <a:pt x="50800" y="279400"/>
                </a:lnTo>
                <a:lnTo>
                  <a:pt x="67734" y="287867"/>
                </a:lnTo>
                <a:lnTo>
                  <a:pt x="76200" y="296333"/>
                </a:lnTo>
                <a:lnTo>
                  <a:pt x="101600" y="304800"/>
                </a:lnTo>
                <a:lnTo>
                  <a:pt x="110067" y="313267"/>
                </a:lnTo>
                <a:lnTo>
                  <a:pt x="127000" y="313267"/>
                </a:lnTo>
                <a:lnTo>
                  <a:pt x="152400" y="304800"/>
                </a:lnTo>
                <a:lnTo>
                  <a:pt x="160867" y="304800"/>
                </a:lnTo>
                <a:lnTo>
                  <a:pt x="177800" y="296333"/>
                </a:lnTo>
                <a:lnTo>
                  <a:pt x="186267" y="287867"/>
                </a:lnTo>
                <a:lnTo>
                  <a:pt x="203200" y="270933"/>
                </a:lnTo>
                <a:lnTo>
                  <a:pt x="211667" y="254000"/>
                </a:lnTo>
                <a:lnTo>
                  <a:pt x="211667" y="237067"/>
                </a:lnTo>
                <a:lnTo>
                  <a:pt x="220134" y="220133"/>
                </a:lnTo>
                <a:lnTo>
                  <a:pt x="220134" y="203200"/>
                </a:lnTo>
                <a:lnTo>
                  <a:pt x="220134" y="186267"/>
                </a:lnTo>
                <a:lnTo>
                  <a:pt x="220134" y="169333"/>
                </a:lnTo>
                <a:lnTo>
                  <a:pt x="211667" y="160867"/>
                </a:lnTo>
                <a:lnTo>
                  <a:pt x="211667" y="160867"/>
                </a:lnTo>
                <a:lnTo>
                  <a:pt x="203200" y="152400"/>
                </a:lnTo>
                <a:lnTo>
                  <a:pt x="194734" y="160867"/>
                </a:lnTo>
                <a:lnTo>
                  <a:pt x="186267" y="160867"/>
                </a:lnTo>
                <a:lnTo>
                  <a:pt x="177800" y="177800"/>
                </a:lnTo>
                <a:lnTo>
                  <a:pt x="169334" y="186267"/>
                </a:lnTo>
                <a:lnTo>
                  <a:pt x="160867" y="211667"/>
                </a:lnTo>
                <a:lnTo>
                  <a:pt x="160867" y="237067"/>
                </a:lnTo>
                <a:lnTo>
                  <a:pt x="152400" y="254000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52400" y="330200"/>
                </a:lnTo>
                <a:lnTo>
                  <a:pt x="152400" y="347133"/>
                </a:lnTo>
                <a:lnTo>
                  <a:pt x="160867" y="355600"/>
                </a:lnTo>
                <a:lnTo>
                  <a:pt x="160867" y="364067"/>
                </a:lnTo>
                <a:lnTo>
                  <a:pt x="169334" y="372533"/>
                </a:lnTo>
                <a:lnTo>
                  <a:pt x="177800" y="364067"/>
                </a:lnTo>
                <a:lnTo>
                  <a:pt x="177800" y="364067"/>
                </a:lnTo>
                <a:lnTo>
                  <a:pt x="186267" y="355600"/>
                </a:lnTo>
                <a:lnTo>
                  <a:pt x="1862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650067" y="4665133"/>
            <a:ext cx="237067" cy="381001"/>
          </a:xfrm>
          <a:custGeom>
            <a:avLst/>
            <a:gdLst/>
            <a:ahLst/>
            <a:cxnLst/>
            <a:rect l="0" t="0" r="0" b="0"/>
            <a:pathLst>
              <a:path w="237067" h="381001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93133" y="25400"/>
                </a:lnTo>
                <a:lnTo>
                  <a:pt x="101600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93134"/>
                </a:lnTo>
                <a:lnTo>
                  <a:pt x="93133" y="110067"/>
                </a:lnTo>
                <a:lnTo>
                  <a:pt x="93133" y="127000"/>
                </a:lnTo>
                <a:lnTo>
                  <a:pt x="76200" y="143934"/>
                </a:lnTo>
                <a:lnTo>
                  <a:pt x="67733" y="160867"/>
                </a:lnTo>
                <a:lnTo>
                  <a:pt x="59266" y="169334"/>
                </a:lnTo>
                <a:lnTo>
                  <a:pt x="42333" y="177800"/>
                </a:lnTo>
                <a:lnTo>
                  <a:pt x="42333" y="186267"/>
                </a:lnTo>
                <a:lnTo>
                  <a:pt x="33866" y="186267"/>
                </a:lnTo>
                <a:lnTo>
                  <a:pt x="33866" y="194734"/>
                </a:lnTo>
                <a:lnTo>
                  <a:pt x="33866" y="186267"/>
                </a:lnTo>
                <a:lnTo>
                  <a:pt x="33866" y="186267"/>
                </a:lnTo>
                <a:lnTo>
                  <a:pt x="42333" y="177800"/>
                </a:lnTo>
                <a:lnTo>
                  <a:pt x="50800" y="169334"/>
                </a:lnTo>
                <a:lnTo>
                  <a:pt x="59266" y="160867"/>
                </a:lnTo>
                <a:lnTo>
                  <a:pt x="76200" y="152400"/>
                </a:lnTo>
                <a:lnTo>
                  <a:pt x="93133" y="135467"/>
                </a:lnTo>
                <a:lnTo>
                  <a:pt x="110066" y="135467"/>
                </a:lnTo>
                <a:lnTo>
                  <a:pt x="135466" y="127000"/>
                </a:lnTo>
                <a:lnTo>
                  <a:pt x="152400" y="127000"/>
                </a:lnTo>
                <a:lnTo>
                  <a:pt x="169333" y="135467"/>
                </a:lnTo>
                <a:lnTo>
                  <a:pt x="194733" y="143934"/>
                </a:lnTo>
                <a:lnTo>
                  <a:pt x="203200" y="152400"/>
                </a:lnTo>
                <a:lnTo>
                  <a:pt x="220133" y="169334"/>
                </a:lnTo>
                <a:lnTo>
                  <a:pt x="228600" y="186267"/>
                </a:lnTo>
                <a:lnTo>
                  <a:pt x="237066" y="203200"/>
                </a:lnTo>
                <a:lnTo>
                  <a:pt x="237066" y="228600"/>
                </a:lnTo>
                <a:lnTo>
                  <a:pt x="237066" y="254000"/>
                </a:lnTo>
                <a:lnTo>
                  <a:pt x="237066" y="270934"/>
                </a:lnTo>
                <a:lnTo>
                  <a:pt x="228600" y="296334"/>
                </a:lnTo>
                <a:lnTo>
                  <a:pt x="220133" y="313267"/>
                </a:lnTo>
                <a:lnTo>
                  <a:pt x="211666" y="330200"/>
                </a:lnTo>
                <a:lnTo>
                  <a:pt x="203200" y="347134"/>
                </a:lnTo>
                <a:lnTo>
                  <a:pt x="186266" y="355600"/>
                </a:lnTo>
                <a:lnTo>
                  <a:pt x="169333" y="364067"/>
                </a:lnTo>
                <a:lnTo>
                  <a:pt x="160866" y="381000"/>
                </a:lnTo>
                <a:lnTo>
                  <a:pt x="152400" y="381000"/>
                </a:lnTo>
                <a:lnTo>
                  <a:pt x="143933" y="381000"/>
                </a:lnTo>
                <a:lnTo>
                  <a:pt x="135466" y="381000"/>
                </a:lnTo>
                <a:lnTo>
                  <a:pt x="135466" y="372534"/>
                </a:lnTo>
                <a:lnTo>
                  <a:pt x="135466" y="372534"/>
                </a:lnTo>
                <a:lnTo>
                  <a:pt x="135466" y="364067"/>
                </a:lnTo>
                <a:lnTo>
                  <a:pt x="135466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937933" y="4783667"/>
            <a:ext cx="228601" cy="287867"/>
          </a:xfrm>
          <a:custGeom>
            <a:avLst/>
            <a:gdLst/>
            <a:ahLst/>
            <a:cxnLst/>
            <a:rect l="0" t="0" r="0" b="0"/>
            <a:pathLst>
              <a:path w="228601" h="287867">
                <a:moveTo>
                  <a:pt x="118534" y="33866"/>
                </a:moveTo>
                <a:lnTo>
                  <a:pt x="118534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0800" y="33866"/>
                </a:lnTo>
                <a:lnTo>
                  <a:pt x="42334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16934" y="211666"/>
                </a:lnTo>
                <a:lnTo>
                  <a:pt x="25400" y="228600"/>
                </a:lnTo>
                <a:lnTo>
                  <a:pt x="33867" y="237066"/>
                </a:lnTo>
                <a:lnTo>
                  <a:pt x="42334" y="245533"/>
                </a:lnTo>
                <a:lnTo>
                  <a:pt x="50800" y="254000"/>
                </a:lnTo>
                <a:lnTo>
                  <a:pt x="59267" y="254000"/>
                </a:lnTo>
                <a:lnTo>
                  <a:pt x="67734" y="245533"/>
                </a:lnTo>
                <a:lnTo>
                  <a:pt x="76200" y="245533"/>
                </a:lnTo>
                <a:lnTo>
                  <a:pt x="84667" y="237066"/>
                </a:lnTo>
                <a:lnTo>
                  <a:pt x="84667" y="220133"/>
                </a:lnTo>
                <a:lnTo>
                  <a:pt x="93134" y="203200"/>
                </a:lnTo>
                <a:lnTo>
                  <a:pt x="93134" y="186266"/>
                </a:lnTo>
                <a:lnTo>
                  <a:pt x="101600" y="160866"/>
                </a:lnTo>
                <a:lnTo>
                  <a:pt x="110067" y="135466"/>
                </a:lnTo>
                <a:lnTo>
                  <a:pt x="110067" y="110066"/>
                </a:lnTo>
                <a:lnTo>
                  <a:pt x="118534" y="84666"/>
                </a:lnTo>
                <a:lnTo>
                  <a:pt x="118534" y="67733"/>
                </a:lnTo>
                <a:lnTo>
                  <a:pt x="118534" y="42333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16933"/>
                </a:lnTo>
                <a:lnTo>
                  <a:pt x="118534" y="33866"/>
                </a:lnTo>
                <a:lnTo>
                  <a:pt x="118534" y="50800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27000" y="160866"/>
                </a:lnTo>
                <a:lnTo>
                  <a:pt x="135467" y="186266"/>
                </a:lnTo>
                <a:lnTo>
                  <a:pt x="135467" y="211666"/>
                </a:lnTo>
                <a:lnTo>
                  <a:pt x="152400" y="237066"/>
                </a:lnTo>
                <a:lnTo>
                  <a:pt x="152400" y="254000"/>
                </a:lnTo>
                <a:lnTo>
                  <a:pt x="169334" y="262466"/>
                </a:lnTo>
                <a:lnTo>
                  <a:pt x="177800" y="279400"/>
                </a:lnTo>
                <a:lnTo>
                  <a:pt x="186267" y="287866"/>
                </a:lnTo>
                <a:lnTo>
                  <a:pt x="203200" y="287866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268133" y="4673600"/>
            <a:ext cx="203201" cy="406401"/>
          </a:xfrm>
          <a:custGeom>
            <a:avLst/>
            <a:gdLst/>
            <a:ahLst/>
            <a:cxnLst/>
            <a:rect l="0" t="0" r="0" b="0"/>
            <a:pathLst>
              <a:path w="203201" h="406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87867"/>
                </a:lnTo>
                <a:lnTo>
                  <a:pt x="8467" y="304800"/>
                </a:lnTo>
                <a:lnTo>
                  <a:pt x="8467" y="321733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0200"/>
                </a:lnTo>
                <a:lnTo>
                  <a:pt x="16934" y="321733"/>
                </a:lnTo>
                <a:lnTo>
                  <a:pt x="16934" y="304800"/>
                </a:lnTo>
                <a:lnTo>
                  <a:pt x="25400" y="279400"/>
                </a:lnTo>
                <a:lnTo>
                  <a:pt x="25400" y="262467"/>
                </a:lnTo>
                <a:lnTo>
                  <a:pt x="33867" y="245533"/>
                </a:lnTo>
                <a:lnTo>
                  <a:pt x="42334" y="228600"/>
                </a:lnTo>
                <a:lnTo>
                  <a:pt x="50800" y="211667"/>
                </a:lnTo>
                <a:lnTo>
                  <a:pt x="59267" y="194733"/>
                </a:lnTo>
                <a:lnTo>
                  <a:pt x="67734" y="186267"/>
                </a:lnTo>
                <a:lnTo>
                  <a:pt x="76200" y="177800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18534" y="186267"/>
                </a:lnTo>
                <a:lnTo>
                  <a:pt x="135467" y="194733"/>
                </a:lnTo>
                <a:lnTo>
                  <a:pt x="152400" y="211667"/>
                </a:lnTo>
                <a:lnTo>
                  <a:pt x="169334" y="228600"/>
                </a:lnTo>
                <a:lnTo>
                  <a:pt x="186267" y="245533"/>
                </a:lnTo>
                <a:lnTo>
                  <a:pt x="194734" y="262467"/>
                </a:lnTo>
                <a:lnTo>
                  <a:pt x="194734" y="279400"/>
                </a:lnTo>
                <a:lnTo>
                  <a:pt x="203200" y="296333"/>
                </a:lnTo>
                <a:lnTo>
                  <a:pt x="194734" y="313267"/>
                </a:lnTo>
                <a:lnTo>
                  <a:pt x="186267" y="330200"/>
                </a:lnTo>
                <a:lnTo>
                  <a:pt x="177800" y="347133"/>
                </a:lnTo>
                <a:lnTo>
                  <a:pt x="160867" y="364067"/>
                </a:lnTo>
                <a:lnTo>
                  <a:pt x="143934" y="381000"/>
                </a:lnTo>
                <a:lnTo>
                  <a:pt x="118534" y="389467"/>
                </a:lnTo>
                <a:lnTo>
                  <a:pt x="101600" y="397933"/>
                </a:lnTo>
                <a:lnTo>
                  <a:pt x="76200" y="406400"/>
                </a:lnTo>
                <a:lnTo>
                  <a:pt x="59267" y="406400"/>
                </a:lnTo>
                <a:lnTo>
                  <a:pt x="42334" y="397933"/>
                </a:lnTo>
                <a:lnTo>
                  <a:pt x="25400" y="397933"/>
                </a:lnTo>
                <a:lnTo>
                  <a:pt x="16934" y="389467"/>
                </a:lnTo>
                <a:lnTo>
                  <a:pt x="8467" y="3725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445933" y="4538133"/>
            <a:ext cx="194735" cy="177801"/>
          </a:xfrm>
          <a:custGeom>
            <a:avLst/>
            <a:gdLst/>
            <a:ahLst/>
            <a:cxnLst/>
            <a:rect l="0" t="0" r="0" b="0"/>
            <a:pathLst>
              <a:path w="194735" h="1778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93134" y="42334"/>
                </a:lnTo>
                <a:lnTo>
                  <a:pt x="93134" y="50800"/>
                </a:lnTo>
                <a:lnTo>
                  <a:pt x="93134" y="67734"/>
                </a:lnTo>
                <a:lnTo>
                  <a:pt x="93134" y="84667"/>
                </a:lnTo>
                <a:lnTo>
                  <a:pt x="84667" y="101600"/>
                </a:lnTo>
                <a:lnTo>
                  <a:pt x="76200" y="110067"/>
                </a:lnTo>
                <a:lnTo>
                  <a:pt x="76200" y="127000"/>
                </a:lnTo>
                <a:lnTo>
                  <a:pt x="59267" y="135467"/>
                </a:lnTo>
                <a:lnTo>
                  <a:pt x="50800" y="143934"/>
                </a:lnTo>
                <a:lnTo>
                  <a:pt x="42334" y="143934"/>
                </a:lnTo>
                <a:lnTo>
                  <a:pt x="33867" y="152400"/>
                </a:lnTo>
                <a:lnTo>
                  <a:pt x="25400" y="160867"/>
                </a:lnTo>
                <a:lnTo>
                  <a:pt x="16934" y="160867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16934" y="169334"/>
                </a:lnTo>
                <a:lnTo>
                  <a:pt x="16934" y="177800"/>
                </a:lnTo>
                <a:lnTo>
                  <a:pt x="25400" y="177800"/>
                </a:lnTo>
                <a:lnTo>
                  <a:pt x="42334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101600" y="177800"/>
                </a:lnTo>
                <a:lnTo>
                  <a:pt x="118534" y="177800"/>
                </a:lnTo>
                <a:lnTo>
                  <a:pt x="135467" y="169334"/>
                </a:lnTo>
                <a:lnTo>
                  <a:pt x="160867" y="169334"/>
                </a:lnTo>
                <a:lnTo>
                  <a:pt x="169334" y="169334"/>
                </a:lnTo>
                <a:lnTo>
                  <a:pt x="186267" y="169334"/>
                </a:lnTo>
                <a:lnTo>
                  <a:pt x="186267" y="169334"/>
                </a:lnTo>
                <a:lnTo>
                  <a:pt x="194734" y="169334"/>
                </a:lnTo>
                <a:lnTo>
                  <a:pt x="194734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700867" y="40640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86266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988733" y="3928533"/>
            <a:ext cx="254001" cy="414868"/>
          </a:xfrm>
          <a:custGeom>
            <a:avLst/>
            <a:gdLst/>
            <a:ahLst/>
            <a:cxnLst/>
            <a:rect l="0" t="0" r="0" b="0"/>
            <a:pathLst>
              <a:path w="254001" h="414868">
                <a:moveTo>
                  <a:pt x="186267" y="110067"/>
                </a:moveTo>
                <a:lnTo>
                  <a:pt x="194734" y="110067"/>
                </a:lnTo>
                <a:lnTo>
                  <a:pt x="194734" y="110067"/>
                </a:lnTo>
                <a:lnTo>
                  <a:pt x="194734" y="110067"/>
                </a:lnTo>
                <a:lnTo>
                  <a:pt x="194734" y="101600"/>
                </a:lnTo>
                <a:lnTo>
                  <a:pt x="194734" y="93134"/>
                </a:lnTo>
                <a:lnTo>
                  <a:pt x="194734" y="84667"/>
                </a:lnTo>
                <a:lnTo>
                  <a:pt x="194734" y="76200"/>
                </a:lnTo>
                <a:lnTo>
                  <a:pt x="194734" y="67734"/>
                </a:lnTo>
                <a:lnTo>
                  <a:pt x="194734" y="50800"/>
                </a:lnTo>
                <a:lnTo>
                  <a:pt x="186267" y="42334"/>
                </a:lnTo>
                <a:lnTo>
                  <a:pt x="186267" y="25400"/>
                </a:lnTo>
                <a:lnTo>
                  <a:pt x="177800" y="16934"/>
                </a:lnTo>
                <a:lnTo>
                  <a:pt x="169334" y="8467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7"/>
                </a:lnTo>
                <a:lnTo>
                  <a:pt x="50800" y="16934"/>
                </a:lnTo>
                <a:lnTo>
                  <a:pt x="33867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93134"/>
                </a:lnTo>
                <a:lnTo>
                  <a:pt x="8467" y="110067"/>
                </a:lnTo>
                <a:lnTo>
                  <a:pt x="16934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4" y="152400"/>
                </a:lnTo>
                <a:lnTo>
                  <a:pt x="59267" y="160867"/>
                </a:lnTo>
                <a:lnTo>
                  <a:pt x="76200" y="160867"/>
                </a:lnTo>
                <a:lnTo>
                  <a:pt x="93134" y="160867"/>
                </a:lnTo>
                <a:lnTo>
                  <a:pt x="110067" y="160867"/>
                </a:lnTo>
                <a:lnTo>
                  <a:pt x="118534" y="152400"/>
                </a:lnTo>
                <a:lnTo>
                  <a:pt x="135467" y="143934"/>
                </a:lnTo>
                <a:lnTo>
                  <a:pt x="143934" y="143934"/>
                </a:lnTo>
                <a:lnTo>
                  <a:pt x="160867" y="127000"/>
                </a:lnTo>
                <a:lnTo>
                  <a:pt x="169334" y="118534"/>
                </a:lnTo>
                <a:lnTo>
                  <a:pt x="177800" y="110067"/>
                </a:lnTo>
                <a:lnTo>
                  <a:pt x="177800" y="93134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76200"/>
                </a:lnTo>
                <a:lnTo>
                  <a:pt x="194734" y="76200"/>
                </a:lnTo>
                <a:lnTo>
                  <a:pt x="194734" y="76200"/>
                </a:lnTo>
                <a:lnTo>
                  <a:pt x="194734" y="76200"/>
                </a:lnTo>
                <a:lnTo>
                  <a:pt x="194734" y="84667"/>
                </a:lnTo>
                <a:lnTo>
                  <a:pt x="194734" y="93134"/>
                </a:lnTo>
                <a:lnTo>
                  <a:pt x="194734" y="101600"/>
                </a:lnTo>
                <a:lnTo>
                  <a:pt x="194734" y="118534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11667" y="177800"/>
                </a:lnTo>
                <a:lnTo>
                  <a:pt x="211667" y="194734"/>
                </a:lnTo>
                <a:lnTo>
                  <a:pt x="220134" y="220134"/>
                </a:lnTo>
                <a:lnTo>
                  <a:pt x="228600" y="245534"/>
                </a:lnTo>
                <a:lnTo>
                  <a:pt x="228600" y="270934"/>
                </a:lnTo>
                <a:lnTo>
                  <a:pt x="237067" y="287867"/>
                </a:lnTo>
                <a:lnTo>
                  <a:pt x="237067" y="313267"/>
                </a:lnTo>
                <a:lnTo>
                  <a:pt x="245534" y="338667"/>
                </a:lnTo>
                <a:lnTo>
                  <a:pt x="245534" y="364067"/>
                </a:lnTo>
                <a:lnTo>
                  <a:pt x="245534" y="381000"/>
                </a:lnTo>
                <a:lnTo>
                  <a:pt x="254000" y="397934"/>
                </a:lnTo>
                <a:lnTo>
                  <a:pt x="254000" y="397934"/>
                </a:lnTo>
                <a:lnTo>
                  <a:pt x="254000" y="414867"/>
                </a:lnTo>
                <a:lnTo>
                  <a:pt x="254000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8067" y="3691467"/>
            <a:ext cx="4309534" cy="2269067"/>
          </a:xfrm>
          <a:custGeom>
            <a:avLst/>
            <a:gdLst/>
            <a:ahLst/>
            <a:cxnLst/>
            <a:rect l="0" t="0" r="0" b="0"/>
            <a:pathLst>
              <a:path w="4309534" h="2269067">
                <a:moveTo>
                  <a:pt x="1540933" y="0"/>
                </a:moveTo>
                <a:lnTo>
                  <a:pt x="1540933" y="0"/>
                </a:lnTo>
                <a:lnTo>
                  <a:pt x="1532466" y="8466"/>
                </a:lnTo>
                <a:lnTo>
                  <a:pt x="1515533" y="8466"/>
                </a:lnTo>
                <a:lnTo>
                  <a:pt x="1490133" y="8466"/>
                </a:lnTo>
                <a:lnTo>
                  <a:pt x="1473200" y="16933"/>
                </a:lnTo>
                <a:lnTo>
                  <a:pt x="1456266" y="16933"/>
                </a:lnTo>
                <a:lnTo>
                  <a:pt x="1430866" y="16933"/>
                </a:lnTo>
                <a:lnTo>
                  <a:pt x="1413933" y="16933"/>
                </a:lnTo>
                <a:lnTo>
                  <a:pt x="1388533" y="16933"/>
                </a:lnTo>
                <a:lnTo>
                  <a:pt x="1371600" y="25400"/>
                </a:lnTo>
                <a:lnTo>
                  <a:pt x="1346200" y="25400"/>
                </a:lnTo>
                <a:lnTo>
                  <a:pt x="1320800" y="25400"/>
                </a:lnTo>
                <a:lnTo>
                  <a:pt x="1303866" y="25400"/>
                </a:lnTo>
                <a:lnTo>
                  <a:pt x="1278466" y="25400"/>
                </a:lnTo>
                <a:lnTo>
                  <a:pt x="1253066" y="33866"/>
                </a:lnTo>
                <a:lnTo>
                  <a:pt x="1219200" y="33866"/>
                </a:lnTo>
                <a:lnTo>
                  <a:pt x="1193800" y="33866"/>
                </a:lnTo>
                <a:lnTo>
                  <a:pt x="1159933" y="42333"/>
                </a:lnTo>
                <a:lnTo>
                  <a:pt x="1134533" y="42333"/>
                </a:lnTo>
                <a:lnTo>
                  <a:pt x="1109133" y="42333"/>
                </a:lnTo>
                <a:lnTo>
                  <a:pt x="1075266" y="42333"/>
                </a:lnTo>
                <a:lnTo>
                  <a:pt x="1049866" y="42333"/>
                </a:lnTo>
                <a:lnTo>
                  <a:pt x="1016000" y="50800"/>
                </a:lnTo>
                <a:lnTo>
                  <a:pt x="982133" y="50800"/>
                </a:lnTo>
                <a:lnTo>
                  <a:pt x="956733" y="59266"/>
                </a:lnTo>
                <a:lnTo>
                  <a:pt x="922866" y="59266"/>
                </a:lnTo>
                <a:lnTo>
                  <a:pt x="889000" y="67733"/>
                </a:lnTo>
                <a:lnTo>
                  <a:pt x="863600" y="67733"/>
                </a:lnTo>
                <a:lnTo>
                  <a:pt x="829733" y="76200"/>
                </a:lnTo>
                <a:lnTo>
                  <a:pt x="804333" y="84666"/>
                </a:lnTo>
                <a:lnTo>
                  <a:pt x="770466" y="93133"/>
                </a:lnTo>
                <a:lnTo>
                  <a:pt x="736600" y="101600"/>
                </a:lnTo>
                <a:lnTo>
                  <a:pt x="702733" y="110066"/>
                </a:lnTo>
                <a:lnTo>
                  <a:pt x="668866" y="118533"/>
                </a:lnTo>
                <a:lnTo>
                  <a:pt x="643466" y="127000"/>
                </a:lnTo>
                <a:lnTo>
                  <a:pt x="609600" y="135466"/>
                </a:lnTo>
                <a:lnTo>
                  <a:pt x="584200" y="143933"/>
                </a:lnTo>
                <a:lnTo>
                  <a:pt x="550333" y="160866"/>
                </a:lnTo>
                <a:lnTo>
                  <a:pt x="524933" y="177800"/>
                </a:lnTo>
                <a:lnTo>
                  <a:pt x="491066" y="194733"/>
                </a:lnTo>
                <a:lnTo>
                  <a:pt x="465666" y="211666"/>
                </a:lnTo>
                <a:lnTo>
                  <a:pt x="440266" y="228600"/>
                </a:lnTo>
                <a:lnTo>
                  <a:pt x="406400" y="245533"/>
                </a:lnTo>
                <a:lnTo>
                  <a:pt x="381000" y="262466"/>
                </a:lnTo>
                <a:lnTo>
                  <a:pt x="355600" y="279400"/>
                </a:lnTo>
                <a:lnTo>
                  <a:pt x="330200" y="304800"/>
                </a:lnTo>
                <a:lnTo>
                  <a:pt x="296333" y="321733"/>
                </a:lnTo>
                <a:lnTo>
                  <a:pt x="279400" y="347133"/>
                </a:lnTo>
                <a:lnTo>
                  <a:pt x="254000" y="372533"/>
                </a:lnTo>
                <a:lnTo>
                  <a:pt x="228600" y="397933"/>
                </a:lnTo>
                <a:lnTo>
                  <a:pt x="211666" y="423333"/>
                </a:lnTo>
                <a:lnTo>
                  <a:pt x="186266" y="448733"/>
                </a:lnTo>
                <a:lnTo>
                  <a:pt x="169333" y="474133"/>
                </a:lnTo>
                <a:lnTo>
                  <a:pt x="143933" y="508000"/>
                </a:lnTo>
                <a:lnTo>
                  <a:pt x="127000" y="533400"/>
                </a:lnTo>
                <a:lnTo>
                  <a:pt x="110066" y="567266"/>
                </a:lnTo>
                <a:lnTo>
                  <a:pt x="93133" y="592666"/>
                </a:lnTo>
                <a:lnTo>
                  <a:pt x="76200" y="626533"/>
                </a:lnTo>
                <a:lnTo>
                  <a:pt x="67733" y="660400"/>
                </a:lnTo>
                <a:lnTo>
                  <a:pt x="50800" y="685800"/>
                </a:lnTo>
                <a:lnTo>
                  <a:pt x="42333" y="719666"/>
                </a:lnTo>
                <a:lnTo>
                  <a:pt x="33866" y="753533"/>
                </a:lnTo>
                <a:lnTo>
                  <a:pt x="16933" y="787400"/>
                </a:lnTo>
                <a:lnTo>
                  <a:pt x="16933" y="821266"/>
                </a:lnTo>
                <a:lnTo>
                  <a:pt x="8466" y="855133"/>
                </a:lnTo>
                <a:lnTo>
                  <a:pt x="8466" y="889000"/>
                </a:lnTo>
                <a:lnTo>
                  <a:pt x="0" y="914400"/>
                </a:lnTo>
                <a:lnTo>
                  <a:pt x="0" y="948266"/>
                </a:lnTo>
                <a:lnTo>
                  <a:pt x="0" y="982133"/>
                </a:lnTo>
                <a:lnTo>
                  <a:pt x="8466" y="1016000"/>
                </a:lnTo>
                <a:lnTo>
                  <a:pt x="8466" y="1049866"/>
                </a:lnTo>
                <a:lnTo>
                  <a:pt x="8466" y="1075266"/>
                </a:lnTo>
                <a:lnTo>
                  <a:pt x="16933" y="1109133"/>
                </a:lnTo>
                <a:lnTo>
                  <a:pt x="25400" y="1143000"/>
                </a:lnTo>
                <a:lnTo>
                  <a:pt x="33866" y="1176866"/>
                </a:lnTo>
                <a:lnTo>
                  <a:pt x="50800" y="1210733"/>
                </a:lnTo>
                <a:lnTo>
                  <a:pt x="59266" y="1236133"/>
                </a:lnTo>
                <a:lnTo>
                  <a:pt x="76200" y="1270000"/>
                </a:lnTo>
                <a:lnTo>
                  <a:pt x="101600" y="1295400"/>
                </a:lnTo>
                <a:lnTo>
                  <a:pt x="118533" y="1329266"/>
                </a:lnTo>
                <a:lnTo>
                  <a:pt x="143933" y="1354666"/>
                </a:lnTo>
                <a:lnTo>
                  <a:pt x="160866" y="1380066"/>
                </a:lnTo>
                <a:lnTo>
                  <a:pt x="186266" y="1405466"/>
                </a:lnTo>
                <a:lnTo>
                  <a:pt x="220133" y="1439333"/>
                </a:lnTo>
                <a:lnTo>
                  <a:pt x="245533" y="1456266"/>
                </a:lnTo>
                <a:lnTo>
                  <a:pt x="279400" y="1481666"/>
                </a:lnTo>
                <a:lnTo>
                  <a:pt x="313266" y="1507066"/>
                </a:lnTo>
                <a:lnTo>
                  <a:pt x="347133" y="1532466"/>
                </a:lnTo>
                <a:lnTo>
                  <a:pt x="381000" y="1557866"/>
                </a:lnTo>
                <a:lnTo>
                  <a:pt x="414866" y="1583266"/>
                </a:lnTo>
                <a:lnTo>
                  <a:pt x="457200" y="1608666"/>
                </a:lnTo>
                <a:lnTo>
                  <a:pt x="491066" y="1634066"/>
                </a:lnTo>
                <a:lnTo>
                  <a:pt x="533400" y="1651000"/>
                </a:lnTo>
                <a:lnTo>
                  <a:pt x="575733" y="1676400"/>
                </a:lnTo>
                <a:lnTo>
                  <a:pt x="618066" y="1701800"/>
                </a:lnTo>
                <a:lnTo>
                  <a:pt x="668866" y="1718733"/>
                </a:lnTo>
                <a:lnTo>
                  <a:pt x="711200" y="1735666"/>
                </a:lnTo>
                <a:lnTo>
                  <a:pt x="762000" y="1761066"/>
                </a:lnTo>
                <a:lnTo>
                  <a:pt x="812800" y="1778000"/>
                </a:lnTo>
                <a:lnTo>
                  <a:pt x="863600" y="1794933"/>
                </a:lnTo>
                <a:lnTo>
                  <a:pt x="914400" y="1820333"/>
                </a:lnTo>
                <a:lnTo>
                  <a:pt x="965200" y="1837266"/>
                </a:lnTo>
                <a:lnTo>
                  <a:pt x="1024466" y="1862666"/>
                </a:lnTo>
                <a:lnTo>
                  <a:pt x="1075266" y="1879600"/>
                </a:lnTo>
                <a:lnTo>
                  <a:pt x="1134533" y="1896533"/>
                </a:lnTo>
                <a:lnTo>
                  <a:pt x="1193800" y="1921933"/>
                </a:lnTo>
                <a:lnTo>
                  <a:pt x="1253066" y="1938866"/>
                </a:lnTo>
                <a:lnTo>
                  <a:pt x="1312333" y="1964266"/>
                </a:lnTo>
                <a:lnTo>
                  <a:pt x="1380066" y="1972733"/>
                </a:lnTo>
                <a:lnTo>
                  <a:pt x="1439333" y="1998133"/>
                </a:lnTo>
                <a:lnTo>
                  <a:pt x="1507066" y="2015066"/>
                </a:lnTo>
                <a:lnTo>
                  <a:pt x="1566333" y="2032000"/>
                </a:lnTo>
                <a:lnTo>
                  <a:pt x="1634066" y="2048933"/>
                </a:lnTo>
                <a:lnTo>
                  <a:pt x="1693333" y="2065866"/>
                </a:lnTo>
                <a:lnTo>
                  <a:pt x="1761066" y="2091266"/>
                </a:lnTo>
                <a:lnTo>
                  <a:pt x="1820333" y="2108200"/>
                </a:lnTo>
                <a:lnTo>
                  <a:pt x="1888066" y="2125133"/>
                </a:lnTo>
                <a:lnTo>
                  <a:pt x="1955800" y="2142066"/>
                </a:lnTo>
                <a:lnTo>
                  <a:pt x="2023533" y="2159000"/>
                </a:lnTo>
                <a:lnTo>
                  <a:pt x="2082800" y="2167466"/>
                </a:lnTo>
                <a:lnTo>
                  <a:pt x="2150533" y="2184400"/>
                </a:lnTo>
                <a:lnTo>
                  <a:pt x="2209800" y="2192866"/>
                </a:lnTo>
                <a:lnTo>
                  <a:pt x="2277533" y="2201333"/>
                </a:lnTo>
                <a:lnTo>
                  <a:pt x="2336800" y="2209800"/>
                </a:lnTo>
                <a:lnTo>
                  <a:pt x="2404533" y="2218266"/>
                </a:lnTo>
                <a:lnTo>
                  <a:pt x="2463800" y="2226733"/>
                </a:lnTo>
                <a:lnTo>
                  <a:pt x="2531533" y="2235200"/>
                </a:lnTo>
                <a:lnTo>
                  <a:pt x="2599266" y="2243666"/>
                </a:lnTo>
                <a:lnTo>
                  <a:pt x="2667000" y="2252133"/>
                </a:lnTo>
                <a:lnTo>
                  <a:pt x="2726266" y="2260600"/>
                </a:lnTo>
                <a:lnTo>
                  <a:pt x="2802466" y="2260600"/>
                </a:lnTo>
                <a:lnTo>
                  <a:pt x="2870200" y="2269066"/>
                </a:lnTo>
                <a:lnTo>
                  <a:pt x="2929466" y="2269066"/>
                </a:lnTo>
                <a:lnTo>
                  <a:pt x="2997200" y="2269066"/>
                </a:lnTo>
                <a:lnTo>
                  <a:pt x="3064933" y="2269066"/>
                </a:lnTo>
                <a:lnTo>
                  <a:pt x="3124200" y="2269066"/>
                </a:lnTo>
                <a:lnTo>
                  <a:pt x="3191933" y="2260600"/>
                </a:lnTo>
                <a:lnTo>
                  <a:pt x="3259666" y="2260600"/>
                </a:lnTo>
                <a:lnTo>
                  <a:pt x="3327400" y="2252133"/>
                </a:lnTo>
                <a:lnTo>
                  <a:pt x="3386666" y="2252133"/>
                </a:lnTo>
                <a:lnTo>
                  <a:pt x="3445933" y="2235200"/>
                </a:lnTo>
                <a:lnTo>
                  <a:pt x="3513666" y="2226733"/>
                </a:lnTo>
                <a:lnTo>
                  <a:pt x="3572933" y="2209800"/>
                </a:lnTo>
                <a:lnTo>
                  <a:pt x="3623733" y="2192866"/>
                </a:lnTo>
                <a:lnTo>
                  <a:pt x="3683000" y="2175933"/>
                </a:lnTo>
                <a:lnTo>
                  <a:pt x="3733800" y="2150533"/>
                </a:lnTo>
                <a:lnTo>
                  <a:pt x="3784600" y="2133600"/>
                </a:lnTo>
                <a:lnTo>
                  <a:pt x="3835400" y="2108200"/>
                </a:lnTo>
                <a:lnTo>
                  <a:pt x="3877733" y="2074333"/>
                </a:lnTo>
                <a:lnTo>
                  <a:pt x="3920066" y="2048933"/>
                </a:lnTo>
                <a:lnTo>
                  <a:pt x="3970866" y="2015066"/>
                </a:lnTo>
                <a:lnTo>
                  <a:pt x="4004733" y="1972733"/>
                </a:lnTo>
                <a:lnTo>
                  <a:pt x="4047066" y="1938866"/>
                </a:lnTo>
                <a:lnTo>
                  <a:pt x="4080933" y="1896533"/>
                </a:lnTo>
                <a:lnTo>
                  <a:pt x="4106333" y="1854200"/>
                </a:lnTo>
                <a:lnTo>
                  <a:pt x="4140200" y="1803400"/>
                </a:lnTo>
                <a:lnTo>
                  <a:pt x="4165600" y="1761066"/>
                </a:lnTo>
                <a:lnTo>
                  <a:pt x="4191000" y="1710266"/>
                </a:lnTo>
                <a:lnTo>
                  <a:pt x="4216400" y="1659466"/>
                </a:lnTo>
                <a:lnTo>
                  <a:pt x="4233333" y="1608666"/>
                </a:lnTo>
                <a:lnTo>
                  <a:pt x="4250266" y="1549400"/>
                </a:lnTo>
                <a:lnTo>
                  <a:pt x="4267200" y="1498600"/>
                </a:lnTo>
                <a:lnTo>
                  <a:pt x="4284133" y="1439333"/>
                </a:lnTo>
                <a:lnTo>
                  <a:pt x="4292600" y="1388533"/>
                </a:lnTo>
                <a:lnTo>
                  <a:pt x="4301066" y="1329266"/>
                </a:lnTo>
                <a:lnTo>
                  <a:pt x="4301066" y="1270000"/>
                </a:lnTo>
                <a:lnTo>
                  <a:pt x="4309533" y="1219200"/>
                </a:lnTo>
                <a:lnTo>
                  <a:pt x="4309533" y="1159933"/>
                </a:lnTo>
                <a:lnTo>
                  <a:pt x="4309533" y="1100666"/>
                </a:lnTo>
                <a:lnTo>
                  <a:pt x="4301066" y="1049866"/>
                </a:lnTo>
                <a:lnTo>
                  <a:pt x="4292600" y="999066"/>
                </a:lnTo>
                <a:lnTo>
                  <a:pt x="4275666" y="948266"/>
                </a:lnTo>
                <a:lnTo>
                  <a:pt x="4258733" y="889000"/>
                </a:lnTo>
                <a:lnTo>
                  <a:pt x="4233333" y="838200"/>
                </a:lnTo>
                <a:lnTo>
                  <a:pt x="4207933" y="787400"/>
                </a:lnTo>
                <a:lnTo>
                  <a:pt x="4182533" y="745066"/>
                </a:lnTo>
                <a:lnTo>
                  <a:pt x="4148666" y="694266"/>
                </a:lnTo>
                <a:lnTo>
                  <a:pt x="4114800" y="651933"/>
                </a:lnTo>
                <a:lnTo>
                  <a:pt x="4072466" y="609600"/>
                </a:lnTo>
                <a:lnTo>
                  <a:pt x="4030133" y="575733"/>
                </a:lnTo>
                <a:lnTo>
                  <a:pt x="3996266" y="533400"/>
                </a:lnTo>
                <a:lnTo>
                  <a:pt x="3953933" y="499533"/>
                </a:lnTo>
                <a:lnTo>
                  <a:pt x="3903133" y="465666"/>
                </a:lnTo>
                <a:lnTo>
                  <a:pt x="3852333" y="431800"/>
                </a:lnTo>
                <a:lnTo>
                  <a:pt x="3810000" y="397933"/>
                </a:lnTo>
                <a:lnTo>
                  <a:pt x="3759200" y="372533"/>
                </a:lnTo>
                <a:lnTo>
                  <a:pt x="3708400" y="347133"/>
                </a:lnTo>
                <a:lnTo>
                  <a:pt x="3649133" y="321733"/>
                </a:lnTo>
                <a:lnTo>
                  <a:pt x="3598333" y="304800"/>
                </a:lnTo>
                <a:lnTo>
                  <a:pt x="3547533" y="287866"/>
                </a:lnTo>
                <a:lnTo>
                  <a:pt x="3496733" y="262466"/>
                </a:lnTo>
                <a:lnTo>
                  <a:pt x="3445933" y="245533"/>
                </a:lnTo>
                <a:lnTo>
                  <a:pt x="3386666" y="228600"/>
                </a:lnTo>
                <a:lnTo>
                  <a:pt x="3335866" y="220133"/>
                </a:lnTo>
                <a:lnTo>
                  <a:pt x="3276600" y="203200"/>
                </a:lnTo>
                <a:lnTo>
                  <a:pt x="3225800" y="194733"/>
                </a:lnTo>
                <a:lnTo>
                  <a:pt x="3166533" y="177800"/>
                </a:lnTo>
                <a:lnTo>
                  <a:pt x="3115733" y="169333"/>
                </a:lnTo>
                <a:lnTo>
                  <a:pt x="3056466" y="160866"/>
                </a:lnTo>
                <a:lnTo>
                  <a:pt x="2997200" y="152400"/>
                </a:lnTo>
                <a:lnTo>
                  <a:pt x="2946400" y="143933"/>
                </a:lnTo>
                <a:lnTo>
                  <a:pt x="2895600" y="143933"/>
                </a:lnTo>
                <a:lnTo>
                  <a:pt x="2836333" y="135466"/>
                </a:lnTo>
                <a:lnTo>
                  <a:pt x="2785533" y="135466"/>
                </a:lnTo>
                <a:lnTo>
                  <a:pt x="2734733" y="127000"/>
                </a:lnTo>
                <a:lnTo>
                  <a:pt x="2683933" y="127000"/>
                </a:lnTo>
                <a:lnTo>
                  <a:pt x="2633133" y="118533"/>
                </a:lnTo>
                <a:lnTo>
                  <a:pt x="2582333" y="118533"/>
                </a:lnTo>
                <a:lnTo>
                  <a:pt x="2540000" y="110066"/>
                </a:lnTo>
                <a:lnTo>
                  <a:pt x="2489200" y="101600"/>
                </a:lnTo>
                <a:lnTo>
                  <a:pt x="2446866" y="101600"/>
                </a:lnTo>
                <a:lnTo>
                  <a:pt x="2404533" y="93133"/>
                </a:lnTo>
                <a:lnTo>
                  <a:pt x="2362200" y="93133"/>
                </a:lnTo>
                <a:lnTo>
                  <a:pt x="2319866" y="84666"/>
                </a:lnTo>
                <a:lnTo>
                  <a:pt x="2277533" y="84666"/>
                </a:lnTo>
                <a:lnTo>
                  <a:pt x="2243666" y="84666"/>
                </a:lnTo>
                <a:lnTo>
                  <a:pt x="2201333" y="76200"/>
                </a:lnTo>
                <a:lnTo>
                  <a:pt x="2167466" y="76200"/>
                </a:lnTo>
                <a:lnTo>
                  <a:pt x="2125133" y="67733"/>
                </a:lnTo>
                <a:lnTo>
                  <a:pt x="2091266" y="67733"/>
                </a:lnTo>
                <a:lnTo>
                  <a:pt x="2057400" y="59266"/>
                </a:lnTo>
                <a:lnTo>
                  <a:pt x="2023533" y="59266"/>
                </a:lnTo>
                <a:lnTo>
                  <a:pt x="1989666" y="50800"/>
                </a:lnTo>
                <a:lnTo>
                  <a:pt x="1955800" y="50800"/>
                </a:lnTo>
                <a:lnTo>
                  <a:pt x="1921933" y="42333"/>
                </a:lnTo>
                <a:lnTo>
                  <a:pt x="1896533" y="42333"/>
                </a:lnTo>
                <a:lnTo>
                  <a:pt x="1871133" y="33866"/>
                </a:lnTo>
                <a:lnTo>
                  <a:pt x="1837266" y="33866"/>
                </a:lnTo>
                <a:lnTo>
                  <a:pt x="1811866" y="25400"/>
                </a:lnTo>
                <a:lnTo>
                  <a:pt x="1786466" y="25400"/>
                </a:lnTo>
                <a:lnTo>
                  <a:pt x="1761066" y="16933"/>
                </a:lnTo>
                <a:lnTo>
                  <a:pt x="1735666" y="16933"/>
                </a:lnTo>
                <a:lnTo>
                  <a:pt x="1701800" y="16933"/>
                </a:lnTo>
                <a:lnTo>
                  <a:pt x="1676400" y="8466"/>
                </a:lnTo>
                <a:lnTo>
                  <a:pt x="1651000" y="8466"/>
                </a:lnTo>
                <a:lnTo>
                  <a:pt x="1625600" y="8466"/>
                </a:lnTo>
                <a:lnTo>
                  <a:pt x="1591733" y="8466"/>
                </a:lnTo>
                <a:lnTo>
                  <a:pt x="1574800" y="8466"/>
                </a:lnTo>
                <a:lnTo>
                  <a:pt x="1540933" y="8466"/>
                </a:lnTo>
                <a:lnTo>
                  <a:pt x="1524000" y="8466"/>
                </a:lnTo>
                <a:lnTo>
                  <a:pt x="1490133" y="16933"/>
                </a:lnTo>
                <a:lnTo>
                  <a:pt x="1490133" y="16933"/>
                </a:lnTo>
                <a:lnTo>
                  <a:pt x="1464733" y="16933"/>
                </a:lnTo>
                <a:lnTo>
                  <a:pt x="14647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847667" y="440267"/>
            <a:ext cx="228601" cy="321734"/>
          </a:xfrm>
          <a:custGeom>
            <a:avLst/>
            <a:gdLst/>
            <a:ahLst/>
            <a:cxnLst/>
            <a:rect l="0" t="0" r="0" b="0"/>
            <a:pathLst>
              <a:path w="228601" h="321734">
                <a:moveTo>
                  <a:pt x="177799" y="25400"/>
                </a:moveTo>
                <a:lnTo>
                  <a:pt x="177799" y="25400"/>
                </a:lnTo>
                <a:lnTo>
                  <a:pt x="186267" y="33866"/>
                </a:lnTo>
                <a:lnTo>
                  <a:pt x="186267" y="42333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9266"/>
                </a:lnTo>
                <a:lnTo>
                  <a:pt x="186267" y="59266"/>
                </a:lnTo>
                <a:lnTo>
                  <a:pt x="186267" y="59266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59266"/>
                </a:lnTo>
                <a:lnTo>
                  <a:pt x="177799" y="50800"/>
                </a:lnTo>
                <a:lnTo>
                  <a:pt x="177799" y="42333"/>
                </a:lnTo>
                <a:lnTo>
                  <a:pt x="169333" y="33866"/>
                </a:lnTo>
                <a:lnTo>
                  <a:pt x="160866" y="16933"/>
                </a:lnTo>
                <a:lnTo>
                  <a:pt x="152400" y="8466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7" y="0"/>
                </a:lnTo>
                <a:lnTo>
                  <a:pt x="101599" y="8466"/>
                </a:lnTo>
                <a:lnTo>
                  <a:pt x="93133" y="16933"/>
                </a:lnTo>
                <a:lnTo>
                  <a:pt x="76200" y="33866"/>
                </a:lnTo>
                <a:lnTo>
                  <a:pt x="59266" y="50800"/>
                </a:lnTo>
                <a:lnTo>
                  <a:pt x="50800" y="67733"/>
                </a:lnTo>
                <a:lnTo>
                  <a:pt x="33867" y="84666"/>
                </a:lnTo>
                <a:lnTo>
                  <a:pt x="25399" y="110066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28600"/>
                </a:lnTo>
                <a:lnTo>
                  <a:pt x="8466" y="254000"/>
                </a:lnTo>
                <a:lnTo>
                  <a:pt x="25399" y="270933"/>
                </a:lnTo>
                <a:lnTo>
                  <a:pt x="33867" y="279400"/>
                </a:lnTo>
                <a:lnTo>
                  <a:pt x="42333" y="296333"/>
                </a:lnTo>
                <a:lnTo>
                  <a:pt x="59266" y="304800"/>
                </a:lnTo>
                <a:lnTo>
                  <a:pt x="76200" y="313266"/>
                </a:lnTo>
                <a:lnTo>
                  <a:pt x="93133" y="313266"/>
                </a:lnTo>
                <a:lnTo>
                  <a:pt x="110067" y="313266"/>
                </a:lnTo>
                <a:lnTo>
                  <a:pt x="127000" y="321733"/>
                </a:lnTo>
                <a:lnTo>
                  <a:pt x="143933" y="321733"/>
                </a:lnTo>
                <a:lnTo>
                  <a:pt x="169333" y="321733"/>
                </a:lnTo>
                <a:lnTo>
                  <a:pt x="186267" y="313266"/>
                </a:lnTo>
                <a:lnTo>
                  <a:pt x="203200" y="313266"/>
                </a:lnTo>
                <a:lnTo>
                  <a:pt x="211666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483600" y="397933"/>
            <a:ext cx="262468" cy="296335"/>
          </a:xfrm>
          <a:custGeom>
            <a:avLst/>
            <a:gdLst/>
            <a:ahLst/>
            <a:cxnLst/>
            <a:rect l="0" t="0" r="0" b="0"/>
            <a:pathLst>
              <a:path w="262468" h="296335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4" y="152400"/>
                </a:lnTo>
                <a:lnTo>
                  <a:pt x="8466" y="186267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8466" y="262467"/>
                </a:lnTo>
                <a:lnTo>
                  <a:pt x="16934" y="279400"/>
                </a:lnTo>
                <a:lnTo>
                  <a:pt x="25400" y="287867"/>
                </a:lnTo>
                <a:lnTo>
                  <a:pt x="42333" y="287867"/>
                </a:lnTo>
                <a:lnTo>
                  <a:pt x="67733" y="296334"/>
                </a:lnTo>
                <a:lnTo>
                  <a:pt x="84666" y="296334"/>
                </a:lnTo>
                <a:lnTo>
                  <a:pt x="118533" y="296334"/>
                </a:lnTo>
                <a:lnTo>
                  <a:pt x="135467" y="296334"/>
                </a:lnTo>
                <a:lnTo>
                  <a:pt x="160866" y="296334"/>
                </a:lnTo>
                <a:lnTo>
                  <a:pt x="186267" y="296334"/>
                </a:lnTo>
                <a:lnTo>
                  <a:pt x="203200" y="296334"/>
                </a:lnTo>
                <a:lnTo>
                  <a:pt x="228600" y="296334"/>
                </a:lnTo>
                <a:lnTo>
                  <a:pt x="245534" y="296334"/>
                </a:lnTo>
                <a:lnTo>
                  <a:pt x="245534" y="296334"/>
                </a:lnTo>
                <a:lnTo>
                  <a:pt x="262467" y="287867"/>
                </a:lnTo>
                <a:lnTo>
                  <a:pt x="2624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9211733" y="4148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42333"/>
                </a:lnTo>
                <a:lnTo>
                  <a:pt x="0" y="59266"/>
                </a:lnTo>
                <a:lnTo>
                  <a:pt x="0" y="93133"/>
                </a:lnTo>
                <a:lnTo>
                  <a:pt x="0" y="118533"/>
                </a:lnTo>
                <a:lnTo>
                  <a:pt x="8467" y="152400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194733"/>
                </a:lnTo>
                <a:lnTo>
                  <a:pt x="8467" y="169333"/>
                </a:lnTo>
                <a:lnTo>
                  <a:pt x="8467" y="143933"/>
                </a:lnTo>
                <a:lnTo>
                  <a:pt x="8467" y="118533"/>
                </a:lnTo>
                <a:lnTo>
                  <a:pt x="8467" y="84666"/>
                </a:lnTo>
                <a:lnTo>
                  <a:pt x="16934" y="67733"/>
                </a:lnTo>
                <a:lnTo>
                  <a:pt x="16934" y="42333"/>
                </a:lnTo>
                <a:lnTo>
                  <a:pt x="16934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33867" y="42333"/>
                </a:lnTo>
                <a:lnTo>
                  <a:pt x="42333" y="50800"/>
                </a:lnTo>
                <a:lnTo>
                  <a:pt x="50801" y="59266"/>
                </a:lnTo>
                <a:lnTo>
                  <a:pt x="67734" y="84666"/>
                </a:lnTo>
                <a:lnTo>
                  <a:pt x="76200" y="110066"/>
                </a:lnTo>
                <a:lnTo>
                  <a:pt x="84667" y="135466"/>
                </a:lnTo>
                <a:lnTo>
                  <a:pt x="93134" y="160866"/>
                </a:lnTo>
                <a:lnTo>
                  <a:pt x="101600" y="186266"/>
                </a:lnTo>
                <a:lnTo>
                  <a:pt x="101600" y="203200"/>
                </a:lnTo>
                <a:lnTo>
                  <a:pt x="110067" y="220133"/>
                </a:lnTo>
                <a:lnTo>
                  <a:pt x="110067" y="228600"/>
                </a:lnTo>
                <a:lnTo>
                  <a:pt x="110067" y="237066"/>
                </a:lnTo>
                <a:lnTo>
                  <a:pt x="110067" y="237066"/>
                </a:lnTo>
                <a:lnTo>
                  <a:pt x="110067" y="237066"/>
                </a:lnTo>
                <a:lnTo>
                  <a:pt x="110067" y="237066"/>
                </a:lnTo>
                <a:lnTo>
                  <a:pt x="118533" y="228600"/>
                </a:lnTo>
                <a:lnTo>
                  <a:pt x="118533" y="203200"/>
                </a:lnTo>
                <a:lnTo>
                  <a:pt x="127001" y="186266"/>
                </a:lnTo>
                <a:lnTo>
                  <a:pt x="135467" y="152400"/>
                </a:lnTo>
                <a:lnTo>
                  <a:pt x="135467" y="118533"/>
                </a:lnTo>
                <a:lnTo>
                  <a:pt x="143934" y="84666"/>
                </a:lnTo>
                <a:lnTo>
                  <a:pt x="152400" y="59266"/>
                </a:lnTo>
                <a:lnTo>
                  <a:pt x="160867" y="42333"/>
                </a:lnTo>
                <a:lnTo>
                  <a:pt x="169334" y="33866"/>
                </a:lnTo>
                <a:lnTo>
                  <a:pt x="177800" y="25400"/>
                </a:lnTo>
                <a:lnTo>
                  <a:pt x="177800" y="25400"/>
                </a:lnTo>
                <a:lnTo>
                  <a:pt x="186267" y="25400"/>
                </a:lnTo>
                <a:lnTo>
                  <a:pt x="186267" y="33866"/>
                </a:lnTo>
                <a:lnTo>
                  <a:pt x="194733" y="50800"/>
                </a:lnTo>
                <a:lnTo>
                  <a:pt x="194733" y="67733"/>
                </a:lnTo>
                <a:lnTo>
                  <a:pt x="203201" y="93133"/>
                </a:lnTo>
                <a:lnTo>
                  <a:pt x="211667" y="118533"/>
                </a:lnTo>
                <a:lnTo>
                  <a:pt x="211667" y="152400"/>
                </a:lnTo>
                <a:lnTo>
                  <a:pt x="220134" y="186266"/>
                </a:lnTo>
                <a:lnTo>
                  <a:pt x="220134" y="211666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28600" y="211666"/>
                </a:lnTo>
                <a:lnTo>
                  <a:pt x="2286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9525000" y="491067"/>
            <a:ext cx="25401" cy="59267"/>
          </a:xfrm>
          <a:custGeom>
            <a:avLst/>
            <a:gdLst/>
            <a:ahLst/>
            <a:cxnLst/>
            <a:rect l="0" t="0" r="0" b="0"/>
            <a:pathLst>
              <a:path w="25401" h="59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9567334" y="7027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9736667" y="355600"/>
            <a:ext cx="211668" cy="457201"/>
          </a:xfrm>
          <a:custGeom>
            <a:avLst/>
            <a:gdLst/>
            <a:ahLst/>
            <a:cxnLst/>
            <a:rect l="0" t="0" r="0" b="0"/>
            <a:pathLst>
              <a:path w="211668" h="457201">
                <a:moveTo>
                  <a:pt x="203199" y="84667"/>
                </a:moveTo>
                <a:lnTo>
                  <a:pt x="203199" y="84667"/>
                </a:lnTo>
                <a:lnTo>
                  <a:pt x="211667" y="84667"/>
                </a:lnTo>
                <a:lnTo>
                  <a:pt x="203199" y="84667"/>
                </a:lnTo>
                <a:lnTo>
                  <a:pt x="203199" y="76200"/>
                </a:lnTo>
                <a:lnTo>
                  <a:pt x="203199" y="76200"/>
                </a:lnTo>
                <a:lnTo>
                  <a:pt x="194733" y="76200"/>
                </a:lnTo>
                <a:lnTo>
                  <a:pt x="194733" y="67733"/>
                </a:lnTo>
                <a:lnTo>
                  <a:pt x="186267" y="59267"/>
                </a:lnTo>
                <a:lnTo>
                  <a:pt x="177800" y="50800"/>
                </a:lnTo>
                <a:lnTo>
                  <a:pt x="169333" y="42333"/>
                </a:lnTo>
                <a:lnTo>
                  <a:pt x="160866" y="33867"/>
                </a:lnTo>
                <a:lnTo>
                  <a:pt x="152399" y="25400"/>
                </a:lnTo>
                <a:lnTo>
                  <a:pt x="135467" y="16933"/>
                </a:lnTo>
                <a:lnTo>
                  <a:pt x="126999" y="8467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0"/>
                </a:lnTo>
                <a:lnTo>
                  <a:pt x="76199" y="0"/>
                </a:lnTo>
                <a:lnTo>
                  <a:pt x="59267" y="8467"/>
                </a:lnTo>
                <a:lnTo>
                  <a:pt x="42333" y="16933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7" y="194733"/>
                </a:lnTo>
                <a:lnTo>
                  <a:pt x="42333" y="203200"/>
                </a:lnTo>
                <a:lnTo>
                  <a:pt x="59267" y="220133"/>
                </a:lnTo>
                <a:lnTo>
                  <a:pt x="76199" y="237067"/>
                </a:lnTo>
                <a:lnTo>
                  <a:pt x="93133" y="254000"/>
                </a:lnTo>
                <a:lnTo>
                  <a:pt x="110067" y="270933"/>
                </a:lnTo>
                <a:lnTo>
                  <a:pt x="126999" y="296333"/>
                </a:lnTo>
                <a:lnTo>
                  <a:pt x="135467" y="313267"/>
                </a:lnTo>
                <a:lnTo>
                  <a:pt x="143933" y="330200"/>
                </a:lnTo>
                <a:lnTo>
                  <a:pt x="152399" y="347133"/>
                </a:lnTo>
                <a:lnTo>
                  <a:pt x="152399" y="364067"/>
                </a:lnTo>
                <a:lnTo>
                  <a:pt x="143933" y="381000"/>
                </a:lnTo>
                <a:lnTo>
                  <a:pt x="143933" y="389467"/>
                </a:lnTo>
                <a:lnTo>
                  <a:pt x="135467" y="406400"/>
                </a:lnTo>
                <a:lnTo>
                  <a:pt x="126999" y="414867"/>
                </a:lnTo>
                <a:lnTo>
                  <a:pt x="118533" y="431800"/>
                </a:lnTo>
                <a:lnTo>
                  <a:pt x="101600" y="440267"/>
                </a:lnTo>
                <a:lnTo>
                  <a:pt x="93133" y="448733"/>
                </a:lnTo>
                <a:lnTo>
                  <a:pt x="84666" y="448733"/>
                </a:lnTo>
                <a:lnTo>
                  <a:pt x="76199" y="457200"/>
                </a:lnTo>
                <a:lnTo>
                  <a:pt x="67733" y="457200"/>
                </a:lnTo>
                <a:lnTo>
                  <a:pt x="59267" y="448733"/>
                </a:lnTo>
                <a:lnTo>
                  <a:pt x="50799" y="440267"/>
                </a:lnTo>
                <a:lnTo>
                  <a:pt x="42333" y="431800"/>
                </a:lnTo>
                <a:lnTo>
                  <a:pt x="42333" y="414867"/>
                </a:lnTo>
                <a:lnTo>
                  <a:pt x="42333" y="397933"/>
                </a:lnTo>
                <a:lnTo>
                  <a:pt x="42333" y="381000"/>
                </a:lnTo>
                <a:lnTo>
                  <a:pt x="42333" y="355600"/>
                </a:lnTo>
                <a:lnTo>
                  <a:pt x="42333" y="330200"/>
                </a:lnTo>
                <a:lnTo>
                  <a:pt x="42333" y="304800"/>
                </a:lnTo>
                <a:lnTo>
                  <a:pt x="50799" y="279400"/>
                </a:lnTo>
                <a:lnTo>
                  <a:pt x="59267" y="254000"/>
                </a:lnTo>
                <a:lnTo>
                  <a:pt x="67733" y="228600"/>
                </a:lnTo>
                <a:lnTo>
                  <a:pt x="76199" y="203200"/>
                </a:lnTo>
                <a:lnTo>
                  <a:pt x="84666" y="177800"/>
                </a:lnTo>
                <a:lnTo>
                  <a:pt x="84666" y="160867"/>
                </a:lnTo>
                <a:lnTo>
                  <a:pt x="93133" y="143933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110067" y="101600"/>
                </a:lnTo>
                <a:lnTo>
                  <a:pt x="118533" y="93133"/>
                </a:lnTo>
                <a:lnTo>
                  <a:pt x="118533" y="84667"/>
                </a:lnTo>
                <a:lnTo>
                  <a:pt x="126999" y="76200"/>
                </a:lnTo>
                <a:lnTo>
                  <a:pt x="126999" y="76200"/>
                </a:lnTo>
                <a:lnTo>
                  <a:pt x="126999" y="67733"/>
                </a:lnTo>
                <a:lnTo>
                  <a:pt x="126999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9999134" y="541867"/>
            <a:ext cx="237067" cy="270934"/>
          </a:xfrm>
          <a:custGeom>
            <a:avLst/>
            <a:gdLst/>
            <a:ahLst/>
            <a:cxnLst/>
            <a:rect l="0" t="0" r="0" b="0"/>
            <a:pathLst>
              <a:path w="237067" h="2709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16932" y="169333"/>
                </a:lnTo>
                <a:lnTo>
                  <a:pt x="16932" y="194733"/>
                </a:lnTo>
                <a:lnTo>
                  <a:pt x="16932" y="228600"/>
                </a:lnTo>
                <a:lnTo>
                  <a:pt x="16932" y="245533"/>
                </a:lnTo>
                <a:lnTo>
                  <a:pt x="16932" y="254000"/>
                </a:lnTo>
                <a:lnTo>
                  <a:pt x="16932" y="262466"/>
                </a:lnTo>
                <a:lnTo>
                  <a:pt x="16932" y="270933"/>
                </a:lnTo>
                <a:lnTo>
                  <a:pt x="16932" y="262466"/>
                </a:lnTo>
                <a:lnTo>
                  <a:pt x="16932" y="254000"/>
                </a:lnTo>
                <a:lnTo>
                  <a:pt x="16932" y="245533"/>
                </a:lnTo>
                <a:lnTo>
                  <a:pt x="16932" y="228600"/>
                </a:lnTo>
                <a:lnTo>
                  <a:pt x="16932" y="203200"/>
                </a:lnTo>
                <a:lnTo>
                  <a:pt x="8466" y="177800"/>
                </a:lnTo>
                <a:lnTo>
                  <a:pt x="8466" y="143933"/>
                </a:lnTo>
                <a:lnTo>
                  <a:pt x="8466" y="110066"/>
                </a:lnTo>
                <a:lnTo>
                  <a:pt x="8466" y="84666"/>
                </a:lnTo>
                <a:lnTo>
                  <a:pt x="16932" y="59266"/>
                </a:lnTo>
                <a:lnTo>
                  <a:pt x="25400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42332" y="16933"/>
                </a:lnTo>
                <a:lnTo>
                  <a:pt x="50799" y="16933"/>
                </a:lnTo>
                <a:lnTo>
                  <a:pt x="59266" y="25400"/>
                </a:lnTo>
                <a:lnTo>
                  <a:pt x="67733" y="33866"/>
                </a:lnTo>
                <a:lnTo>
                  <a:pt x="76200" y="50800"/>
                </a:lnTo>
                <a:lnTo>
                  <a:pt x="93132" y="67733"/>
                </a:lnTo>
                <a:lnTo>
                  <a:pt x="101600" y="93133"/>
                </a:lnTo>
                <a:lnTo>
                  <a:pt x="110066" y="118533"/>
                </a:lnTo>
                <a:lnTo>
                  <a:pt x="118532" y="143933"/>
                </a:lnTo>
                <a:lnTo>
                  <a:pt x="126999" y="160866"/>
                </a:lnTo>
                <a:lnTo>
                  <a:pt x="126999" y="177800"/>
                </a:lnTo>
                <a:lnTo>
                  <a:pt x="126999" y="194733"/>
                </a:lnTo>
                <a:lnTo>
                  <a:pt x="126999" y="203200"/>
                </a:lnTo>
                <a:lnTo>
                  <a:pt x="126999" y="203200"/>
                </a:lnTo>
                <a:lnTo>
                  <a:pt x="126999" y="203200"/>
                </a:lnTo>
                <a:lnTo>
                  <a:pt x="126999" y="194733"/>
                </a:lnTo>
                <a:lnTo>
                  <a:pt x="126999" y="186266"/>
                </a:lnTo>
                <a:lnTo>
                  <a:pt x="126999" y="169333"/>
                </a:lnTo>
                <a:lnTo>
                  <a:pt x="126999" y="143933"/>
                </a:lnTo>
                <a:lnTo>
                  <a:pt x="126999" y="118533"/>
                </a:lnTo>
                <a:lnTo>
                  <a:pt x="126999" y="84666"/>
                </a:lnTo>
                <a:lnTo>
                  <a:pt x="135466" y="59266"/>
                </a:lnTo>
                <a:lnTo>
                  <a:pt x="135466" y="33866"/>
                </a:lnTo>
                <a:lnTo>
                  <a:pt x="143933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60866" y="8466"/>
                </a:lnTo>
                <a:lnTo>
                  <a:pt x="169332" y="8466"/>
                </a:lnTo>
                <a:lnTo>
                  <a:pt x="186266" y="25400"/>
                </a:lnTo>
                <a:lnTo>
                  <a:pt x="186266" y="42333"/>
                </a:lnTo>
                <a:lnTo>
                  <a:pt x="194732" y="67733"/>
                </a:lnTo>
                <a:lnTo>
                  <a:pt x="203199" y="93133"/>
                </a:lnTo>
                <a:lnTo>
                  <a:pt x="211666" y="127000"/>
                </a:lnTo>
                <a:lnTo>
                  <a:pt x="220133" y="152400"/>
                </a:lnTo>
                <a:lnTo>
                  <a:pt x="228600" y="177800"/>
                </a:lnTo>
                <a:lnTo>
                  <a:pt x="237066" y="203200"/>
                </a:lnTo>
                <a:lnTo>
                  <a:pt x="237066" y="211666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37066" y="220133"/>
                </a:lnTo>
                <a:lnTo>
                  <a:pt x="237066" y="211666"/>
                </a:lnTo>
                <a:lnTo>
                  <a:pt x="237066" y="211666"/>
                </a:lnTo>
                <a:lnTo>
                  <a:pt x="228600" y="194733"/>
                </a:lnTo>
                <a:lnTo>
                  <a:pt x="2286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0210800" y="270933"/>
            <a:ext cx="186267" cy="220135"/>
          </a:xfrm>
          <a:custGeom>
            <a:avLst/>
            <a:gdLst/>
            <a:ahLst/>
            <a:cxnLst/>
            <a:rect l="0" t="0" r="0" b="0"/>
            <a:pathLst>
              <a:path w="186267" h="220135">
                <a:moveTo>
                  <a:pt x="0" y="42334"/>
                </a:move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25400" y="0"/>
                </a:lnTo>
                <a:lnTo>
                  <a:pt x="33866" y="0"/>
                </a:lnTo>
                <a:lnTo>
                  <a:pt x="42334" y="8467"/>
                </a:lnTo>
                <a:lnTo>
                  <a:pt x="59266" y="8467"/>
                </a:lnTo>
                <a:lnTo>
                  <a:pt x="67733" y="16934"/>
                </a:lnTo>
                <a:lnTo>
                  <a:pt x="84667" y="25400"/>
                </a:lnTo>
                <a:lnTo>
                  <a:pt x="93134" y="42334"/>
                </a:lnTo>
                <a:lnTo>
                  <a:pt x="101600" y="59267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18534" y="118534"/>
                </a:lnTo>
                <a:lnTo>
                  <a:pt x="110066" y="143934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93134" y="194734"/>
                </a:lnTo>
                <a:lnTo>
                  <a:pt x="84667" y="203200"/>
                </a:lnTo>
                <a:lnTo>
                  <a:pt x="76200" y="211667"/>
                </a:lnTo>
                <a:lnTo>
                  <a:pt x="59266" y="220134"/>
                </a:lnTo>
                <a:lnTo>
                  <a:pt x="50800" y="220134"/>
                </a:lnTo>
                <a:lnTo>
                  <a:pt x="50800" y="211667"/>
                </a:lnTo>
                <a:lnTo>
                  <a:pt x="42334" y="211667"/>
                </a:lnTo>
                <a:lnTo>
                  <a:pt x="42334" y="203200"/>
                </a:lnTo>
                <a:lnTo>
                  <a:pt x="42334" y="186267"/>
                </a:lnTo>
                <a:lnTo>
                  <a:pt x="50800" y="169334"/>
                </a:lnTo>
                <a:lnTo>
                  <a:pt x="50800" y="160867"/>
                </a:lnTo>
                <a:lnTo>
                  <a:pt x="59266" y="143934"/>
                </a:lnTo>
                <a:lnTo>
                  <a:pt x="67733" y="127000"/>
                </a:lnTo>
                <a:lnTo>
                  <a:pt x="76200" y="118534"/>
                </a:lnTo>
                <a:lnTo>
                  <a:pt x="93134" y="110067"/>
                </a:lnTo>
                <a:lnTo>
                  <a:pt x="101600" y="110067"/>
                </a:lnTo>
                <a:lnTo>
                  <a:pt x="110066" y="118534"/>
                </a:lnTo>
                <a:lnTo>
                  <a:pt x="127000" y="127000"/>
                </a:lnTo>
                <a:lnTo>
                  <a:pt x="135466" y="135467"/>
                </a:lnTo>
                <a:lnTo>
                  <a:pt x="143933" y="152400"/>
                </a:lnTo>
                <a:lnTo>
                  <a:pt x="160867" y="169334"/>
                </a:lnTo>
                <a:lnTo>
                  <a:pt x="169334" y="186267"/>
                </a:lnTo>
                <a:lnTo>
                  <a:pt x="169334" y="194734"/>
                </a:lnTo>
                <a:lnTo>
                  <a:pt x="177800" y="203200"/>
                </a:lnTo>
                <a:lnTo>
                  <a:pt x="186266" y="203200"/>
                </a:lnTo>
                <a:lnTo>
                  <a:pt x="186266" y="203200"/>
                </a:lnTo>
                <a:lnTo>
                  <a:pt x="186266" y="211667"/>
                </a:lnTo>
                <a:lnTo>
                  <a:pt x="1862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0490200" y="541867"/>
            <a:ext cx="194735" cy="254001"/>
          </a:xfrm>
          <a:custGeom>
            <a:avLst/>
            <a:gdLst/>
            <a:ahLst/>
            <a:cxnLst/>
            <a:rect l="0" t="0" r="0" b="0"/>
            <a:pathLst>
              <a:path w="194735" h="254001">
                <a:moveTo>
                  <a:pt x="0" y="33866"/>
                </a:moveTo>
                <a:lnTo>
                  <a:pt x="0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33867" y="177800"/>
                </a:lnTo>
                <a:lnTo>
                  <a:pt x="33867" y="203200"/>
                </a:lnTo>
                <a:lnTo>
                  <a:pt x="42334" y="220133"/>
                </a:lnTo>
                <a:lnTo>
                  <a:pt x="42334" y="228600"/>
                </a:lnTo>
                <a:lnTo>
                  <a:pt x="42334" y="237066"/>
                </a:lnTo>
                <a:lnTo>
                  <a:pt x="42334" y="237066"/>
                </a:lnTo>
                <a:lnTo>
                  <a:pt x="42334" y="237066"/>
                </a:lnTo>
                <a:lnTo>
                  <a:pt x="42334" y="237066"/>
                </a:lnTo>
                <a:lnTo>
                  <a:pt x="42334" y="228600"/>
                </a:lnTo>
                <a:lnTo>
                  <a:pt x="33867" y="220133"/>
                </a:lnTo>
                <a:lnTo>
                  <a:pt x="33867" y="211666"/>
                </a:lnTo>
                <a:lnTo>
                  <a:pt x="33867" y="186266"/>
                </a:lnTo>
                <a:lnTo>
                  <a:pt x="25400" y="160866"/>
                </a:lnTo>
                <a:lnTo>
                  <a:pt x="25400" y="135466"/>
                </a:lnTo>
                <a:lnTo>
                  <a:pt x="16933" y="110066"/>
                </a:lnTo>
                <a:lnTo>
                  <a:pt x="25400" y="84666"/>
                </a:lnTo>
                <a:lnTo>
                  <a:pt x="25400" y="59266"/>
                </a:lnTo>
                <a:lnTo>
                  <a:pt x="25400" y="33866"/>
                </a:lnTo>
                <a:lnTo>
                  <a:pt x="33867" y="16933"/>
                </a:lnTo>
                <a:lnTo>
                  <a:pt x="42334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4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110067" y="25400"/>
                </a:lnTo>
                <a:lnTo>
                  <a:pt x="127000" y="50800"/>
                </a:lnTo>
                <a:lnTo>
                  <a:pt x="135466" y="76200"/>
                </a:lnTo>
                <a:lnTo>
                  <a:pt x="152400" y="101600"/>
                </a:lnTo>
                <a:lnTo>
                  <a:pt x="160866" y="127000"/>
                </a:lnTo>
                <a:lnTo>
                  <a:pt x="177800" y="160866"/>
                </a:lnTo>
                <a:lnTo>
                  <a:pt x="186267" y="186266"/>
                </a:lnTo>
                <a:lnTo>
                  <a:pt x="194734" y="203200"/>
                </a:lnTo>
                <a:lnTo>
                  <a:pt x="194734" y="228600"/>
                </a:lnTo>
                <a:lnTo>
                  <a:pt x="194734" y="237066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77800" y="245533"/>
                </a:lnTo>
                <a:lnTo>
                  <a:pt x="177800" y="245533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0693400" y="296333"/>
            <a:ext cx="143935" cy="220135"/>
          </a:xfrm>
          <a:custGeom>
            <a:avLst/>
            <a:gdLst/>
            <a:ahLst/>
            <a:cxnLst/>
            <a:rect l="0" t="0" r="0" b="0"/>
            <a:pathLst>
              <a:path w="143935" h="220135">
                <a:moveTo>
                  <a:pt x="8466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4" y="16934"/>
                </a:lnTo>
                <a:lnTo>
                  <a:pt x="76200" y="33867"/>
                </a:lnTo>
                <a:lnTo>
                  <a:pt x="84666" y="59267"/>
                </a:lnTo>
                <a:lnTo>
                  <a:pt x="93134" y="84667"/>
                </a:lnTo>
                <a:lnTo>
                  <a:pt x="101600" y="110067"/>
                </a:lnTo>
                <a:lnTo>
                  <a:pt x="101600" y="135467"/>
                </a:lnTo>
                <a:lnTo>
                  <a:pt x="93134" y="152400"/>
                </a:lnTo>
                <a:lnTo>
                  <a:pt x="84666" y="169334"/>
                </a:lnTo>
                <a:lnTo>
                  <a:pt x="76200" y="186267"/>
                </a:lnTo>
                <a:lnTo>
                  <a:pt x="67734" y="203200"/>
                </a:lnTo>
                <a:lnTo>
                  <a:pt x="59267" y="211667"/>
                </a:lnTo>
                <a:lnTo>
                  <a:pt x="42333" y="220134"/>
                </a:lnTo>
                <a:lnTo>
                  <a:pt x="33866" y="220134"/>
                </a:lnTo>
                <a:lnTo>
                  <a:pt x="16934" y="220134"/>
                </a:lnTo>
                <a:lnTo>
                  <a:pt x="8466" y="220134"/>
                </a:lnTo>
                <a:lnTo>
                  <a:pt x="0" y="211667"/>
                </a:lnTo>
                <a:lnTo>
                  <a:pt x="0" y="194734"/>
                </a:lnTo>
                <a:lnTo>
                  <a:pt x="0" y="186267"/>
                </a:lnTo>
                <a:lnTo>
                  <a:pt x="8466" y="169334"/>
                </a:lnTo>
                <a:lnTo>
                  <a:pt x="16934" y="160867"/>
                </a:lnTo>
                <a:lnTo>
                  <a:pt x="33866" y="152400"/>
                </a:lnTo>
                <a:lnTo>
                  <a:pt x="50800" y="152400"/>
                </a:lnTo>
                <a:lnTo>
                  <a:pt x="67734" y="152400"/>
                </a:lnTo>
                <a:lnTo>
                  <a:pt x="93134" y="160867"/>
                </a:lnTo>
                <a:lnTo>
                  <a:pt x="110066" y="169334"/>
                </a:lnTo>
                <a:lnTo>
                  <a:pt x="118533" y="177800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4" y="203200"/>
                </a:lnTo>
                <a:lnTo>
                  <a:pt x="1439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078133" y="2548467"/>
            <a:ext cx="16935" cy="516467"/>
          </a:xfrm>
          <a:custGeom>
            <a:avLst/>
            <a:gdLst/>
            <a:ahLst/>
            <a:cxnLst/>
            <a:rect l="0" t="0" r="0" b="0"/>
            <a:pathLst>
              <a:path w="16935" h="516467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35466"/>
                </a:lnTo>
                <a:lnTo>
                  <a:pt x="8467" y="169333"/>
                </a:lnTo>
                <a:lnTo>
                  <a:pt x="8467" y="211666"/>
                </a:lnTo>
                <a:lnTo>
                  <a:pt x="8467" y="262466"/>
                </a:lnTo>
                <a:lnTo>
                  <a:pt x="8467" y="304800"/>
                </a:lnTo>
                <a:lnTo>
                  <a:pt x="8467" y="355600"/>
                </a:lnTo>
                <a:lnTo>
                  <a:pt x="8467" y="389466"/>
                </a:lnTo>
                <a:lnTo>
                  <a:pt x="8467" y="431800"/>
                </a:lnTo>
                <a:lnTo>
                  <a:pt x="8467" y="465666"/>
                </a:lnTo>
                <a:lnTo>
                  <a:pt x="8467" y="482600"/>
                </a:lnTo>
                <a:lnTo>
                  <a:pt x="8467" y="499533"/>
                </a:lnTo>
                <a:lnTo>
                  <a:pt x="8467" y="499533"/>
                </a:lnTo>
                <a:lnTo>
                  <a:pt x="16934" y="516466"/>
                </a:lnTo>
                <a:lnTo>
                  <a:pt x="16934" y="516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392333" y="3141133"/>
            <a:ext cx="1583268" cy="76201"/>
          </a:xfrm>
          <a:custGeom>
            <a:avLst/>
            <a:gdLst/>
            <a:ahLst/>
            <a:cxnLst/>
            <a:rect l="0" t="0" r="0" b="0"/>
            <a:pathLst>
              <a:path w="1583268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16934"/>
                </a:lnTo>
                <a:lnTo>
                  <a:pt x="127001" y="25400"/>
                </a:lnTo>
                <a:lnTo>
                  <a:pt x="160867" y="25400"/>
                </a:lnTo>
                <a:lnTo>
                  <a:pt x="194733" y="33867"/>
                </a:lnTo>
                <a:lnTo>
                  <a:pt x="237067" y="42334"/>
                </a:lnTo>
                <a:lnTo>
                  <a:pt x="287867" y="42334"/>
                </a:lnTo>
                <a:lnTo>
                  <a:pt x="338667" y="50800"/>
                </a:lnTo>
                <a:lnTo>
                  <a:pt x="389467" y="50800"/>
                </a:lnTo>
                <a:lnTo>
                  <a:pt x="448734" y="50800"/>
                </a:lnTo>
                <a:lnTo>
                  <a:pt x="516467" y="50800"/>
                </a:lnTo>
                <a:lnTo>
                  <a:pt x="584201" y="50800"/>
                </a:lnTo>
                <a:lnTo>
                  <a:pt x="660401" y="50800"/>
                </a:lnTo>
                <a:lnTo>
                  <a:pt x="728133" y="50800"/>
                </a:lnTo>
                <a:lnTo>
                  <a:pt x="804333" y="50800"/>
                </a:lnTo>
                <a:lnTo>
                  <a:pt x="880533" y="42334"/>
                </a:lnTo>
                <a:lnTo>
                  <a:pt x="965201" y="42334"/>
                </a:lnTo>
                <a:lnTo>
                  <a:pt x="1041401" y="42334"/>
                </a:lnTo>
                <a:lnTo>
                  <a:pt x="1117601" y="50800"/>
                </a:lnTo>
                <a:lnTo>
                  <a:pt x="1202267" y="50800"/>
                </a:lnTo>
                <a:lnTo>
                  <a:pt x="1270001" y="50800"/>
                </a:lnTo>
                <a:lnTo>
                  <a:pt x="1346201" y="59267"/>
                </a:lnTo>
                <a:lnTo>
                  <a:pt x="1413933" y="67734"/>
                </a:lnTo>
                <a:lnTo>
                  <a:pt x="1481667" y="67734"/>
                </a:lnTo>
                <a:lnTo>
                  <a:pt x="1540934" y="76200"/>
                </a:lnTo>
                <a:lnTo>
                  <a:pt x="1540934" y="76200"/>
                </a:lnTo>
                <a:lnTo>
                  <a:pt x="1583267" y="76200"/>
                </a:lnTo>
                <a:lnTo>
                  <a:pt x="15832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510866" y="3344333"/>
            <a:ext cx="186268" cy="372535"/>
          </a:xfrm>
          <a:custGeom>
            <a:avLst/>
            <a:gdLst/>
            <a:ahLst/>
            <a:cxnLst/>
            <a:rect l="0" t="0" r="0" b="0"/>
            <a:pathLst>
              <a:path w="186268" h="372535">
                <a:moveTo>
                  <a:pt x="169334" y="33867"/>
                </a:moveTo>
                <a:lnTo>
                  <a:pt x="169334" y="33867"/>
                </a:lnTo>
                <a:lnTo>
                  <a:pt x="169334" y="25400"/>
                </a:lnTo>
                <a:lnTo>
                  <a:pt x="160868" y="16934"/>
                </a:lnTo>
                <a:lnTo>
                  <a:pt x="152400" y="16934"/>
                </a:lnTo>
                <a:lnTo>
                  <a:pt x="143934" y="8467"/>
                </a:lnTo>
                <a:lnTo>
                  <a:pt x="127001" y="0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33867" y="8467"/>
                </a:lnTo>
                <a:lnTo>
                  <a:pt x="16934" y="8467"/>
                </a:lnTo>
                <a:lnTo>
                  <a:pt x="8468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8" y="50800"/>
                </a:lnTo>
                <a:lnTo>
                  <a:pt x="16934" y="59267"/>
                </a:lnTo>
                <a:lnTo>
                  <a:pt x="33867" y="67734"/>
                </a:lnTo>
                <a:lnTo>
                  <a:pt x="42334" y="84667"/>
                </a:lnTo>
                <a:lnTo>
                  <a:pt x="59267" y="93134"/>
                </a:lnTo>
                <a:lnTo>
                  <a:pt x="76200" y="110067"/>
                </a:lnTo>
                <a:lnTo>
                  <a:pt x="93134" y="135467"/>
                </a:lnTo>
                <a:lnTo>
                  <a:pt x="110067" y="152400"/>
                </a:lnTo>
                <a:lnTo>
                  <a:pt x="127001" y="177800"/>
                </a:lnTo>
                <a:lnTo>
                  <a:pt x="135467" y="203200"/>
                </a:lnTo>
                <a:lnTo>
                  <a:pt x="143934" y="228600"/>
                </a:lnTo>
                <a:lnTo>
                  <a:pt x="143934" y="254000"/>
                </a:lnTo>
                <a:lnTo>
                  <a:pt x="143934" y="279400"/>
                </a:lnTo>
                <a:lnTo>
                  <a:pt x="135467" y="296334"/>
                </a:lnTo>
                <a:lnTo>
                  <a:pt x="127001" y="321734"/>
                </a:lnTo>
                <a:lnTo>
                  <a:pt x="118534" y="338667"/>
                </a:lnTo>
                <a:lnTo>
                  <a:pt x="110067" y="355600"/>
                </a:lnTo>
                <a:lnTo>
                  <a:pt x="101601" y="364067"/>
                </a:lnTo>
                <a:lnTo>
                  <a:pt x="93134" y="372534"/>
                </a:lnTo>
                <a:lnTo>
                  <a:pt x="84668" y="372534"/>
                </a:lnTo>
                <a:lnTo>
                  <a:pt x="76200" y="372534"/>
                </a:lnTo>
                <a:lnTo>
                  <a:pt x="67734" y="372534"/>
                </a:lnTo>
                <a:lnTo>
                  <a:pt x="59267" y="364067"/>
                </a:lnTo>
                <a:lnTo>
                  <a:pt x="50801" y="347134"/>
                </a:lnTo>
                <a:lnTo>
                  <a:pt x="50801" y="330200"/>
                </a:lnTo>
                <a:lnTo>
                  <a:pt x="42334" y="313267"/>
                </a:lnTo>
                <a:lnTo>
                  <a:pt x="42334" y="287867"/>
                </a:lnTo>
                <a:lnTo>
                  <a:pt x="42334" y="254000"/>
                </a:lnTo>
                <a:lnTo>
                  <a:pt x="50801" y="228600"/>
                </a:lnTo>
                <a:lnTo>
                  <a:pt x="59267" y="203200"/>
                </a:lnTo>
                <a:lnTo>
                  <a:pt x="76200" y="177800"/>
                </a:lnTo>
                <a:lnTo>
                  <a:pt x="84668" y="152400"/>
                </a:lnTo>
                <a:lnTo>
                  <a:pt x="101601" y="127000"/>
                </a:lnTo>
                <a:lnTo>
                  <a:pt x="127001" y="110067"/>
                </a:lnTo>
                <a:lnTo>
                  <a:pt x="143934" y="93134"/>
                </a:lnTo>
                <a:lnTo>
                  <a:pt x="169334" y="76200"/>
                </a:lnTo>
                <a:lnTo>
                  <a:pt x="169334" y="76200"/>
                </a:lnTo>
                <a:lnTo>
                  <a:pt x="186267" y="67734"/>
                </a:lnTo>
                <a:lnTo>
                  <a:pt x="186267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781800" y="3471333"/>
            <a:ext cx="228601" cy="211668"/>
          </a:xfrm>
          <a:custGeom>
            <a:avLst/>
            <a:gdLst/>
            <a:ahLst/>
            <a:cxnLst/>
            <a:rect l="0" t="0" r="0" b="0"/>
            <a:pathLst>
              <a:path w="228601" h="211668">
                <a:moveTo>
                  <a:pt x="33866" y="0"/>
                </a:moveTo>
                <a:lnTo>
                  <a:pt x="33866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94734"/>
                </a:lnTo>
                <a:lnTo>
                  <a:pt x="16933" y="203200"/>
                </a:lnTo>
                <a:lnTo>
                  <a:pt x="16933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7"/>
                </a:lnTo>
                <a:lnTo>
                  <a:pt x="0" y="118534"/>
                </a:lnTo>
                <a:lnTo>
                  <a:pt x="8467" y="93134"/>
                </a:lnTo>
                <a:lnTo>
                  <a:pt x="8467" y="76200"/>
                </a:lnTo>
                <a:lnTo>
                  <a:pt x="25400" y="59267"/>
                </a:lnTo>
                <a:lnTo>
                  <a:pt x="33866" y="42334"/>
                </a:lnTo>
                <a:lnTo>
                  <a:pt x="42334" y="42334"/>
                </a:lnTo>
                <a:lnTo>
                  <a:pt x="50800" y="33867"/>
                </a:lnTo>
                <a:lnTo>
                  <a:pt x="59267" y="33867"/>
                </a:lnTo>
                <a:lnTo>
                  <a:pt x="67733" y="42334"/>
                </a:lnTo>
                <a:lnTo>
                  <a:pt x="76200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101600" y="101600"/>
                </a:lnTo>
                <a:lnTo>
                  <a:pt x="110066" y="127000"/>
                </a:lnTo>
                <a:lnTo>
                  <a:pt x="110066" y="143934"/>
                </a:lnTo>
                <a:lnTo>
                  <a:pt x="110066" y="160867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77800"/>
                </a:lnTo>
                <a:lnTo>
                  <a:pt x="127000" y="169334"/>
                </a:lnTo>
                <a:lnTo>
                  <a:pt x="127000" y="152400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35467" y="84667"/>
                </a:lnTo>
                <a:lnTo>
                  <a:pt x="143933" y="67734"/>
                </a:lnTo>
                <a:lnTo>
                  <a:pt x="152400" y="50800"/>
                </a:lnTo>
                <a:lnTo>
                  <a:pt x="160867" y="42334"/>
                </a:lnTo>
                <a:lnTo>
                  <a:pt x="169333" y="42334"/>
                </a:lnTo>
                <a:lnTo>
                  <a:pt x="177800" y="42334"/>
                </a:lnTo>
                <a:lnTo>
                  <a:pt x="186266" y="50800"/>
                </a:lnTo>
                <a:lnTo>
                  <a:pt x="194734" y="67734"/>
                </a:lnTo>
                <a:lnTo>
                  <a:pt x="203200" y="84667"/>
                </a:lnTo>
                <a:lnTo>
                  <a:pt x="220133" y="110067"/>
                </a:lnTo>
                <a:lnTo>
                  <a:pt x="220133" y="127000"/>
                </a:lnTo>
                <a:lnTo>
                  <a:pt x="228600" y="152400"/>
                </a:lnTo>
                <a:lnTo>
                  <a:pt x="228600" y="169334"/>
                </a:lnTo>
                <a:lnTo>
                  <a:pt x="228600" y="186267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11667"/>
                </a:lnTo>
                <a:lnTo>
                  <a:pt x="228600" y="211667"/>
                </a:lnTo>
                <a:lnTo>
                  <a:pt x="228600" y="211667"/>
                </a:lnTo>
                <a:lnTo>
                  <a:pt x="228600" y="203200"/>
                </a:lnTo>
                <a:lnTo>
                  <a:pt x="2286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027333" y="33189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16934"/>
                </a:lnTo>
                <a:lnTo>
                  <a:pt x="118534" y="33867"/>
                </a:lnTo>
                <a:lnTo>
                  <a:pt x="118534" y="42334"/>
                </a:lnTo>
                <a:lnTo>
                  <a:pt x="127000" y="67734"/>
                </a:lnTo>
                <a:lnTo>
                  <a:pt x="127000" y="84667"/>
                </a:lnTo>
                <a:lnTo>
                  <a:pt x="118534" y="101600"/>
                </a:lnTo>
                <a:lnTo>
                  <a:pt x="118534" y="110067"/>
                </a:lnTo>
                <a:lnTo>
                  <a:pt x="110067" y="127000"/>
                </a:lnTo>
                <a:lnTo>
                  <a:pt x="101601" y="135467"/>
                </a:lnTo>
                <a:lnTo>
                  <a:pt x="93133" y="135467"/>
                </a:lnTo>
                <a:lnTo>
                  <a:pt x="84667" y="143934"/>
                </a:lnTo>
                <a:lnTo>
                  <a:pt x="84667" y="143934"/>
                </a:lnTo>
                <a:lnTo>
                  <a:pt x="76200" y="135467"/>
                </a:lnTo>
                <a:lnTo>
                  <a:pt x="76200" y="127000"/>
                </a:lnTo>
                <a:lnTo>
                  <a:pt x="76200" y="118534"/>
                </a:lnTo>
                <a:lnTo>
                  <a:pt x="76200" y="110067"/>
                </a:lnTo>
                <a:lnTo>
                  <a:pt x="76200" y="93134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4"/>
                </a:lnTo>
                <a:lnTo>
                  <a:pt x="110067" y="67734"/>
                </a:lnTo>
                <a:lnTo>
                  <a:pt x="127000" y="67734"/>
                </a:lnTo>
                <a:lnTo>
                  <a:pt x="143934" y="76200"/>
                </a:lnTo>
                <a:lnTo>
                  <a:pt x="160867" y="84667"/>
                </a:lnTo>
                <a:lnTo>
                  <a:pt x="177801" y="93134"/>
                </a:lnTo>
                <a:lnTo>
                  <a:pt x="186267" y="110067"/>
                </a:lnTo>
                <a:lnTo>
                  <a:pt x="203200" y="127000"/>
                </a:lnTo>
                <a:lnTo>
                  <a:pt x="211667" y="152400"/>
                </a:lnTo>
                <a:lnTo>
                  <a:pt x="220134" y="160867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28600" y="186267"/>
                </a:lnTo>
                <a:lnTo>
                  <a:pt x="2286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323667" y="3454400"/>
            <a:ext cx="237067" cy="220134"/>
          </a:xfrm>
          <a:custGeom>
            <a:avLst/>
            <a:gdLst/>
            <a:ahLst/>
            <a:cxnLst/>
            <a:rect l="0" t="0" r="0" b="0"/>
            <a:pathLst>
              <a:path w="237067" h="220134">
                <a:moveTo>
                  <a:pt x="25399" y="25400"/>
                </a:moveTo>
                <a:lnTo>
                  <a:pt x="25399" y="33867"/>
                </a:lnTo>
                <a:lnTo>
                  <a:pt x="25399" y="42333"/>
                </a:lnTo>
                <a:lnTo>
                  <a:pt x="25399" y="59267"/>
                </a:lnTo>
                <a:lnTo>
                  <a:pt x="25399" y="84667"/>
                </a:lnTo>
                <a:lnTo>
                  <a:pt x="33867" y="110067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11667"/>
                </a:lnTo>
                <a:lnTo>
                  <a:pt x="25399" y="220133"/>
                </a:lnTo>
                <a:lnTo>
                  <a:pt x="25399" y="220133"/>
                </a:lnTo>
                <a:lnTo>
                  <a:pt x="16933" y="220133"/>
                </a:lnTo>
                <a:lnTo>
                  <a:pt x="8466" y="220133"/>
                </a:lnTo>
                <a:lnTo>
                  <a:pt x="8466" y="203200"/>
                </a:lnTo>
                <a:lnTo>
                  <a:pt x="8466" y="194733"/>
                </a:lnTo>
                <a:lnTo>
                  <a:pt x="8466" y="169333"/>
                </a:lnTo>
                <a:lnTo>
                  <a:pt x="0" y="152400"/>
                </a:lnTo>
                <a:lnTo>
                  <a:pt x="0" y="127000"/>
                </a:lnTo>
                <a:lnTo>
                  <a:pt x="8466" y="101600"/>
                </a:lnTo>
                <a:lnTo>
                  <a:pt x="8466" y="76200"/>
                </a:lnTo>
                <a:lnTo>
                  <a:pt x="16933" y="50800"/>
                </a:lnTo>
                <a:lnTo>
                  <a:pt x="33867" y="33867"/>
                </a:lnTo>
                <a:lnTo>
                  <a:pt x="50800" y="16933"/>
                </a:lnTo>
                <a:lnTo>
                  <a:pt x="67733" y="8467"/>
                </a:lnTo>
                <a:lnTo>
                  <a:pt x="84666" y="0"/>
                </a:lnTo>
                <a:lnTo>
                  <a:pt x="101599" y="0"/>
                </a:lnTo>
                <a:lnTo>
                  <a:pt x="127000" y="8467"/>
                </a:lnTo>
                <a:lnTo>
                  <a:pt x="143933" y="25400"/>
                </a:lnTo>
                <a:lnTo>
                  <a:pt x="160866" y="42333"/>
                </a:lnTo>
                <a:lnTo>
                  <a:pt x="177799" y="59267"/>
                </a:lnTo>
                <a:lnTo>
                  <a:pt x="194733" y="84667"/>
                </a:lnTo>
                <a:lnTo>
                  <a:pt x="211666" y="101600"/>
                </a:lnTo>
                <a:lnTo>
                  <a:pt x="220133" y="118533"/>
                </a:lnTo>
                <a:lnTo>
                  <a:pt x="228600" y="135467"/>
                </a:lnTo>
                <a:lnTo>
                  <a:pt x="228600" y="143933"/>
                </a:lnTo>
                <a:lnTo>
                  <a:pt x="237066" y="152400"/>
                </a:lnTo>
                <a:lnTo>
                  <a:pt x="237066" y="160867"/>
                </a:lnTo>
                <a:lnTo>
                  <a:pt x="237066" y="169333"/>
                </a:lnTo>
                <a:lnTo>
                  <a:pt x="237066" y="177800"/>
                </a:lnTo>
                <a:lnTo>
                  <a:pt x="237066" y="186267"/>
                </a:lnTo>
                <a:lnTo>
                  <a:pt x="228600" y="194733"/>
                </a:lnTo>
                <a:lnTo>
                  <a:pt x="228600" y="194733"/>
                </a:lnTo>
                <a:lnTo>
                  <a:pt x="228600" y="194733"/>
                </a:lnTo>
                <a:lnTo>
                  <a:pt x="228600" y="203200"/>
                </a:lnTo>
                <a:lnTo>
                  <a:pt x="2286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713133" y="3488267"/>
            <a:ext cx="33868" cy="59267"/>
          </a:xfrm>
          <a:custGeom>
            <a:avLst/>
            <a:gdLst/>
            <a:ahLst/>
            <a:cxnLst/>
            <a:rect l="0" t="0" r="0" b="0"/>
            <a:pathLst>
              <a:path w="33868" h="59267">
                <a:moveTo>
                  <a:pt x="33867" y="0"/>
                </a:moveTo>
                <a:lnTo>
                  <a:pt x="33867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865533" y="3395133"/>
            <a:ext cx="228601" cy="245535"/>
          </a:xfrm>
          <a:custGeom>
            <a:avLst/>
            <a:gdLst/>
            <a:ahLst/>
            <a:cxnLst/>
            <a:rect l="0" t="0" r="0" b="0"/>
            <a:pathLst>
              <a:path w="228601" h="2455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1" y="59267"/>
                </a:lnTo>
                <a:lnTo>
                  <a:pt x="25401" y="76200"/>
                </a:lnTo>
                <a:lnTo>
                  <a:pt x="33867" y="101600"/>
                </a:lnTo>
                <a:lnTo>
                  <a:pt x="33867" y="118534"/>
                </a:lnTo>
                <a:lnTo>
                  <a:pt x="33867" y="143934"/>
                </a:lnTo>
                <a:lnTo>
                  <a:pt x="33867" y="160867"/>
                </a:lnTo>
                <a:lnTo>
                  <a:pt x="42334" y="186267"/>
                </a:lnTo>
                <a:lnTo>
                  <a:pt x="42334" y="203200"/>
                </a:lnTo>
                <a:lnTo>
                  <a:pt x="42334" y="220134"/>
                </a:lnTo>
                <a:lnTo>
                  <a:pt x="42334" y="228600"/>
                </a:lnTo>
                <a:lnTo>
                  <a:pt x="42334" y="2370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37067"/>
                </a:lnTo>
                <a:lnTo>
                  <a:pt x="42334" y="228600"/>
                </a:lnTo>
                <a:lnTo>
                  <a:pt x="33867" y="211667"/>
                </a:lnTo>
                <a:lnTo>
                  <a:pt x="33867" y="194734"/>
                </a:lnTo>
                <a:lnTo>
                  <a:pt x="33867" y="177800"/>
                </a:lnTo>
                <a:lnTo>
                  <a:pt x="33867" y="152400"/>
                </a:lnTo>
                <a:lnTo>
                  <a:pt x="33867" y="127000"/>
                </a:lnTo>
                <a:lnTo>
                  <a:pt x="33867" y="110067"/>
                </a:lnTo>
                <a:lnTo>
                  <a:pt x="42334" y="84667"/>
                </a:lnTo>
                <a:lnTo>
                  <a:pt x="50800" y="59267"/>
                </a:lnTo>
                <a:lnTo>
                  <a:pt x="59267" y="42334"/>
                </a:lnTo>
                <a:lnTo>
                  <a:pt x="67734" y="33867"/>
                </a:lnTo>
                <a:lnTo>
                  <a:pt x="84667" y="16934"/>
                </a:lnTo>
                <a:lnTo>
                  <a:pt x="93133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69333" y="16934"/>
                </a:lnTo>
                <a:lnTo>
                  <a:pt x="177801" y="33867"/>
                </a:lnTo>
                <a:lnTo>
                  <a:pt x="194734" y="50800"/>
                </a:lnTo>
                <a:lnTo>
                  <a:pt x="203200" y="67734"/>
                </a:lnTo>
                <a:lnTo>
                  <a:pt x="211667" y="93134"/>
                </a:lnTo>
                <a:lnTo>
                  <a:pt x="211667" y="110067"/>
                </a:lnTo>
                <a:lnTo>
                  <a:pt x="220134" y="135467"/>
                </a:lnTo>
                <a:lnTo>
                  <a:pt x="220134" y="152400"/>
                </a:lnTo>
                <a:lnTo>
                  <a:pt x="220134" y="169334"/>
                </a:lnTo>
                <a:lnTo>
                  <a:pt x="228600" y="186267"/>
                </a:lnTo>
                <a:lnTo>
                  <a:pt x="228600" y="194734"/>
                </a:lnTo>
                <a:lnTo>
                  <a:pt x="220134" y="194734"/>
                </a:lnTo>
                <a:lnTo>
                  <a:pt x="220134" y="194734"/>
                </a:lnTo>
                <a:lnTo>
                  <a:pt x="220134" y="194734"/>
                </a:lnTo>
                <a:lnTo>
                  <a:pt x="211667" y="194734"/>
                </a:lnTo>
                <a:lnTo>
                  <a:pt x="211667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526867" y="2887133"/>
            <a:ext cx="16934" cy="42335"/>
          </a:xfrm>
          <a:custGeom>
            <a:avLst/>
            <a:gdLst/>
            <a:ahLst/>
            <a:cxnLst/>
            <a:rect l="0" t="0" r="0" b="0"/>
            <a:pathLst>
              <a:path w="16934" h="423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738534" y="2760133"/>
            <a:ext cx="254000" cy="262468"/>
          </a:xfrm>
          <a:custGeom>
            <a:avLst/>
            <a:gdLst/>
            <a:ahLst/>
            <a:cxnLst/>
            <a:rect l="0" t="0" r="0" b="0"/>
            <a:pathLst>
              <a:path w="254000" h="262468">
                <a:moveTo>
                  <a:pt x="0" y="59267"/>
                </a:move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16933" y="245534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11667"/>
                </a:lnTo>
                <a:lnTo>
                  <a:pt x="16933" y="194734"/>
                </a:lnTo>
                <a:lnTo>
                  <a:pt x="16933" y="177800"/>
                </a:lnTo>
                <a:lnTo>
                  <a:pt x="16933" y="152400"/>
                </a:lnTo>
                <a:lnTo>
                  <a:pt x="16933" y="127000"/>
                </a:lnTo>
                <a:lnTo>
                  <a:pt x="16933" y="101600"/>
                </a:lnTo>
                <a:lnTo>
                  <a:pt x="16933" y="84667"/>
                </a:lnTo>
                <a:lnTo>
                  <a:pt x="25399" y="59267"/>
                </a:lnTo>
                <a:lnTo>
                  <a:pt x="33866" y="42334"/>
                </a:lnTo>
                <a:lnTo>
                  <a:pt x="50799" y="25400"/>
                </a:lnTo>
                <a:lnTo>
                  <a:pt x="67732" y="16934"/>
                </a:lnTo>
                <a:lnTo>
                  <a:pt x="84666" y="8467"/>
                </a:lnTo>
                <a:lnTo>
                  <a:pt x="110066" y="0"/>
                </a:lnTo>
                <a:lnTo>
                  <a:pt x="126999" y="0"/>
                </a:lnTo>
                <a:lnTo>
                  <a:pt x="152400" y="8467"/>
                </a:lnTo>
                <a:lnTo>
                  <a:pt x="169333" y="16934"/>
                </a:lnTo>
                <a:lnTo>
                  <a:pt x="186266" y="33867"/>
                </a:lnTo>
                <a:lnTo>
                  <a:pt x="203199" y="50800"/>
                </a:lnTo>
                <a:lnTo>
                  <a:pt x="220132" y="76200"/>
                </a:lnTo>
                <a:lnTo>
                  <a:pt x="228600" y="93134"/>
                </a:lnTo>
                <a:lnTo>
                  <a:pt x="228600" y="118534"/>
                </a:lnTo>
                <a:lnTo>
                  <a:pt x="237066" y="143934"/>
                </a:lnTo>
                <a:lnTo>
                  <a:pt x="237066" y="169334"/>
                </a:lnTo>
                <a:lnTo>
                  <a:pt x="237066" y="186267"/>
                </a:lnTo>
                <a:lnTo>
                  <a:pt x="245533" y="211667"/>
                </a:lnTo>
                <a:lnTo>
                  <a:pt x="245533" y="228600"/>
                </a:lnTo>
                <a:lnTo>
                  <a:pt x="253999" y="245534"/>
                </a:lnTo>
                <a:lnTo>
                  <a:pt x="253999" y="245534"/>
                </a:lnTo>
                <a:lnTo>
                  <a:pt x="253999" y="262467"/>
                </a:lnTo>
                <a:lnTo>
                  <a:pt x="253999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466667" y="3014133"/>
            <a:ext cx="42334" cy="389468"/>
          </a:xfrm>
          <a:custGeom>
            <a:avLst/>
            <a:gdLst/>
            <a:ahLst/>
            <a:cxnLst/>
            <a:rect l="0" t="0" r="0" b="0"/>
            <a:pathLst>
              <a:path w="42334" h="389468">
                <a:moveTo>
                  <a:pt x="33867" y="0"/>
                </a:moveTo>
                <a:lnTo>
                  <a:pt x="33867" y="0"/>
                </a:lnTo>
                <a:lnTo>
                  <a:pt x="25399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43934"/>
                </a:lnTo>
                <a:lnTo>
                  <a:pt x="8466" y="186267"/>
                </a:lnTo>
                <a:lnTo>
                  <a:pt x="8466" y="228600"/>
                </a:lnTo>
                <a:lnTo>
                  <a:pt x="8466" y="279400"/>
                </a:lnTo>
                <a:lnTo>
                  <a:pt x="16933" y="321734"/>
                </a:lnTo>
                <a:lnTo>
                  <a:pt x="33867" y="347134"/>
                </a:lnTo>
                <a:lnTo>
                  <a:pt x="33867" y="372534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9467"/>
                </a:lnTo>
                <a:lnTo>
                  <a:pt x="42333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390467" y="3191933"/>
            <a:ext cx="270934" cy="25401"/>
          </a:xfrm>
          <a:custGeom>
            <a:avLst/>
            <a:gdLst/>
            <a:ahLst/>
            <a:cxnLst/>
            <a:rect l="0" t="0" r="0" b="0"/>
            <a:pathLst>
              <a:path w="270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399" y="8467"/>
                </a:lnTo>
                <a:lnTo>
                  <a:pt x="59266" y="16934"/>
                </a:lnTo>
                <a:lnTo>
                  <a:pt x="76200" y="16934"/>
                </a:lnTo>
                <a:lnTo>
                  <a:pt x="110067" y="25400"/>
                </a:lnTo>
                <a:lnTo>
                  <a:pt x="135466" y="25400"/>
                </a:lnTo>
                <a:lnTo>
                  <a:pt x="169333" y="25400"/>
                </a:lnTo>
                <a:lnTo>
                  <a:pt x="203200" y="25400"/>
                </a:lnTo>
                <a:lnTo>
                  <a:pt x="237066" y="16934"/>
                </a:lnTo>
                <a:lnTo>
                  <a:pt x="237066" y="16934"/>
                </a:lnTo>
                <a:lnTo>
                  <a:pt x="270933" y="16934"/>
                </a:lnTo>
                <a:lnTo>
                  <a:pt x="270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245600" y="2624667"/>
            <a:ext cx="347134" cy="372534"/>
          </a:xfrm>
          <a:custGeom>
            <a:avLst/>
            <a:gdLst/>
            <a:ahLst/>
            <a:cxnLst/>
            <a:rect l="0" t="0" r="0" b="0"/>
            <a:pathLst>
              <a:path w="347134" h="372534">
                <a:moveTo>
                  <a:pt x="33867" y="16933"/>
                </a:moveTo>
                <a:lnTo>
                  <a:pt x="33867" y="16933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16933"/>
                </a:lnTo>
                <a:lnTo>
                  <a:pt x="143933" y="25400"/>
                </a:lnTo>
                <a:lnTo>
                  <a:pt x="160866" y="50800"/>
                </a:lnTo>
                <a:lnTo>
                  <a:pt x="169334" y="76200"/>
                </a:lnTo>
                <a:lnTo>
                  <a:pt x="177800" y="101600"/>
                </a:lnTo>
                <a:lnTo>
                  <a:pt x="186267" y="127000"/>
                </a:lnTo>
                <a:lnTo>
                  <a:pt x="186267" y="160866"/>
                </a:lnTo>
                <a:lnTo>
                  <a:pt x="177800" y="186266"/>
                </a:lnTo>
                <a:lnTo>
                  <a:pt x="169334" y="220133"/>
                </a:lnTo>
                <a:lnTo>
                  <a:pt x="152400" y="245533"/>
                </a:lnTo>
                <a:lnTo>
                  <a:pt x="135467" y="270933"/>
                </a:lnTo>
                <a:lnTo>
                  <a:pt x="118533" y="296333"/>
                </a:lnTo>
                <a:lnTo>
                  <a:pt x="101600" y="313266"/>
                </a:lnTo>
                <a:lnTo>
                  <a:pt x="84666" y="330200"/>
                </a:lnTo>
                <a:lnTo>
                  <a:pt x="67733" y="347133"/>
                </a:lnTo>
                <a:lnTo>
                  <a:pt x="42333" y="355600"/>
                </a:lnTo>
                <a:lnTo>
                  <a:pt x="33867" y="355600"/>
                </a:lnTo>
                <a:lnTo>
                  <a:pt x="16934" y="355600"/>
                </a:lnTo>
                <a:lnTo>
                  <a:pt x="8466" y="347133"/>
                </a:lnTo>
                <a:lnTo>
                  <a:pt x="0" y="330200"/>
                </a:lnTo>
                <a:lnTo>
                  <a:pt x="0" y="313266"/>
                </a:lnTo>
                <a:lnTo>
                  <a:pt x="8466" y="296333"/>
                </a:lnTo>
                <a:lnTo>
                  <a:pt x="16934" y="279400"/>
                </a:lnTo>
                <a:lnTo>
                  <a:pt x="33867" y="262466"/>
                </a:lnTo>
                <a:lnTo>
                  <a:pt x="67733" y="245533"/>
                </a:lnTo>
                <a:lnTo>
                  <a:pt x="93134" y="237066"/>
                </a:lnTo>
                <a:lnTo>
                  <a:pt x="127000" y="228600"/>
                </a:lnTo>
                <a:lnTo>
                  <a:pt x="160866" y="237066"/>
                </a:lnTo>
                <a:lnTo>
                  <a:pt x="186267" y="245533"/>
                </a:lnTo>
                <a:lnTo>
                  <a:pt x="211667" y="254000"/>
                </a:lnTo>
                <a:lnTo>
                  <a:pt x="245534" y="270933"/>
                </a:lnTo>
                <a:lnTo>
                  <a:pt x="262467" y="287866"/>
                </a:lnTo>
                <a:lnTo>
                  <a:pt x="287867" y="304800"/>
                </a:lnTo>
                <a:lnTo>
                  <a:pt x="304800" y="321733"/>
                </a:lnTo>
                <a:lnTo>
                  <a:pt x="321734" y="330200"/>
                </a:lnTo>
                <a:lnTo>
                  <a:pt x="338667" y="347133"/>
                </a:lnTo>
                <a:lnTo>
                  <a:pt x="347133" y="355600"/>
                </a:lnTo>
                <a:lnTo>
                  <a:pt x="347133" y="355600"/>
                </a:lnTo>
                <a:lnTo>
                  <a:pt x="347133" y="372533"/>
                </a:lnTo>
                <a:lnTo>
                  <a:pt x="347133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915400" y="3048000"/>
            <a:ext cx="956735" cy="59268"/>
          </a:xfrm>
          <a:custGeom>
            <a:avLst/>
            <a:gdLst/>
            <a:ahLst/>
            <a:cxnLst/>
            <a:rect l="0" t="0" r="0" b="0"/>
            <a:pathLst>
              <a:path w="956735" h="59268">
                <a:moveTo>
                  <a:pt x="0" y="59267"/>
                </a:moveTo>
                <a:lnTo>
                  <a:pt x="8467" y="59267"/>
                </a:lnTo>
                <a:lnTo>
                  <a:pt x="16933" y="59267"/>
                </a:lnTo>
                <a:lnTo>
                  <a:pt x="25400" y="50800"/>
                </a:lnTo>
                <a:lnTo>
                  <a:pt x="42334" y="42333"/>
                </a:lnTo>
                <a:lnTo>
                  <a:pt x="67733" y="33867"/>
                </a:lnTo>
                <a:lnTo>
                  <a:pt x="93133" y="33867"/>
                </a:lnTo>
                <a:lnTo>
                  <a:pt x="118534" y="25400"/>
                </a:lnTo>
                <a:lnTo>
                  <a:pt x="160867" y="25400"/>
                </a:lnTo>
                <a:lnTo>
                  <a:pt x="194734" y="25400"/>
                </a:lnTo>
                <a:lnTo>
                  <a:pt x="245533" y="25400"/>
                </a:lnTo>
                <a:lnTo>
                  <a:pt x="287867" y="16933"/>
                </a:lnTo>
                <a:lnTo>
                  <a:pt x="338666" y="16933"/>
                </a:lnTo>
                <a:lnTo>
                  <a:pt x="389467" y="16933"/>
                </a:lnTo>
                <a:lnTo>
                  <a:pt x="448733" y="16933"/>
                </a:lnTo>
                <a:lnTo>
                  <a:pt x="499534" y="8467"/>
                </a:lnTo>
                <a:lnTo>
                  <a:pt x="558800" y="8467"/>
                </a:lnTo>
                <a:lnTo>
                  <a:pt x="618067" y="8467"/>
                </a:lnTo>
                <a:lnTo>
                  <a:pt x="677333" y="8467"/>
                </a:lnTo>
                <a:lnTo>
                  <a:pt x="728134" y="0"/>
                </a:lnTo>
                <a:lnTo>
                  <a:pt x="787400" y="0"/>
                </a:lnTo>
                <a:lnTo>
                  <a:pt x="829733" y="0"/>
                </a:lnTo>
                <a:lnTo>
                  <a:pt x="872066" y="0"/>
                </a:lnTo>
                <a:lnTo>
                  <a:pt x="914400" y="0"/>
                </a:lnTo>
                <a:lnTo>
                  <a:pt x="939800" y="0"/>
                </a:lnTo>
                <a:lnTo>
                  <a:pt x="939800" y="0"/>
                </a:lnTo>
                <a:lnTo>
                  <a:pt x="956734" y="0"/>
                </a:lnTo>
                <a:lnTo>
                  <a:pt x="956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025466" y="3268133"/>
            <a:ext cx="338668" cy="296335"/>
          </a:xfrm>
          <a:custGeom>
            <a:avLst/>
            <a:gdLst/>
            <a:ahLst/>
            <a:cxnLst/>
            <a:rect l="0" t="0" r="0" b="0"/>
            <a:pathLst>
              <a:path w="338668" h="296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16934"/>
                </a:lnTo>
                <a:lnTo>
                  <a:pt x="8468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25401" y="67734"/>
                </a:lnTo>
                <a:lnTo>
                  <a:pt x="25401" y="93134"/>
                </a:lnTo>
                <a:lnTo>
                  <a:pt x="33867" y="127000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20134"/>
                </a:lnTo>
                <a:lnTo>
                  <a:pt x="33867" y="245534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287867"/>
                </a:lnTo>
                <a:lnTo>
                  <a:pt x="33867" y="296334"/>
                </a:lnTo>
                <a:lnTo>
                  <a:pt x="33867" y="296334"/>
                </a:lnTo>
                <a:lnTo>
                  <a:pt x="33867" y="296334"/>
                </a:lnTo>
                <a:lnTo>
                  <a:pt x="33867" y="287867"/>
                </a:lnTo>
                <a:lnTo>
                  <a:pt x="33867" y="279400"/>
                </a:lnTo>
                <a:lnTo>
                  <a:pt x="42334" y="254000"/>
                </a:lnTo>
                <a:lnTo>
                  <a:pt x="42334" y="237067"/>
                </a:lnTo>
                <a:lnTo>
                  <a:pt x="42334" y="203200"/>
                </a:lnTo>
                <a:lnTo>
                  <a:pt x="42334" y="169334"/>
                </a:lnTo>
                <a:lnTo>
                  <a:pt x="50801" y="143934"/>
                </a:lnTo>
                <a:lnTo>
                  <a:pt x="59267" y="110067"/>
                </a:lnTo>
                <a:lnTo>
                  <a:pt x="67734" y="76200"/>
                </a:lnTo>
                <a:lnTo>
                  <a:pt x="76200" y="50800"/>
                </a:lnTo>
                <a:lnTo>
                  <a:pt x="93134" y="33867"/>
                </a:lnTo>
                <a:lnTo>
                  <a:pt x="110067" y="16934"/>
                </a:lnTo>
                <a:lnTo>
                  <a:pt x="127001" y="8467"/>
                </a:lnTo>
                <a:lnTo>
                  <a:pt x="143934" y="8467"/>
                </a:lnTo>
                <a:lnTo>
                  <a:pt x="160868" y="8467"/>
                </a:lnTo>
                <a:lnTo>
                  <a:pt x="169334" y="16934"/>
                </a:lnTo>
                <a:lnTo>
                  <a:pt x="186267" y="25400"/>
                </a:lnTo>
                <a:lnTo>
                  <a:pt x="194734" y="50800"/>
                </a:lnTo>
                <a:lnTo>
                  <a:pt x="194734" y="67734"/>
                </a:lnTo>
                <a:lnTo>
                  <a:pt x="203201" y="93134"/>
                </a:lnTo>
                <a:lnTo>
                  <a:pt x="211667" y="127000"/>
                </a:lnTo>
                <a:lnTo>
                  <a:pt x="211667" y="152400"/>
                </a:lnTo>
                <a:lnTo>
                  <a:pt x="211667" y="177800"/>
                </a:lnTo>
                <a:lnTo>
                  <a:pt x="211667" y="194734"/>
                </a:lnTo>
                <a:lnTo>
                  <a:pt x="211667" y="203200"/>
                </a:lnTo>
                <a:lnTo>
                  <a:pt x="203201" y="220134"/>
                </a:lnTo>
                <a:lnTo>
                  <a:pt x="203201" y="220134"/>
                </a:lnTo>
                <a:lnTo>
                  <a:pt x="203201" y="228600"/>
                </a:lnTo>
                <a:lnTo>
                  <a:pt x="203201" y="228600"/>
                </a:lnTo>
                <a:lnTo>
                  <a:pt x="203201" y="228600"/>
                </a:lnTo>
                <a:lnTo>
                  <a:pt x="203201" y="220134"/>
                </a:lnTo>
                <a:lnTo>
                  <a:pt x="203201" y="211667"/>
                </a:lnTo>
                <a:lnTo>
                  <a:pt x="211667" y="194734"/>
                </a:lnTo>
                <a:lnTo>
                  <a:pt x="211667" y="177800"/>
                </a:lnTo>
                <a:lnTo>
                  <a:pt x="211667" y="152400"/>
                </a:lnTo>
                <a:lnTo>
                  <a:pt x="220134" y="118534"/>
                </a:lnTo>
                <a:lnTo>
                  <a:pt x="228600" y="93134"/>
                </a:lnTo>
                <a:lnTo>
                  <a:pt x="237068" y="67734"/>
                </a:lnTo>
                <a:lnTo>
                  <a:pt x="245534" y="42334"/>
                </a:lnTo>
                <a:lnTo>
                  <a:pt x="254001" y="25400"/>
                </a:lnTo>
                <a:lnTo>
                  <a:pt x="270934" y="25400"/>
                </a:lnTo>
                <a:lnTo>
                  <a:pt x="279401" y="16934"/>
                </a:lnTo>
                <a:lnTo>
                  <a:pt x="287867" y="25400"/>
                </a:lnTo>
                <a:lnTo>
                  <a:pt x="296334" y="42334"/>
                </a:lnTo>
                <a:lnTo>
                  <a:pt x="304800" y="59267"/>
                </a:lnTo>
                <a:lnTo>
                  <a:pt x="313268" y="84667"/>
                </a:lnTo>
                <a:lnTo>
                  <a:pt x="321734" y="110067"/>
                </a:lnTo>
                <a:lnTo>
                  <a:pt x="321734" y="143934"/>
                </a:lnTo>
                <a:lnTo>
                  <a:pt x="321734" y="177800"/>
                </a:lnTo>
                <a:lnTo>
                  <a:pt x="321734" y="211667"/>
                </a:lnTo>
                <a:lnTo>
                  <a:pt x="330201" y="237067"/>
                </a:lnTo>
                <a:lnTo>
                  <a:pt x="330201" y="254000"/>
                </a:lnTo>
                <a:lnTo>
                  <a:pt x="330201" y="279400"/>
                </a:lnTo>
                <a:lnTo>
                  <a:pt x="338667" y="287867"/>
                </a:lnTo>
                <a:lnTo>
                  <a:pt x="338667" y="296334"/>
                </a:lnTo>
                <a:lnTo>
                  <a:pt x="338667" y="296334"/>
                </a:lnTo>
                <a:lnTo>
                  <a:pt x="338667" y="296334"/>
                </a:lnTo>
                <a:lnTo>
                  <a:pt x="338667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508067" y="3259667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8466" y="25400"/>
                </a:moveTo>
                <a:lnTo>
                  <a:pt x="16933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6" y="160866"/>
                </a:lnTo>
                <a:lnTo>
                  <a:pt x="33866" y="194733"/>
                </a:lnTo>
                <a:lnTo>
                  <a:pt x="33866" y="220133"/>
                </a:lnTo>
                <a:lnTo>
                  <a:pt x="33866" y="245533"/>
                </a:lnTo>
                <a:lnTo>
                  <a:pt x="33866" y="262466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16933" y="270933"/>
                </a:lnTo>
                <a:lnTo>
                  <a:pt x="16933" y="270933"/>
                </a:lnTo>
                <a:lnTo>
                  <a:pt x="8466" y="254000"/>
                </a:lnTo>
                <a:lnTo>
                  <a:pt x="8466" y="237066"/>
                </a:lnTo>
                <a:lnTo>
                  <a:pt x="0" y="211666"/>
                </a:lnTo>
                <a:lnTo>
                  <a:pt x="0" y="177800"/>
                </a:lnTo>
                <a:lnTo>
                  <a:pt x="0" y="152400"/>
                </a:lnTo>
                <a:lnTo>
                  <a:pt x="8466" y="118533"/>
                </a:lnTo>
                <a:lnTo>
                  <a:pt x="8466" y="84666"/>
                </a:lnTo>
                <a:lnTo>
                  <a:pt x="16933" y="59266"/>
                </a:lnTo>
                <a:lnTo>
                  <a:pt x="25400" y="33866"/>
                </a:lnTo>
                <a:lnTo>
                  <a:pt x="42333" y="16933"/>
                </a:lnTo>
                <a:lnTo>
                  <a:pt x="59267" y="8466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6"/>
                </a:lnTo>
                <a:lnTo>
                  <a:pt x="126999" y="16933"/>
                </a:lnTo>
                <a:lnTo>
                  <a:pt x="143933" y="33866"/>
                </a:lnTo>
                <a:lnTo>
                  <a:pt x="152400" y="50800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69333" y="118533"/>
                </a:lnTo>
                <a:lnTo>
                  <a:pt x="177800" y="143933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0866" y="237066"/>
                </a:lnTo>
                <a:lnTo>
                  <a:pt x="160866" y="237066"/>
                </a:lnTo>
                <a:lnTo>
                  <a:pt x="160866" y="237066"/>
                </a:lnTo>
                <a:lnTo>
                  <a:pt x="160866" y="228600"/>
                </a:lnTo>
                <a:lnTo>
                  <a:pt x="160866" y="211666"/>
                </a:lnTo>
                <a:lnTo>
                  <a:pt x="160866" y="211666"/>
                </a:lnTo>
                <a:lnTo>
                  <a:pt x="152400" y="194733"/>
                </a:lnTo>
                <a:lnTo>
                  <a:pt x="1524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719734" y="3124200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0" y="25400"/>
                </a:moveTo>
                <a:lnTo>
                  <a:pt x="0" y="25400"/>
                </a:lnTo>
                <a:lnTo>
                  <a:pt x="8466" y="16933"/>
                </a:lnTo>
                <a:lnTo>
                  <a:pt x="16933" y="8467"/>
                </a:lnTo>
                <a:lnTo>
                  <a:pt x="25399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8467"/>
                </a:lnTo>
                <a:lnTo>
                  <a:pt x="101599" y="16933"/>
                </a:lnTo>
                <a:lnTo>
                  <a:pt x="101599" y="33867"/>
                </a:lnTo>
                <a:lnTo>
                  <a:pt x="110066" y="50800"/>
                </a:lnTo>
                <a:lnTo>
                  <a:pt x="110066" y="76200"/>
                </a:lnTo>
                <a:lnTo>
                  <a:pt x="101599" y="93133"/>
                </a:lnTo>
                <a:lnTo>
                  <a:pt x="93132" y="118533"/>
                </a:lnTo>
                <a:lnTo>
                  <a:pt x="84666" y="135467"/>
                </a:lnTo>
                <a:lnTo>
                  <a:pt x="76200" y="152400"/>
                </a:lnTo>
                <a:lnTo>
                  <a:pt x="59266" y="169333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6" y="186267"/>
                </a:lnTo>
                <a:lnTo>
                  <a:pt x="25399" y="186267"/>
                </a:lnTo>
                <a:lnTo>
                  <a:pt x="25399" y="186267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52400"/>
                </a:lnTo>
                <a:lnTo>
                  <a:pt x="16933" y="143933"/>
                </a:lnTo>
                <a:lnTo>
                  <a:pt x="25399" y="127000"/>
                </a:lnTo>
                <a:lnTo>
                  <a:pt x="33866" y="110067"/>
                </a:lnTo>
                <a:lnTo>
                  <a:pt x="42333" y="101600"/>
                </a:lnTo>
                <a:lnTo>
                  <a:pt x="59266" y="101600"/>
                </a:lnTo>
                <a:lnTo>
                  <a:pt x="84666" y="101600"/>
                </a:lnTo>
                <a:lnTo>
                  <a:pt x="93132" y="101600"/>
                </a:lnTo>
                <a:lnTo>
                  <a:pt x="110066" y="110067"/>
                </a:lnTo>
                <a:lnTo>
                  <a:pt x="127000" y="118533"/>
                </a:lnTo>
                <a:lnTo>
                  <a:pt x="143932" y="135467"/>
                </a:lnTo>
                <a:lnTo>
                  <a:pt x="152400" y="143933"/>
                </a:lnTo>
                <a:lnTo>
                  <a:pt x="160866" y="152400"/>
                </a:lnTo>
                <a:lnTo>
                  <a:pt x="169332" y="169333"/>
                </a:lnTo>
                <a:lnTo>
                  <a:pt x="177799" y="177800"/>
                </a:lnTo>
                <a:lnTo>
                  <a:pt x="177799" y="186267"/>
                </a:lnTo>
                <a:lnTo>
                  <a:pt x="186266" y="194733"/>
                </a:lnTo>
                <a:lnTo>
                  <a:pt x="186266" y="203200"/>
                </a:lnTo>
                <a:lnTo>
                  <a:pt x="194733" y="211667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770534" y="3022600"/>
            <a:ext cx="626533" cy="16934"/>
          </a:xfrm>
          <a:custGeom>
            <a:avLst/>
            <a:gdLst/>
            <a:ahLst/>
            <a:cxnLst/>
            <a:rect l="0" t="0" r="0" b="0"/>
            <a:pathLst>
              <a:path w="626533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2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2" y="16933"/>
                </a:lnTo>
                <a:lnTo>
                  <a:pt x="50799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2" y="16933"/>
                </a:lnTo>
                <a:lnTo>
                  <a:pt x="110066" y="16933"/>
                </a:lnTo>
                <a:lnTo>
                  <a:pt x="126999" y="16933"/>
                </a:lnTo>
                <a:lnTo>
                  <a:pt x="143933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203199" y="16933"/>
                </a:lnTo>
                <a:lnTo>
                  <a:pt x="220133" y="8467"/>
                </a:lnTo>
                <a:lnTo>
                  <a:pt x="245532" y="8467"/>
                </a:lnTo>
                <a:lnTo>
                  <a:pt x="270932" y="8467"/>
                </a:lnTo>
                <a:lnTo>
                  <a:pt x="287866" y="8467"/>
                </a:lnTo>
                <a:lnTo>
                  <a:pt x="313266" y="8467"/>
                </a:lnTo>
                <a:lnTo>
                  <a:pt x="338666" y="8467"/>
                </a:lnTo>
                <a:lnTo>
                  <a:pt x="355599" y="0"/>
                </a:lnTo>
                <a:lnTo>
                  <a:pt x="381000" y="0"/>
                </a:lnTo>
                <a:lnTo>
                  <a:pt x="406400" y="0"/>
                </a:lnTo>
                <a:lnTo>
                  <a:pt x="431799" y="0"/>
                </a:lnTo>
                <a:lnTo>
                  <a:pt x="457200" y="0"/>
                </a:lnTo>
                <a:lnTo>
                  <a:pt x="482600" y="0"/>
                </a:lnTo>
                <a:lnTo>
                  <a:pt x="507999" y="0"/>
                </a:lnTo>
                <a:lnTo>
                  <a:pt x="533400" y="0"/>
                </a:lnTo>
                <a:lnTo>
                  <a:pt x="558800" y="0"/>
                </a:lnTo>
                <a:lnTo>
                  <a:pt x="584199" y="8467"/>
                </a:lnTo>
                <a:lnTo>
                  <a:pt x="601133" y="8467"/>
                </a:lnTo>
                <a:lnTo>
                  <a:pt x="601133" y="8467"/>
                </a:lnTo>
                <a:lnTo>
                  <a:pt x="626532" y="16933"/>
                </a:lnTo>
                <a:lnTo>
                  <a:pt x="626532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0049933" y="3352800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16934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0219267" y="3141133"/>
            <a:ext cx="169334" cy="355601"/>
          </a:xfrm>
          <a:custGeom>
            <a:avLst/>
            <a:gdLst/>
            <a:ahLst/>
            <a:cxnLst/>
            <a:rect l="0" t="0" r="0" b="0"/>
            <a:pathLst>
              <a:path w="169334" h="355601">
                <a:moveTo>
                  <a:pt x="76200" y="33867"/>
                </a:move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16934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59266" y="8467"/>
                </a:lnTo>
                <a:lnTo>
                  <a:pt x="50799" y="8467"/>
                </a:lnTo>
                <a:lnTo>
                  <a:pt x="42333" y="16934"/>
                </a:lnTo>
                <a:lnTo>
                  <a:pt x="25399" y="25400"/>
                </a:lnTo>
                <a:lnTo>
                  <a:pt x="16933" y="42334"/>
                </a:lnTo>
                <a:lnTo>
                  <a:pt x="8467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16933" y="93134"/>
                </a:lnTo>
                <a:lnTo>
                  <a:pt x="25399" y="101600"/>
                </a:lnTo>
                <a:lnTo>
                  <a:pt x="42333" y="110067"/>
                </a:lnTo>
                <a:lnTo>
                  <a:pt x="59266" y="118534"/>
                </a:lnTo>
                <a:lnTo>
                  <a:pt x="76200" y="127000"/>
                </a:lnTo>
                <a:lnTo>
                  <a:pt x="101599" y="135467"/>
                </a:lnTo>
                <a:lnTo>
                  <a:pt x="118533" y="152400"/>
                </a:lnTo>
                <a:lnTo>
                  <a:pt x="135466" y="169334"/>
                </a:lnTo>
                <a:lnTo>
                  <a:pt x="143933" y="194734"/>
                </a:lnTo>
                <a:lnTo>
                  <a:pt x="160867" y="211667"/>
                </a:lnTo>
                <a:lnTo>
                  <a:pt x="160867" y="237067"/>
                </a:lnTo>
                <a:lnTo>
                  <a:pt x="169333" y="262467"/>
                </a:lnTo>
                <a:lnTo>
                  <a:pt x="160867" y="287867"/>
                </a:lnTo>
                <a:lnTo>
                  <a:pt x="160867" y="313267"/>
                </a:lnTo>
                <a:lnTo>
                  <a:pt x="152400" y="330200"/>
                </a:lnTo>
                <a:lnTo>
                  <a:pt x="152400" y="347134"/>
                </a:lnTo>
                <a:lnTo>
                  <a:pt x="143933" y="355600"/>
                </a:lnTo>
                <a:lnTo>
                  <a:pt x="135466" y="355600"/>
                </a:lnTo>
                <a:lnTo>
                  <a:pt x="126999" y="355600"/>
                </a:lnTo>
                <a:lnTo>
                  <a:pt x="118533" y="355600"/>
                </a:lnTo>
                <a:lnTo>
                  <a:pt x="110067" y="347134"/>
                </a:lnTo>
                <a:lnTo>
                  <a:pt x="93133" y="347134"/>
                </a:lnTo>
                <a:lnTo>
                  <a:pt x="84667" y="330200"/>
                </a:lnTo>
                <a:lnTo>
                  <a:pt x="76200" y="313267"/>
                </a:lnTo>
                <a:lnTo>
                  <a:pt x="67733" y="296334"/>
                </a:lnTo>
                <a:lnTo>
                  <a:pt x="59266" y="279400"/>
                </a:lnTo>
                <a:lnTo>
                  <a:pt x="50799" y="254000"/>
                </a:lnTo>
                <a:lnTo>
                  <a:pt x="50799" y="228600"/>
                </a:lnTo>
                <a:lnTo>
                  <a:pt x="59266" y="203200"/>
                </a:lnTo>
                <a:lnTo>
                  <a:pt x="59266" y="169334"/>
                </a:lnTo>
                <a:lnTo>
                  <a:pt x="67733" y="143934"/>
                </a:lnTo>
                <a:lnTo>
                  <a:pt x="76200" y="118534"/>
                </a:lnTo>
                <a:lnTo>
                  <a:pt x="84667" y="101600"/>
                </a:lnTo>
                <a:lnTo>
                  <a:pt x="93133" y="84667"/>
                </a:lnTo>
                <a:lnTo>
                  <a:pt x="101599" y="67734"/>
                </a:lnTo>
                <a:lnTo>
                  <a:pt x="110067" y="59267"/>
                </a:lnTo>
                <a:lnTo>
                  <a:pt x="110067" y="59267"/>
                </a:lnTo>
                <a:lnTo>
                  <a:pt x="126999" y="50800"/>
                </a:lnTo>
                <a:lnTo>
                  <a:pt x="126999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430933" y="3276600"/>
            <a:ext cx="254002" cy="194734"/>
          </a:xfrm>
          <a:custGeom>
            <a:avLst/>
            <a:gdLst/>
            <a:ahLst/>
            <a:cxnLst/>
            <a:rect l="0" t="0" r="0" b="0"/>
            <a:pathLst>
              <a:path w="254002" h="194734">
                <a:moveTo>
                  <a:pt x="16934" y="25400"/>
                </a:move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86267"/>
                </a:lnTo>
                <a:lnTo>
                  <a:pt x="8467" y="177800"/>
                </a:lnTo>
                <a:lnTo>
                  <a:pt x="16934" y="160867"/>
                </a:lnTo>
                <a:lnTo>
                  <a:pt x="16934" y="152400"/>
                </a:lnTo>
                <a:lnTo>
                  <a:pt x="25401" y="127000"/>
                </a:lnTo>
                <a:lnTo>
                  <a:pt x="25401" y="110067"/>
                </a:lnTo>
                <a:lnTo>
                  <a:pt x="33867" y="84667"/>
                </a:lnTo>
                <a:lnTo>
                  <a:pt x="33867" y="59267"/>
                </a:lnTo>
                <a:lnTo>
                  <a:pt x="42333" y="42333"/>
                </a:lnTo>
                <a:lnTo>
                  <a:pt x="50801" y="25400"/>
                </a:lnTo>
                <a:lnTo>
                  <a:pt x="59267" y="16933"/>
                </a:lnTo>
                <a:lnTo>
                  <a:pt x="67733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101601" y="33867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93133"/>
                </a:lnTo>
                <a:lnTo>
                  <a:pt x="127001" y="110067"/>
                </a:lnTo>
                <a:lnTo>
                  <a:pt x="127001" y="135467"/>
                </a:lnTo>
                <a:lnTo>
                  <a:pt x="127001" y="152400"/>
                </a:lnTo>
                <a:lnTo>
                  <a:pt x="135467" y="160867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60867"/>
                </a:lnTo>
                <a:lnTo>
                  <a:pt x="152400" y="152400"/>
                </a:lnTo>
                <a:lnTo>
                  <a:pt x="160867" y="127000"/>
                </a:lnTo>
                <a:lnTo>
                  <a:pt x="169334" y="101600"/>
                </a:lnTo>
                <a:lnTo>
                  <a:pt x="169334" y="76200"/>
                </a:lnTo>
                <a:lnTo>
                  <a:pt x="186267" y="59267"/>
                </a:lnTo>
                <a:lnTo>
                  <a:pt x="194733" y="33867"/>
                </a:lnTo>
                <a:lnTo>
                  <a:pt x="203201" y="16933"/>
                </a:lnTo>
                <a:lnTo>
                  <a:pt x="211667" y="8467"/>
                </a:lnTo>
                <a:lnTo>
                  <a:pt x="220133" y="0"/>
                </a:lnTo>
                <a:lnTo>
                  <a:pt x="228600" y="8467"/>
                </a:lnTo>
                <a:lnTo>
                  <a:pt x="237067" y="16933"/>
                </a:lnTo>
                <a:lnTo>
                  <a:pt x="245534" y="42333"/>
                </a:lnTo>
                <a:lnTo>
                  <a:pt x="254001" y="67733"/>
                </a:lnTo>
                <a:lnTo>
                  <a:pt x="254001" y="93133"/>
                </a:lnTo>
                <a:lnTo>
                  <a:pt x="254001" y="127000"/>
                </a:lnTo>
                <a:lnTo>
                  <a:pt x="254001" y="152400"/>
                </a:lnTo>
                <a:lnTo>
                  <a:pt x="245534" y="160867"/>
                </a:lnTo>
                <a:lnTo>
                  <a:pt x="245534" y="160867"/>
                </a:lnTo>
                <a:lnTo>
                  <a:pt x="237067" y="177800"/>
                </a:lnTo>
                <a:lnTo>
                  <a:pt x="2370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889066" y="2760133"/>
            <a:ext cx="33869" cy="16935"/>
          </a:xfrm>
          <a:custGeom>
            <a:avLst/>
            <a:gdLst/>
            <a:ahLst/>
            <a:cxnLst/>
            <a:rect l="0" t="0" r="0" b="0"/>
            <a:pathLst>
              <a:path w="33869" h="16935">
                <a:moveTo>
                  <a:pt x="33868" y="8467"/>
                </a:moveTo>
                <a:lnTo>
                  <a:pt x="25401" y="8467"/>
                </a:lnTo>
                <a:lnTo>
                  <a:pt x="16934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16934"/>
                </a:lnTo>
                <a:lnTo>
                  <a:pt x="25401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151534" y="2599267"/>
            <a:ext cx="211667" cy="304801"/>
          </a:xfrm>
          <a:custGeom>
            <a:avLst/>
            <a:gdLst/>
            <a:ahLst/>
            <a:cxnLst/>
            <a:rect l="0" t="0" r="0" b="0"/>
            <a:pathLst>
              <a:path w="211667" h="304801">
                <a:moveTo>
                  <a:pt x="169332" y="42333"/>
                </a:moveTo>
                <a:lnTo>
                  <a:pt x="169332" y="42333"/>
                </a:lnTo>
                <a:lnTo>
                  <a:pt x="160866" y="33866"/>
                </a:lnTo>
                <a:lnTo>
                  <a:pt x="160866" y="25400"/>
                </a:lnTo>
                <a:lnTo>
                  <a:pt x="152400" y="16933"/>
                </a:lnTo>
                <a:lnTo>
                  <a:pt x="143933" y="8466"/>
                </a:lnTo>
                <a:lnTo>
                  <a:pt x="126999" y="0"/>
                </a:lnTo>
                <a:lnTo>
                  <a:pt x="110066" y="0"/>
                </a:lnTo>
                <a:lnTo>
                  <a:pt x="93132" y="0"/>
                </a:lnTo>
                <a:lnTo>
                  <a:pt x="67733" y="0"/>
                </a:lnTo>
                <a:lnTo>
                  <a:pt x="50799" y="8466"/>
                </a:lnTo>
                <a:lnTo>
                  <a:pt x="33866" y="16933"/>
                </a:lnTo>
                <a:lnTo>
                  <a:pt x="16932" y="25400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16932" y="84666"/>
                </a:lnTo>
                <a:lnTo>
                  <a:pt x="33866" y="93133"/>
                </a:lnTo>
                <a:lnTo>
                  <a:pt x="50799" y="101600"/>
                </a:lnTo>
                <a:lnTo>
                  <a:pt x="67733" y="110066"/>
                </a:lnTo>
                <a:lnTo>
                  <a:pt x="93132" y="118533"/>
                </a:lnTo>
                <a:lnTo>
                  <a:pt x="118532" y="135466"/>
                </a:lnTo>
                <a:lnTo>
                  <a:pt x="135466" y="152400"/>
                </a:lnTo>
                <a:lnTo>
                  <a:pt x="152400" y="160866"/>
                </a:lnTo>
                <a:lnTo>
                  <a:pt x="169332" y="186266"/>
                </a:lnTo>
                <a:lnTo>
                  <a:pt x="177800" y="203200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77800" y="270933"/>
                </a:lnTo>
                <a:lnTo>
                  <a:pt x="169332" y="279400"/>
                </a:lnTo>
                <a:lnTo>
                  <a:pt x="160866" y="296333"/>
                </a:lnTo>
                <a:lnTo>
                  <a:pt x="160866" y="304800"/>
                </a:lnTo>
                <a:lnTo>
                  <a:pt x="152400" y="304800"/>
                </a:lnTo>
                <a:lnTo>
                  <a:pt x="143933" y="304800"/>
                </a:lnTo>
                <a:lnTo>
                  <a:pt x="143933" y="304800"/>
                </a:lnTo>
                <a:lnTo>
                  <a:pt x="135466" y="296333"/>
                </a:lnTo>
                <a:lnTo>
                  <a:pt x="118532" y="279400"/>
                </a:lnTo>
                <a:lnTo>
                  <a:pt x="110066" y="262466"/>
                </a:lnTo>
                <a:lnTo>
                  <a:pt x="110066" y="237066"/>
                </a:lnTo>
                <a:lnTo>
                  <a:pt x="101600" y="211666"/>
                </a:lnTo>
                <a:lnTo>
                  <a:pt x="101600" y="186266"/>
                </a:lnTo>
                <a:lnTo>
                  <a:pt x="101600" y="152400"/>
                </a:lnTo>
                <a:lnTo>
                  <a:pt x="110066" y="127000"/>
                </a:lnTo>
                <a:lnTo>
                  <a:pt x="118532" y="101600"/>
                </a:lnTo>
                <a:lnTo>
                  <a:pt x="135466" y="84666"/>
                </a:lnTo>
                <a:lnTo>
                  <a:pt x="152400" y="67733"/>
                </a:lnTo>
                <a:lnTo>
                  <a:pt x="160866" y="50800"/>
                </a:lnTo>
                <a:lnTo>
                  <a:pt x="177800" y="42333"/>
                </a:lnTo>
                <a:lnTo>
                  <a:pt x="203199" y="33866"/>
                </a:lnTo>
                <a:lnTo>
                  <a:pt x="203199" y="33866"/>
                </a:lnTo>
                <a:lnTo>
                  <a:pt x="211666" y="25400"/>
                </a:lnTo>
                <a:lnTo>
                  <a:pt x="2116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0439400" y="2717800"/>
            <a:ext cx="262467" cy="203201"/>
          </a:xfrm>
          <a:custGeom>
            <a:avLst/>
            <a:gdLst/>
            <a:ahLst/>
            <a:cxnLst/>
            <a:rect l="0" t="0" r="0" b="0"/>
            <a:pathLst>
              <a:path w="262467" h="203201">
                <a:moveTo>
                  <a:pt x="16934" y="16933"/>
                </a:move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4" y="143933"/>
                </a:lnTo>
                <a:lnTo>
                  <a:pt x="16934" y="135467"/>
                </a:lnTo>
                <a:lnTo>
                  <a:pt x="16934" y="127000"/>
                </a:lnTo>
                <a:lnTo>
                  <a:pt x="16934" y="110067"/>
                </a:lnTo>
                <a:lnTo>
                  <a:pt x="16934" y="93133"/>
                </a:lnTo>
                <a:lnTo>
                  <a:pt x="25400" y="76200"/>
                </a:lnTo>
                <a:lnTo>
                  <a:pt x="25400" y="59267"/>
                </a:lnTo>
                <a:lnTo>
                  <a:pt x="33866" y="33867"/>
                </a:lnTo>
                <a:lnTo>
                  <a:pt x="42334" y="16933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7"/>
                </a:lnTo>
                <a:lnTo>
                  <a:pt x="93134" y="16933"/>
                </a:lnTo>
                <a:lnTo>
                  <a:pt x="101600" y="33867"/>
                </a:lnTo>
                <a:lnTo>
                  <a:pt x="110066" y="50800"/>
                </a:lnTo>
                <a:lnTo>
                  <a:pt x="110066" y="76200"/>
                </a:lnTo>
                <a:lnTo>
                  <a:pt x="110066" y="110067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01600" y="169333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0066" y="169333"/>
                </a:lnTo>
                <a:lnTo>
                  <a:pt x="110066" y="152400"/>
                </a:lnTo>
                <a:lnTo>
                  <a:pt x="118534" y="135467"/>
                </a:lnTo>
                <a:lnTo>
                  <a:pt x="127000" y="118533"/>
                </a:lnTo>
                <a:lnTo>
                  <a:pt x="135466" y="93133"/>
                </a:lnTo>
                <a:lnTo>
                  <a:pt x="143933" y="67733"/>
                </a:lnTo>
                <a:lnTo>
                  <a:pt x="160867" y="42333"/>
                </a:lnTo>
                <a:lnTo>
                  <a:pt x="169334" y="25400"/>
                </a:lnTo>
                <a:lnTo>
                  <a:pt x="186266" y="8467"/>
                </a:lnTo>
                <a:lnTo>
                  <a:pt x="203200" y="0"/>
                </a:lnTo>
                <a:lnTo>
                  <a:pt x="211666" y="0"/>
                </a:lnTo>
                <a:lnTo>
                  <a:pt x="228600" y="0"/>
                </a:lnTo>
                <a:lnTo>
                  <a:pt x="237067" y="16933"/>
                </a:lnTo>
                <a:lnTo>
                  <a:pt x="254000" y="33867"/>
                </a:lnTo>
                <a:lnTo>
                  <a:pt x="262466" y="59267"/>
                </a:lnTo>
                <a:lnTo>
                  <a:pt x="262466" y="93133"/>
                </a:lnTo>
                <a:lnTo>
                  <a:pt x="262466" y="127000"/>
                </a:lnTo>
                <a:lnTo>
                  <a:pt x="262466" y="169333"/>
                </a:lnTo>
                <a:lnTo>
                  <a:pt x="262466" y="169333"/>
                </a:lnTo>
                <a:lnTo>
                  <a:pt x="262466" y="203200"/>
                </a:lnTo>
                <a:lnTo>
                  <a:pt x="262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425266" y="4792133"/>
            <a:ext cx="2463801" cy="76201"/>
          </a:xfrm>
          <a:custGeom>
            <a:avLst/>
            <a:gdLst/>
            <a:ahLst/>
            <a:cxnLst/>
            <a:rect l="0" t="0" r="0" b="0"/>
            <a:pathLst>
              <a:path w="2463801" h="76201">
                <a:moveTo>
                  <a:pt x="0" y="59267"/>
                </a:moveTo>
                <a:lnTo>
                  <a:pt x="0" y="67734"/>
                </a:lnTo>
                <a:lnTo>
                  <a:pt x="8468" y="67734"/>
                </a:lnTo>
                <a:lnTo>
                  <a:pt x="8468" y="76200"/>
                </a:lnTo>
                <a:lnTo>
                  <a:pt x="16934" y="76200"/>
                </a:lnTo>
                <a:lnTo>
                  <a:pt x="25401" y="76200"/>
                </a:lnTo>
                <a:lnTo>
                  <a:pt x="33867" y="76200"/>
                </a:lnTo>
                <a:lnTo>
                  <a:pt x="50801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93134" y="76200"/>
                </a:lnTo>
                <a:lnTo>
                  <a:pt x="110067" y="76200"/>
                </a:lnTo>
                <a:lnTo>
                  <a:pt x="127001" y="76200"/>
                </a:lnTo>
                <a:lnTo>
                  <a:pt x="152400" y="76200"/>
                </a:lnTo>
                <a:lnTo>
                  <a:pt x="177801" y="76200"/>
                </a:lnTo>
                <a:lnTo>
                  <a:pt x="203201" y="67734"/>
                </a:lnTo>
                <a:lnTo>
                  <a:pt x="220134" y="67734"/>
                </a:lnTo>
                <a:lnTo>
                  <a:pt x="245534" y="67734"/>
                </a:lnTo>
                <a:lnTo>
                  <a:pt x="279401" y="59267"/>
                </a:lnTo>
                <a:lnTo>
                  <a:pt x="304800" y="59267"/>
                </a:lnTo>
                <a:lnTo>
                  <a:pt x="330201" y="59267"/>
                </a:lnTo>
                <a:lnTo>
                  <a:pt x="364067" y="59267"/>
                </a:lnTo>
                <a:lnTo>
                  <a:pt x="397934" y="50800"/>
                </a:lnTo>
                <a:lnTo>
                  <a:pt x="431801" y="50800"/>
                </a:lnTo>
                <a:lnTo>
                  <a:pt x="465668" y="50800"/>
                </a:lnTo>
                <a:lnTo>
                  <a:pt x="499534" y="42334"/>
                </a:lnTo>
                <a:lnTo>
                  <a:pt x="533400" y="42334"/>
                </a:lnTo>
                <a:lnTo>
                  <a:pt x="575734" y="42334"/>
                </a:lnTo>
                <a:lnTo>
                  <a:pt x="609600" y="33867"/>
                </a:lnTo>
                <a:lnTo>
                  <a:pt x="651934" y="33867"/>
                </a:lnTo>
                <a:lnTo>
                  <a:pt x="685800" y="33867"/>
                </a:lnTo>
                <a:lnTo>
                  <a:pt x="728134" y="25400"/>
                </a:lnTo>
                <a:lnTo>
                  <a:pt x="762000" y="25400"/>
                </a:lnTo>
                <a:lnTo>
                  <a:pt x="804334" y="25400"/>
                </a:lnTo>
                <a:lnTo>
                  <a:pt x="838200" y="25400"/>
                </a:lnTo>
                <a:lnTo>
                  <a:pt x="880534" y="25400"/>
                </a:lnTo>
                <a:lnTo>
                  <a:pt x="922868" y="16934"/>
                </a:lnTo>
                <a:lnTo>
                  <a:pt x="965201" y="16934"/>
                </a:lnTo>
                <a:lnTo>
                  <a:pt x="999068" y="16934"/>
                </a:lnTo>
                <a:lnTo>
                  <a:pt x="1032934" y="16934"/>
                </a:lnTo>
                <a:lnTo>
                  <a:pt x="1075268" y="16934"/>
                </a:lnTo>
                <a:lnTo>
                  <a:pt x="1117601" y="16934"/>
                </a:lnTo>
                <a:lnTo>
                  <a:pt x="1159934" y="16934"/>
                </a:lnTo>
                <a:lnTo>
                  <a:pt x="1193801" y="8467"/>
                </a:lnTo>
                <a:lnTo>
                  <a:pt x="1236134" y="8467"/>
                </a:lnTo>
                <a:lnTo>
                  <a:pt x="1270001" y="8467"/>
                </a:lnTo>
                <a:lnTo>
                  <a:pt x="1312334" y="8467"/>
                </a:lnTo>
                <a:lnTo>
                  <a:pt x="1346201" y="8467"/>
                </a:lnTo>
                <a:lnTo>
                  <a:pt x="1380068" y="8467"/>
                </a:lnTo>
                <a:lnTo>
                  <a:pt x="1422401" y="8467"/>
                </a:lnTo>
                <a:lnTo>
                  <a:pt x="1456268" y="8467"/>
                </a:lnTo>
                <a:lnTo>
                  <a:pt x="1490134" y="8467"/>
                </a:lnTo>
                <a:lnTo>
                  <a:pt x="1532468" y="8467"/>
                </a:lnTo>
                <a:lnTo>
                  <a:pt x="1566334" y="8467"/>
                </a:lnTo>
                <a:lnTo>
                  <a:pt x="1591734" y="8467"/>
                </a:lnTo>
                <a:lnTo>
                  <a:pt x="1625601" y="8467"/>
                </a:lnTo>
                <a:lnTo>
                  <a:pt x="1659467" y="8467"/>
                </a:lnTo>
                <a:lnTo>
                  <a:pt x="1693334" y="8467"/>
                </a:lnTo>
                <a:lnTo>
                  <a:pt x="1727201" y="8467"/>
                </a:lnTo>
                <a:lnTo>
                  <a:pt x="1752600" y="8467"/>
                </a:lnTo>
                <a:lnTo>
                  <a:pt x="1786467" y="8467"/>
                </a:lnTo>
                <a:lnTo>
                  <a:pt x="1820334" y="8467"/>
                </a:lnTo>
                <a:lnTo>
                  <a:pt x="1854201" y="8467"/>
                </a:lnTo>
                <a:lnTo>
                  <a:pt x="1879601" y="0"/>
                </a:lnTo>
                <a:lnTo>
                  <a:pt x="1913468" y="0"/>
                </a:lnTo>
                <a:lnTo>
                  <a:pt x="1938867" y="0"/>
                </a:lnTo>
                <a:lnTo>
                  <a:pt x="1972734" y="0"/>
                </a:lnTo>
                <a:lnTo>
                  <a:pt x="1998134" y="0"/>
                </a:lnTo>
                <a:lnTo>
                  <a:pt x="2023534" y="0"/>
                </a:lnTo>
                <a:lnTo>
                  <a:pt x="2057400" y="0"/>
                </a:lnTo>
                <a:lnTo>
                  <a:pt x="2082801" y="0"/>
                </a:lnTo>
                <a:lnTo>
                  <a:pt x="2108201" y="0"/>
                </a:lnTo>
                <a:lnTo>
                  <a:pt x="2133600" y="0"/>
                </a:lnTo>
                <a:lnTo>
                  <a:pt x="2167467" y="0"/>
                </a:lnTo>
                <a:lnTo>
                  <a:pt x="2192867" y="0"/>
                </a:lnTo>
                <a:lnTo>
                  <a:pt x="2218268" y="8467"/>
                </a:lnTo>
                <a:lnTo>
                  <a:pt x="2243667" y="8467"/>
                </a:lnTo>
                <a:lnTo>
                  <a:pt x="2269067" y="8467"/>
                </a:lnTo>
                <a:lnTo>
                  <a:pt x="2294468" y="8467"/>
                </a:lnTo>
                <a:lnTo>
                  <a:pt x="2319867" y="8467"/>
                </a:lnTo>
                <a:lnTo>
                  <a:pt x="2345268" y="16934"/>
                </a:lnTo>
                <a:lnTo>
                  <a:pt x="2362200" y="16934"/>
                </a:lnTo>
                <a:lnTo>
                  <a:pt x="2387600" y="16934"/>
                </a:lnTo>
                <a:lnTo>
                  <a:pt x="2404534" y="16934"/>
                </a:lnTo>
                <a:lnTo>
                  <a:pt x="2429934" y="25400"/>
                </a:lnTo>
                <a:lnTo>
                  <a:pt x="2446868" y="25400"/>
                </a:lnTo>
                <a:lnTo>
                  <a:pt x="2446868" y="25400"/>
                </a:lnTo>
                <a:lnTo>
                  <a:pt x="2463800" y="25400"/>
                </a:lnTo>
                <a:lnTo>
                  <a:pt x="24638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060267" y="5029200"/>
            <a:ext cx="245534" cy="499534"/>
          </a:xfrm>
          <a:custGeom>
            <a:avLst/>
            <a:gdLst/>
            <a:ahLst/>
            <a:cxnLst/>
            <a:rect l="0" t="0" r="0" b="0"/>
            <a:pathLst>
              <a:path w="245534" h="499534">
                <a:moveTo>
                  <a:pt x="245533" y="110067"/>
                </a:moveTo>
                <a:lnTo>
                  <a:pt x="245533" y="110067"/>
                </a:lnTo>
                <a:lnTo>
                  <a:pt x="237066" y="101600"/>
                </a:lnTo>
                <a:lnTo>
                  <a:pt x="228600" y="84667"/>
                </a:lnTo>
                <a:lnTo>
                  <a:pt x="220133" y="76200"/>
                </a:lnTo>
                <a:lnTo>
                  <a:pt x="211667" y="67733"/>
                </a:lnTo>
                <a:lnTo>
                  <a:pt x="194733" y="50800"/>
                </a:lnTo>
                <a:lnTo>
                  <a:pt x="194733" y="42333"/>
                </a:lnTo>
                <a:lnTo>
                  <a:pt x="177800" y="33867"/>
                </a:lnTo>
                <a:lnTo>
                  <a:pt x="169333" y="25400"/>
                </a:lnTo>
                <a:lnTo>
                  <a:pt x="160866" y="16933"/>
                </a:lnTo>
                <a:lnTo>
                  <a:pt x="143933" y="8467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6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42333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6" y="169333"/>
                </a:lnTo>
                <a:lnTo>
                  <a:pt x="59267" y="177800"/>
                </a:lnTo>
                <a:lnTo>
                  <a:pt x="76200" y="186267"/>
                </a:lnTo>
                <a:lnTo>
                  <a:pt x="93133" y="203200"/>
                </a:lnTo>
                <a:lnTo>
                  <a:pt x="118533" y="211667"/>
                </a:lnTo>
                <a:lnTo>
                  <a:pt x="143933" y="228600"/>
                </a:lnTo>
                <a:lnTo>
                  <a:pt x="160866" y="245533"/>
                </a:lnTo>
                <a:lnTo>
                  <a:pt x="177800" y="262467"/>
                </a:lnTo>
                <a:lnTo>
                  <a:pt x="194733" y="287867"/>
                </a:lnTo>
                <a:lnTo>
                  <a:pt x="211667" y="304800"/>
                </a:lnTo>
                <a:lnTo>
                  <a:pt x="228600" y="330200"/>
                </a:lnTo>
                <a:lnTo>
                  <a:pt x="237066" y="355600"/>
                </a:lnTo>
                <a:lnTo>
                  <a:pt x="237066" y="381000"/>
                </a:lnTo>
                <a:lnTo>
                  <a:pt x="237066" y="406400"/>
                </a:lnTo>
                <a:lnTo>
                  <a:pt x="237066" y="423333"/>
                </a:lnTo>
                <a:lnTo>
                  <a:pt x="237066" y="448733"/>
                </a:lnTo>
                <a:lnTo>
                  <a:pt x="228600" y="465667"/>
                </a:lnTo>
                <a:lnTo>
                  <a:pt x="220133" y="482600"/>
                </a:lnTo>
                <a:lnTo>
                  <a:pt x="203199" y="491067"/>
                </a:lnTo>
                <a:lnTo>
                  <a:pt x="194733" y="499533"/>
                </a:lnTo>
                <a:lnTo>
                  <a:pt x="186266" y="499533"/>
                </a:lnTo>
                <a:lnTo>
                  <a:pt x="177800" y="499533"/>
                </a:lnTo>
                <a:lnTo>
                  <a:pt x="169333" y="499533"/>
                </a:lnTo>
                <a:lnTo>
                  <a:pt x="152400" y="491067"/>
                </a:lnTo>
                <a:lnTo>
                  <a:pt x="143933" y="474133"/>
                </a:lnTo>
                <a:lnTo>
                  <a:pt x="135467" y="457200"/>
                </a:lnTo>
                <a:lnTo>
                  <a:pt x="126999" y="440267"/>
                </a:lnTo>
                <a:lnTo>
                  <a:pt x="118533" y="406400"/>
                </a:lnTo>
                <a:lnTo>
                  <a:pt x="118533" y="381000"/>
                </a:lnTo>
                <a:lnTo>
                  <a:pt x="126999" y="347133"/>
                </a:lnTo>
                <a:lnTo>
                  <a:pt x="126999" y="313267"/>
                </a:lnTo>
                <a:lnTo>
                  <a:pt x="135467" y="270933"/>
                </a:lnTo>
                <a:lnTo>
                  <a:pt x="143933" y="228600"/>
                </a:lnTo>
                <a:lnTo>
                  <a:pt x="160866" y="194733"/>
                </a:lnTo>
                <a:lnTo>
                  <a:pt x="169333" y="160867"/>
                </a:lnTo>
                <a:lnTo>
                  <a:pt x="186266" y="127000"/>
                </a:lnTo>
                <a:lnTo>
                  <a:pt x="194733" y="101600"/>
                </a:lnTo>
                <a:lnTo>
                  <a:pt x="220133" y="76200"/>
                </a:lnTo>
                <a:lnTo>
                  <a:pt x="237066" y="59267"/>
                </a:lnTo>
                <a:lnTo>
                  <a:pt x="237066" y="59267"/>
                </a:lnTo>
                <a:lnTo>
                  <a:pt x="245533" y="42333"/>
                </a:lnTo>
                <a:lnTo>
                  <a:pt x="2455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415866" y="5181600"/>
            <a:ext cx="364068" cy="347134"/>
          </a:xfrm>
          <a:custGeom>
            <a:avLst/>
            <a:gdLst/>
            <a:ahLst/>
            <a:cxnLst/>
            <a:rect l="0" t="0" r="0" b="0"/>
            <a:pathLst>
              <a:path w="364068" h="347134">
                <a:moveTo>
                  <a:pt x="8468" y="59267"/>
                </a:moveTo>
                <a:lnTo>
                  <a:pt x="8468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8468" y="237067"/>
                </a:lnTo>
                <a:lnTo>
                  <a:pt x="8468" y="270933"/>
                </a:lnTo>
                <a:lnTo>
                  <a:pt x="16934" y="304800"/>
                </a:lnTo>
                <a:lnTo>
                  <a:pt x="25401" y="321733"/>
                </a:lnTo>
                <a:lnTo>
                  <a:pt x="25401" y="338667"/>
                </a:lnTo>
                <a:lnTo>
                  <a:pt x="25401" y="347133"/>
                </a:lnTo>
                <a:lnTo>
                  <a:pt x="33867" y="347133"/>
                </a:lnTo>
                <a:lnTo>
                  <a:pt x="33867" y="347133"/>
                </a:lnTo>
                <a:lnTo>
                  <a:pt x="33867" y="338667"/>
                </a:lnTo>
                <a:lnTo>
                  <a:pt x="42334" y="330200"/>
                </a:lnTo>
                <a:lnTo>
                  <a:pt x="42334" y="313267"/>
                </a:lnTo>
                <a:lnTo>
                  <a:pt x="42334" y="296333"/>
                </a:lnTo>
                <a:lnTo>
                  <a:pt x="50801" y="262467"/>
                </a:lnTo>
                <a:lnTo>
                  <a:pt x="50801" y="237067"/>
                </a:lnTo>
                <a:lnTo>
                  <a:pt x="50801" y="203200"/>
                </a:lnTo>
                <a:lnTo>
                  <a:pt x="50801" y="169333"/>
                </a:lnTo>
                <a:lnTo>
                  <a:pt x="59267" y="127000"/>
                </a:lnTo>
                <a:lnTo>
                  <a:pt x="59267" y="93133"/>
                </a:lnTo>
                <a:lnTo>
                  <a:pt x="67734" y="67733"/>
                </a:lnTo>
                <a:lnTo>
                  <a:pt x="76200" y="42333"/>
                </a:lnTo>
                <a:lnTo>
                  <a:pt x="93134" y="33867"/>
                </a:lnTo>
                <a:lnTo>
                  <a:pt x="101601" y="16933"/>
                </a:lnTo>
                <a:lnTo>
                  <a:pt x="118534" y="16933"/>
                </a:lnTo>
                <a:lnTo>
                  <a:pt x="135467" y="25400"/>
                </a:lnTo>
                <a:lnTo>
                  <a:pt x="143934" y="33867"/>
                </a:lnTo>
                <a:lnTo>
                  <a:pt x="152400" y="42333"/>
                </a:lnTo>
                <a:lnTo>
                  <a:pt x="169334" y="67733"/>
                </a:lnTo>
                <a:lnTo>
                  <a:pt x="186267" y="93133"/>
                </a:lnTo>
                <a:lnTo>
                  <a:pt x="194734" y="118533"/>
                </a:lnTo>
                <a:lnTo>
                  <a:pt x="194734" y="152400"/>
                </a:lnTo>
                <a:lnTo>
                  <a:pt x="203201" y="169333"/>
                </a:lnTo>
                <a:lnTo>
                  <a:pt x="203201" y="194733"/>
                </a:lnTo>
                <a:lnTo>
                  <a:pt x="203201" y="211667"/>
                </a:lnTo>
                <a:lnTo>
                  <a:pt x="203201" y="228600"/>
                </a:lnTo>
                <a:lnTo>
                  <a:pt x="203201" y="245533"/>
                </a:lnTo>
                <a:lnTo>
                  <a:pt x="203201" y="254000"/>
                </a:lnTo>
                <a:lnTo>
                  <a:pt x="203201" y="262467"/>
                </a:lnTo>
                <a:lnTo>
                  <a:pt x="203201" y="262467"/>
                </a:lnTo>
                <a:lnTo>
                  <a:pt x="203201" y="270933"/>
                </a:lnTo>
                <a:lnTo>
                  <a:pt x="203201" y="262467"/>
                </a:lnTo>
                <a:lnTo>
                  <a:pt x="203201" y="262467"/>
                </a:lnTo>
                <a:lnTo>
                  <a:pt x="203201" y="254000"/>
                </a:lnTo>
                <a:lnTo>
                  <a:pt x="194734" y="237067"/>
                </a:lnTo>
                <a:lnTo>
                  <a:pt x="194734" y="211667"/>
                </a:lnTo>
                <a:lnTo>
                  <a:pt x="194734" y="186267"/>
                </a:lnTo>
                <a:lnTo>
                  <a:pt x="186267" y="160867"/>
                </a:lnTo>
                <a:lnTo>
                  <a:pt x="186267" y="127000"/>
                </a:lnTo>
                <a:lnTo>
                  <a:pt x="194734" y="93133"/>
                </a:lnTo>
                <a:lnTo>
                  <a:pt x="194734" y="67733"/>
                </a:lnTo>
                <a:lnTo>
                  <a:pt x="203201" y="42333"/>
                </a:lnTo>
                <a:lnTo>
                  <a:pt x="211667" y="25400"/>
                </a:lnTo>
                <a:lnTo>
                  <a:pt x="220134" y="8467"/>
                </a:lnTo>
                <a:lnTo>
                  <a:pt x="237068" y="8467"/>
                </a:lnTo>
                <a:lnTo>
                  <a:pt x="245534" y="0"/>
                </a:lnTo>
                <a:lnTo>
                  <a:pt x="254001" y="0"/>
                </a:lnTo>
                <a:lnTo>
                  <a:pt x="270934" y="8467"/>
                </a:lnTo>
                <a:lnTo>
                  <a:pt x="279401" y="16933"/>
                </a:lnTo>
                <a:lnTo>
                  <a:pt x="287867" y="25400"/>
                </a:lnTo>
                <a:lnTo>
                  <a:pt x="304800" y="50800"/>
                </a:lnTo>
                <a:lnTo>
                  <a:pt x="313268" y="67733"/>
                </a:lnTo>
                <a:lnTo>
                  <a:pt x="313268" y="93133"/>
                </a:lnTo>
                <a:lnTo>
                  <a:pt x="321734" y="118533"/>
                </a:lnTo>
                <a:lnTo>
                  <a:pt x="330201" y="143933"/>
                </a:lnTo>
                <a:lnTo>
                  <a:pt x="330201" y="169333"/>
                </a:lnTo>
                <a:lnTo>
                  <a:pt x="347134" y="194733"/>
                </a:lnTo>
                <a:lnTo>
                  <a:pt x="347134" y="220133"/>
                </a:lnTo>
                <a:lnTo>
                  <a:pt x="347134" y="245533"/>
                </a:lnTo>
                <a:lnTo>
                  <a:pt x="355601" y="270933"/>
                </a:lnTo>
                <a:lnTo>
                  <a:pt x="355601" y="287867"/>
                </a:lnTo>
                <a:lnTo>
                  <a:pt x="355601" y="296333"/>
                </a:lnTo>
                <a:lnTo>
                  <a:pt x="364067" y="304800"/>
                </a:lnTo>
                <a:lnTo>
                  <a:pt x="364067" y="313267"/>
                </a:lnTo>
                <a:lnTo>
                  <a:pt x="364067" y="304800"/>
                </a:lnTo>
                <a:lnTo>
                  <a:pt x="364067" y="304800"/>
                </a:lnTo>
                <a:lnTo>
                  <a:pt x="364067" y="296333"/>
                </a:lnTo>
                <a:lnTo>
                  <a:pt x="3640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779933" y="4944533"/>
            <a:ext cx="220135" cy="220135"/>
          </a:xfrm>
          <a:custGeom>
            <a:avLst/>
            <a:gdLst/>
            <a:ahLst/>
            <a:cxnLst/>
            <a:rect l="0" t="0" r="0" b="0"/>
            <a:pathLst>
              <a:path w="220135" h="220135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7" y="8467"/>
                </a:lnTo>
                <a:lnTo>
                  <a:pt x="67734" y="16934"/>
                </a:lnTo>
                <a:lnTo>
                  <a:pt x="84667" y="25400"/>
                </a:lnTo>
                <a:lnTo>
                  <a:pt x="101601" y="42334"/>
                </a:lnTo>
                <a:lnTo>
                  <a:pt x="110067" y="59267"/>
                </a:lnTo>
                <a:lnTo>
                  <a:pt x="118534" y="76200"/>
                </a:lnTo>
                <a:lnTo>
                  <a:pt x="127000" y="101600"/>
                </a:lnTo>
                <a:lnTo>
                  <a:pt x="135467" y="118534"/>
                </a:lnTo>
                <a:lnTo>
                  <a:pt x="143934" y="143934"/>
                </a:lnTo>
                <a:lnTo>
                  <a:pt x="143934" y="152400"/>
                </a:lnTo>
                <a:lnTo>
                  <a:pt x="143934" y="169334"/>
                </a:lnTo>
                <a:lnTo>
                  <a:pt x="143934" y="186267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27000" y="203200"/>
                </a:lnTo>
                <a:lnTo>
                  <a:pt x="118534" y="211667"/>
                </a:lnTo>
                <a:lnTo>
                  <a:pt x="110067" y="211667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93133" y="194734"/>
                </a:lnTo>
                <a:lnTo>
                  <a:pt x="76200" y="186267"/>
                </a:lnTo>
                <a:lnTo>
                  <a:pt x="76200" y="169334"/>
                </a:lnTo>
                <a:lnTo>
                  <a:pt x="67734" y="160867"/>
                </a:lnTo>
                <a:lnTo>
                  <a:pt x="67734" y="143934"/>
                </a:lnTo>
                <a:lnTo>
                  <a:pt x="67734" y="135467"/>
                </a:lnTo>
                <a:lnTo>
                  <a:pt x="76200" y="127000"/>
                </a:lnTo>
                <a:lnTo>
                  <a:pt x="93133" y="118534"/>
                </a:lnTo>
                <a:lnTo>
                  <a:pt x="101601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35467" y="110067"/>
                </a:lnTo>
                <a:lnTo>
                  <a:pt x="152400" y="110067"/>
                </a:lnTo>
                <a:lnTo>
                  <a:pt x="160867" y="127000"/>
                </a:lnTo>
                <a:lnTo>
                  <a:pt x="177801" y="135467"/>
                </a:lnTo>
                <a:lnTo>
                  <a:pt x="186267" y="152400"/>
                </a:lnTo>
                <a:lnTo>
                  <a:pt x="194734" y="169334"/>
                </a:lnTo>
                <a:lnTo>
                  <a:pt x="203200" y="186267"/>
                </a:lnTo>
                <a:lnTo>
                  <a:pt x="203200" y="194734"/>
                </a:lnTo>
                <a:lnTo>
                  <a:pt x="211667" y="203200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20134" y="220134"/>
                </a:lnTo>
                <a:lnTo>
                  <a:pt x="220134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101666" y="5164667"/>
            <a:ext cx="228601" cy="321734"/>
          </a:xfrm>
          <a:custGeom>
            <a:avLst/>
            <a:gdLst/>
            <a:ahLst/>
            <a:cxnLst/>
            <a:rect l="0" t="0" r="0" b="0"/>
            <a:pathLst>
              <a:path w="228601" h="321734">
                <a:moveTo>
                  <a:pt x="8468" y="0"/>
                </a:moveTo>
                <a:lnTo>
                  <a:pt x="8468" y="0"/>
                </a:lnTo>
                <a:lnTo>
                  <a:pt x="8468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8" y="93133"/>
                </a:lnTo>
                <a:lnTo>
                  <a:pt x="8468" y="127000"/>
                </a:lnTo>
                <a:lnTo>
                  <a:pt x="8468" y="160866"/>
                </a:lnTo>
                <a:lnTo>
                  <a:pt x="8468" y="194733"/>
                </a:lnTo>
                <a:lnTo>
                  <a:pt x="16934" y="228600"/>
                </a:lnTo>
                <a:lnTo>
                  <a:pt x="16934" y="254000"/>
                </a:lnTo>
                <a:lnTo>
                  <a:pt x="25401" y="279400"/>
                </a:lnTo>
                <a:lnTo>
                  <a:pt x="25401" y="296333"/>
                </a:lnTo>
                <a:lnTo>
                  <a:pt x="25401" y="304800"/>
                </a:lnTo>
                <a:lnTo>
                  <a:pt x="25401" y="313266"/>
                </a:lnTo>
                <a:lnTo>
                  <a:pt x="25401" y="313266"/>
                </a:lnTo>
                <a:lnTo>
                  <a:pt x="25401" y="313266"/>
                </a:lnTo>
                <a:lnTo>
                  <a:pt x="25401" y="313266"/>
                </a:lnTo>
                <a:lnTo>
                  <a:pt x="25401" y="304800"/>
                </a:lnTo>
                <a:lnTo>
                  <a:pt x="25401" y="287866"/>
                </a:lnTo>
                <a:lnTo>
                  <a:pt x="25401" y="270933"/>
                </a:lnTo>
                <a:lnTo>
                  <a:pt x="25401" y="245533"/>
                </a:lnTo>
                <a:lnTo>
                  <a:pt x="16934" y="220133"/>
                </a:lnTo>
                <a:lnTo>
                  <a:pt x="16934" y="186266"/>
                </a:lnTo>
                <a:lnTo>
                  <a:pt x="16934" y="152400"/>
                </a:lnTo>
                <a:lnTo>
                  <a:pt x="16934" y="127000"/>
                </a:lnTo>
                <a:lnTo>
                  <a:pt x="16934" y="93133"/>
                </a:lnTo>
                <a:lnTo>
                  <a:pt x="25401" y="76200"/>
                </a:lnTo>
                <a:lnTo>
                  <a:pt x="33867" y="50800"/>
                </a:lnTo>
                <a:lnTo>
                  <a:pt x="42334" y="33866"/>
                </a:lnTo>
                <a:lnTo>
                  <a:pt x="59267" y="25400"/>
                </a:lnTo>
                <a:lnTo>
                  <a:pt x="67734" y="16933"/>
                </a:lnTo>
                <a:lnTo>
                  <a:pt x="84668" y="8466"/>
                </a:lnTo>
                <a:lnTo>
                  <a:pt x="101601" y="8466"/>
                </a:lnTo>
                <a:lnTo>
                  <a:pt x="110067" y="8466"/>
                </a:lnTo>
                <a:lnTo>
                  <a:pt x="127001" y="16933"/>
                </a:lnTo>
                <a:lnTo>
                  <a:pt x="135467" y="25400"/>
                </a:lnTo>
                <a:lnTo>
                  <a:pt x="152400" y="42333"/>
                </a:lnTo>
                <a:lnTo>
                  <a:pt x="160868" y="59266"/>
                </a:lnTo>
                <a:lnTo>
                  <a:pt x="169334" y="76200"/>
                </a:lnTo>
                <a:lnTo>
                  <a:pt x="177801" y="101600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94734" y="177800"/>
                </a:lnTo>
                <a:lnTo>
                  <a:pt x="203201" y="203200"/>
                </a:lnTo>
                <a:lnTo>
                  <a:pt x="211667" y="228600"/>
                </a:lnTo>
                <a:lnTo>
                  <a:pt x="211667" y="254000"/>
                </a:lnTo>
                <a:lnTo>
                  <a:pt x="220134" y="270933"/>
                </a:lnTo>
                <a:lnTo>
                  <a:pt x="220134" y="287866"/>
                </a:lnTo>
                <a:lnTo>
                  <a:pt x="228600" y="304800"/>
                </a:lnTo>
                <a:lnTo>
                  <a:pt x="228600" y="313266"/>
                </a:lnTo>
                <a:lnTo>
                  <a:pt x="228600" y="313266"/>
                </a:lnTo>
                <a:lnTo>
                  <a:pt x="228600" y="321733"/>
                </a:lnTo>
                <a:lnTo>
                  <a:pt x="22860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347200" y="4927600"/>
            <a:ext cx="237068" cy="245534"/>
          </a:xfrm>
          <a:custGeom>
            <a:avLst/>
            <a:gdLst/>
            <a:ahLst/>
            <a:cxnLst/>
            <a:rect l="0" t="0" r="0" b="0"/>
            <a:pathLst>
              <a:path w="237068" h="245534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50800"/>
                </a:lnTo>
                <a:lnTo>
                  <a:pt x="127000" y="67733"/>
                </a:lnTo>
                <a:lnTo>
                  <a:pt x="127000" y="93133"/>
                </a:lnTo>
                <a:lnTo>
                  <a:pt x="135466" y="110067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35466" y="177800"/>
                </a:lnTo>
                <a:lnTo>
                  <a:pt x="127000" y="186267"/>
                </a:lnTo>
                <a:lnTo>
                  <a:pt x="118533" y="203200"/>
                </a:lnTo>
                <a:lnTo>
                  <a:pt x="110067" y="220133"/>
                </a:lnTo>
                <a:lnTo>
                  <a:pt x="101600" y="228600"/>
                </a:lnTo>
                <a:lnTo>
                  <a:pt x="93133" y="237067"/>
                </a:lnTo>
                <a:lnTo>
                  <a:pt x="84667" y="237067"/>
                </a:lnTo>
                <a:lnTo>
                  <a:pt x="84667" y="237067"/>
                </a:lnTo>
                <a:lnTo>
                  <a:pt x="76200" y="237067"/>
                </a:lnTo>
                <a:lnTo>
                  <a:pt x="76200" y="228600"/>
                </a:lnTo>
                <a:lnTo>
                  <a:pt x="67734" y="220133"/>
                </a:lnTo>
                <a:lnTo>
                  <a:pt x="67734" y="203200"/>
                </a:lnTo>
                <a:lnTo>
                  <a:pt x="59266" y="194733"/>
                </a:lnTo>
                <a:lnTo>
                  <a:pt x="67734" y="169333"/>
                </a:lnTo>
                <a:lnTo>
                  <a:pt x="76200" y="160867"/>
                </a:lnTo>
                <a:lnTo>
                  <a:pt x="84667" y="143933"/>
                </a:lnTo>
                <a:lnTo>
                  <a:pt x="93133" y="135467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43934" y="143933"/>
                </a:lnTo>
                <a:lnTo>
                  <a:pt x="160867" y="152400"/>
                </a:lnTo>
                <a:lnTo>
                  <a:pt x="177800" y="160867"/>
                </a:lnTo>
                <a:lnTo>
                  <a:pt x="186267" y="177800"/>
                </a:lnTo>
                <a:lnTo>
                  <a:pt x="203200" y="186267"/>
                </a:lnTo>
                <a:lnTo>
                  <a:pt x="211666" y="203200"/>
                </a:lnTo>
                <a:lnTo>
                  <a:pt x="220134" y="220133"/>
                </a:lnTo>
                <a:lnTo>
                  <a:pt x="228600" y="237067"/>
                </a:lnTo>
                <a:lnTo>
                  <a:pt x="228600" y="237067"/>
                </a:lnTo>
                <a:lnTo>
                  <a:pt x="237067" y="245533"/>
                </a:lnTo>
                <a:lnTo>
                  <a:pt x="2370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950200" y="4368800"/>
            <a:ext cx="262468" cy="389468"/>
          </a:xfrm>
          <a:custGeom>
            <a:avLst/>
            <a:gdLst/>
            <a:ahLst/>
            <a:cxnLst/>
            <a:rect l="0" t="0" r="0" b="0"/>
            <a:pathLst>
              <a:path w="262468" h="389468">
                <a:moveTo>
                  <a:pt x="0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67733"/>
                </a:lnTo>
                <a:lnTo>
                  <a:pt x="33867" y="84667"/>
                </a:lnTo>
                <a:lnTo>
                  <a:pt x="42333" y="101600"/>
                </a:lnTo>
                <a:lnTo>
                  <a:pt x="42333" y="127000"/>
                </a:lnTo>
                <a:lnTo>
                  <a:pt x="42333" y="152400"/>
                </a:lnTo>
                <a:lnTo>
                  <a:pt x="33867" y="186267"/>
                </a:lnTo>
                <a:lnTo>
                  <a:pt x="33867" y="220133"/>
                </a:lnTo>
                <a:lnTo>
                  <a:pt x="33867" y="254000"/>
                </a:lnTo>
                <a:lnTo>
                  <a:pt x="25400" y="287867"/>
                </a:lnTo>
                <a:lnTo>
                  <a:pt x="25400" y="313267"/>
                </a:lnTo>
                <a:lnTo>
                  <a:pt x="16934" y="338667"/>
                </a:lnTo>
                <a:lnTo>
                  <a:pt x="16934" y="355600"/>
                </a:lnTo>
                <a:lnTo>
                  <a:pt x="16934" y="372533"/>
                </a:lnTo>
                <a:lnTo>
                  <a:pt x="8466" y="372533"/>
                </a:lnTo>
                <a:lnTo>
                  <a:pt x="8466" y="381000"/>
                </a:lnTo>
                <a:lnTo>
                  <a:pt x="8466" y="372533"/>
                </a:lnTo>
                <a:lnTo>
                  <a:pt x="16934" y="372533"/>
                </a:lnTo>
                <a:lnTo>
                  <a:pt x="16934" y="364067"/>
                </a:lnTo>
                <a:lnTo>
                  <a:pt x="16934" y="347133"/>
                </a:lnTo>
                <a:lnTo>
                  <a:pt x="16934" y="330200"/>
                </a:lnTo>
                <a:lnTo>
                  <a:pt x="25400" y="304800"/>
                </a:lnTo>
                <a:lnTo>
                  <a:pt x="25400" y="270933"/>
                </a:lnTo>
                <a:lnTo>
                  <a:pt x="33867" y="245533"/>
                </a:lnTo>
                <a:lnTo>
                  <a:pt x="42333" y="211667"/>
                </a:lnTo>
                <a:lnTo>
                  <a:pt x="50800" y="177800"/>
                </a:lnTo>
                <a:lnTo>
                  <a:pt x="59267" y="143933"/>
                </a:lnTo>
                <a:lnTo>
                  <a:pt x="76200" y="110067"/>
                </a:lnTo>
                <a:lnTo>
                  <a:pt x="84666" y="76200"/>
                </a:lnTo>
                <a:lnTo>
                  <a:pt x="101600" y="50800"/>
                </a:lnTo>
                <a:lnTo>
                  <a:pt x="118533" y="33867"/>
                </a:lnTo>
                <a:lnTo>
                  <a:pt x="127000" y="16933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16933"/>
                </a:lnTo>
                <a:lnTo>
                  <a:pt x="194733" y="33867"/>
                </a:lnTo>
                <a:lnTo>
                  <a:pt x="203200" y="50800"/>
                </a:lnTo>
                <a:lnTo>
                  <a:pt x="211667" y="67733"/>
                </a:lnTo>
                <a:lnTo>
                  <a:pt x="220133" y="93133"/>
                </a:lnTo>
                <a:lnTo>
                  <a:pt x="228600" y="118533"/>
                </a:lnTo>
                <a:lnTo>
                  <a:pt x="237066" y="143933"/>
                </a:lnTo>
                <a:lnTo>
                  <a:pt x="245534" y="177800"/>
                </a:lnTo>
                <a:lnTo>
                  <a:pt x="245534" y="203200"/>
                </a:lnTo>
                <a:lnTo>
                  <a:pt x="254000" y="237067"/>
                </a:lnTo>
                <a:lnTo>
                  <a:pt x="254000" y="262467"/>
                </a:lnTo>
                <a:lnTo>
                  <a:pt x="254000" y="287867"/>
                </a:lnTo>
                <a:lnTo>
                  <a:pt x="262467" y="313267"/>
                </a:lnTo>
                <a:lnTo>
                  <a:pt x="262467" y="330200"/>
                </a:lnTo>
                <a:lnTo>
                  <a:pt x="262467" y="347133"/>
                </a:lnTo>
                <a:lnTo>
                  <a:pt x="262467" y="364067"/>
                </a:lnTo>
                <a:lnTo>
                  <a:pt x="262467" y="372533"/>
                </a:lnTo>
                <a:lnTo>
                  <a:pt x="262467" y="372533"/>
                </a:lnTo>
                <a:lnTo>
                  <a:pt x="254000" y="381000"/>
                </a:lnTo>
                <a:lnTo>
                  <a:pt x="254000" y="381000"/>
                </a:lnTo>
                <a:lnTo>
                  <a:pt x="254000" y="381000"/>
                </a:lnTo>
                <a:lnTo>
                  <a:pt x="254000" y="381000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  <a:lnTo>
                  <a:pt x="254000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534400" y="4343400"/>
            <a:ext cx="8468" cy="381001"/>
          </a:xfrm>
          <a:custGeom>
            <a:avLst/>
            <a:gdLst/>
            <a:ahLst/>
            <a:cxnLst/>
            <a:rect l="0" t="0" r="0" b="0"/>
            <a:pathLst>
              <a:path w="8468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7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72533"/>
                </a:lnTo>
                <a:lnTo>
                  <a:pt x="8467" y="372533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398933" y="4504267"/>
            <a:ext cx="296335" cy="16934"/>
          </a:xfrm>
          <a:custGeom>
            <a:avLst/>
            <a:gdLst/>
            <a:ahLst/>
            <a:cxnLst/>
            <a:rect l="0" t="0" r="0" b="0"/>
            <a:pathLst>
              <a:path w="296335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50800" y="0"/>
                </a:lnTo>
                <a:lnTo>
                  <a:pt x="67734" y="0"/>
                </a:lnTo>
                <a:lnTo>
                  <a:pt x="93133" y="0"/>
                </a:lnTo>
                <a:lnTo>
                  <a:pt x="118534" y="0"/>
                </a:lnTo>
                <a:lnTo>
                  <a:pt x="135467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0"/>
                </a:lnTo>
                <a:lnTo>
                  <a:pt x="228600" y="0"/>
                </a:lnTo>
                <a:lnTo>
                  <a:pt x="245533" y="0"/>
                </a:lnTo>
                <a:lnTo>
                  <a:pt x="254001" y="0"/>
                </a:lnTo>
                <a:lnTo>
                  <a:pt x="270934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16933"/>
                </a:lnTo>
                <a:lnTo>
                  <a:pt x="287867" y="8466"/>
                </a:lnTo>
                <a:lnTo>
                  <a:pt x="287867" y="8466"/>
                </a:lnTo>
                <a:lnTo>
                  <a:pt x="287867" y="8466"/>
                </a:lnTo>
                <a:lnTo>
                  <a:pt x="296334" y="8466"/>
                </a:lnTo>
                <a:lnTo>
                  <a:pt x="2963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932333" y="4191000"/>
            <a:ext cx="33868" cy="482601"/>
          </a:xfrm>
          <a:custGeom>
            <a:avLst/>
            <a:gdLst/>
            <a:ahLst/>
            <a:cxnLst/>
            <a:rect l="0" t="0" r="0" b="0"/>
            <a:pathLst>
              <a:path w="33868" h="4826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94733"/>
                </a:lnTo>
                <a:lnTo>
                  <a:pt x="0" y="237067"/>
                </a:lnTo>
                <a:lnTo>
                  <a:pt x="0" y="279400"/>
                </a:lnTo>
                <a:lnTo>
                  <a:pt x="0" y="321733"/>
                </a:lnTo>
                <a:lnTo>
                  <a:pt x="0" y="355600"/>
                </a:lnTo>
                <a:lnTo>
                  <a:pt x="8467" y="397933"/>
                </a:lnTo>
                <a:lnTo>
                  <a:pt x="8467" y="423333"/>
                </a:lnTo>
                <a:lnTo>
                  <a:pt x="8467" y="448733"/>
                </a:lnTo>
                <a:lnTo>
                  <a:pt x="16933" y="465667"/>
                </a:lnTo>
                <a:lnTo>
                  <a:pt x="16933" y="482600"/>
                </a:lnTo>
                <a:lnTo>
                  <a:pt x="25401" y="482600"/>
                </a:lnTo>
                <a:lnTo>
                  <a:pt x="25401" y="482600"/>
                </a:lnTo>
                <a:lnTo>
                  <a:pt x="25401" y="482600"/>
                </a:lnTo>
                <a:lnTo>
                  <a:pt x="33867" y="474133"/>
                </a:lnTo>
                <a:lnTo>
                  <a:pt x="33867" y="474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076267" y="4224867"/>
            <a:ext cx="152401" cy="474134"/>
          </a:xfrm>
          <a:custGeom>
            <a:avLst/>
            <a:gdLst/>
            <a:ahLst/>
            <a:cxnLst/>
            <a:rect l="0" t="0" r="0" b="0"/>
            <a:pathLst>
              <a:path w="152401" h="474134">
                <a:moveTo>
                  <a:pt x="16933" y="8466"/>
                </a:move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42333"/>
                </a:lnTo>
                <a:lnTo>
                  <a:pt x="8466" y="59266"/>
                </a:lnTo>
                <a:lnTo>
                  <a:pt x="0" y="93133"/>
                </a:lnTo>
                <a:lnTo>
                  <a:pt x="0" y="127000"/>
                </a:lnTo>
                <a:lnTo>
                  <a:pt x="0" y="169333"/>
                </a:lnTo>
                <a:lnTo>
                  <a:pt x="0" y="211666"/>
                </a:lnTo>
                <a:lnTo>
                  <a:pt x="0" y="254000"/>
                </a:lnTo>
                <a:lnTo>
                  <a:pt x="0" y="304800"/>
                </a:lnTo>
                <a:lnTo>
                  <a:pt x="0" y="347133"/>
                </a:lnTo>
                <a:lnTo>
                  <a:pt x="8466" y="381000"/>
                </a:lnTo>
                <a:lnTo>
                  <a:pt x="16933" y="414866"/>
                </a:lnTo>
                <a:lnTo>
                  <a:pt x="25399" y="440266"/>
                </a:lnTo>
                <a:lnTo>
                  <a:pt x="33867" y="448733"/>
                </a:lnTo>
                <a:lnTo>
                  <a:pt x="42333" y="457200"/>
                </a:lnTo>
                <a:lnTo>
                  <a:pt x="59266" y="465666"/>
                </a:lnTo>
                <a:lnTo>
                  <a:pt x="67733" y="465666"/>
                </a:lnTo>
                <a:lnTo>
                  <a:pt x="84666" y="465666"/>
                </a:lnTo>
                <a:lnTo>
                  <a:pt x="93133" y="457200"/>
                </a:lnTo>
                <a:lnTo>
                  <a:pt x="110067" y="448733"/>
                </a:lnTo>
                <a:lnTo>
                  <a:pt x="118533" y="431800"/>
                </a:lnTo>
                <a:lnTo>
                  <a:pt x="135466" y="414866"/>
                </a:lnTo>
                <a:lnTo>
                  <a:pt x="143933" y="389466"/>
                </a:lnTo>
                <a:lnTo>
                  <a:pt x="143933" y="364066"/>
                </a:lnTo>
                <a:lnTo>
                  <a:pt x="152400" y="338666"/>
                </a:lnTo>
                <a:lnTo>
                  <a:pt x="152400" y="304800"/>
                </a:lnTo>
                <a:lnTo>
                  <a:pt x="152400" y="279400"/>
                </a:lnTo>
                <a:lnTo>
                  <a:pt x="143933" y="262466"/>
                </a:lnTo>
                <a:lnTo>
                  <a:pt x="135466" y="237066"/>
                </a:lnTo>
                <a:lnTo>
                  <a:pt x="127000" y="228600"/>
                </a:lnTo>
                <a:lnTo>
                  <a:pt x="118533" y="220133"/>
                </a:lnTo>
                <a:lnTo>
                  <a:pt x="110067" y="220133"/>
                </a:lnTo>
                <a:lnTo>
                  <a:pt x="101599" y="228600"/>
                </a:lnTo>
                <a:lnTo>
                  <a:pt x="84666" y="237066"/>
                </a:lnTo>
                <a:lnTo>
                  <a:pt x="76200" y="254000"/>
                </a:lnTo>
                <a:lnTo>
                  <a:pt x="67733" y="279400"/>
                </a:lnTo>
                <a:lnTo>
                  <a:pt x="67733" y="313266"/>
                </a:lnTo>
                <a:lnTo>
                  <a:pt x="59266" y="347133"/>
                </a:lnTo>
                <a:lnTo>
                  <a:pt x="59266" y="381000"/>
                </a:lnTo>
                <a:lnTo>
                  <a:pt x="59266" y="414866"/>
                </a:lnTo>
                <a:lnTo>
                  <a:pt x="67733" y="440266"/>
                </a:lnTo>
                <a:lnTo>
                  <a:pt x="67733" y="457200"/>
                </a:lnTo>
                <a:lnTo>
                  <a:pt x="76200" y="465666"/>
                </a:lnTo>
                <a:lnTo>
                  <a:pt x="93133" y="474133"/>
                </a:lnTo>
                <a:lnTo>
                  <a:pt x="101599" y="465666"/>
                </a:lnTo>
                <a:lnTo>
                  <a:pt x="101599" y="465666"/>
                </a:lnTo>
                <a:lnTo>
                  <a:pt x="118533" y="457200"/>
                </a:lnTo>
                <a:lnTo>
                  <a:pt x="118533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381067" y="4368800"/>
            <a:ext cx="406400" cy="330201"/>
          </a:xfrm>
          <a:custGeom>
            <a:avLst/>
            <a:gdLst/>
            <a:ahLst/>
            <a:cxnLst/>
            <a:rect l="0" t="0" r="0" b="0"/>
            <a:pathLst>
              <a:path w="406400" h="330201">
                <a:moveTo>
                  <a:pt x="8466" y="16933"/>
                </a:move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8466" y="118533"/>
                </a:lnTo>
                <a:lnTo>
                  <a:pt x="8466" y="160867"/>
                </a:lnTo>
                <a:lnTo>
                  <a:pt x="8466" y="194733"/>
                </a:lnTo>
                <a:lnTo>
                  <a:pt x="8466" y="228600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13267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21733"/>
                </a:lnTo>
                <a:lnTo>
                  <a:pt x="8466" y="313267"/>
                </a:lnTo>
                <a:lnTo>
                  <a:pt x="8466" y="296333"/>
                </a:lnTo>
                <a:lnTo>
                  <a:pt x="16933" y="270933"/>
                </a:lnTo>
                <a:lnTo>
                  <a:pt x="16933" y="237067"/>
                </a:lnTo>
                <a:lnTo>
                  <a:pt x="25399" y="203200"/>
                </a:lnTo>
                <a:lnTo>
                  <a:pt x="33867" y="169333"/>
                </a:lnTo>
                <a:lnTo>
                  <a:pt x="42333" y="143933"/>
                </a:lnTo>
                <a:lnTo>
                  <a:pt x="50800" y="110067"/>
                </a:lnTo>
                <a:lnTo>
                  <a:pt x="59266" y="84667"/>
                </a:lnTo>
                <a:lnTo>
                  <a:pt x="76200" y="67733"/>
                </a:lnTo>
                <a:lnTo>
                  <a:pt x="84666" y="59267"/>
                </a:lnTo>
                <a:lnTo>
                  <a:pt x="101599" y="50800"/>
                </a:lnTo>
                <a:lnTo>
                  <a:pt x="118533" y="50800"/>
                </a:lnTo>
                <a:lnTo>
                  <a:pt x="127000" y="50800"/>
                </a:lnTo>
                <a:lnTo>
                  <a:pt x="143933" y="50800"/>
                </a:lnTo>
                <a:lnTo>
                  <a:pt x="160866" y="67733"/>
                </a:lnTo>
                <a:lnTo>
                  <a:pt x="169333" y="84667"/>
                </a:lnTo>
                <a:lnTo>
                  <a:pt x="169333" y="110067"/>
                </a:lnTo>
                <a:lnTo>
                  <a:pt x="177799" y="135467"/>
                </a:lnTo>
                <a:lnTo>
                  <a:pt x="186267" y="160867"/>
                </a:lnTo>
                <a:lnTo>
                  <a:pt x="186267" y="194733"/>
                </a:lnTo>
                <a:lnTo>
                  <a:pt x="186267" y="220133"/>
                </a:lnTo>
                <a:lnTo>
                  <a:pt x="177799" y="245533"/>
                </a:lnTo>
                <a:lnTo>
                  <a:pt x="177799" y="270933"/>
                </a:lnTo>
                <a:lnTo>
                  <a:pt x="177799" y="279400"/>
                </a:lnTo>
                <a:lnTo>
                  <a:pt x="177799" y="287867"/>
                </a:lnTo>
                <a:lnTo>
                  <a:pt x="177799" y="296333"/>
                </a:lnTo>
                <a:lnTo>
                  <a:pt x="177799" y="296333"/>
                </a:lnTo>
                <a:lnTo>
                  <a:pt x="177799" y="296333"/>
                </a:lnTo>
                <a:lnTo>
                  <a:pt x="177799" y="287867"/>
                </a:lnTo>
                <a:lnTo>
                  <a:pt x="177799" y="279400"/>
                </a:lnTo>
                <a:lnTo>
                  <a:pt x="186267" y="262467"/>
                </a:lnTo>
                <a:lnTo>
                  <a:pt x="186267" y="237067"/>
                </a:lnTo>
                <a:lnTo>
                  <a:pt x="194733" y="211667"/>
                </a:lnTo>
                <a:lnTo>
                  <a:pt x="203200" y="177800"/>
                </a:lnTo>
                <a:lnTo>
                  <a:pt x="211666" y="143933"/>
                </a:lnTo>
                <a:lnTo>
                  <a:pt x="228600" y="110067"/>
                </a:lnTo>
                <a:lnTo>
                  <a:pt x="237066" y="84667"/>
                </a:lnTo>
                <a:lnTo>
                  <a:pt x="253999" y="50800"/>
                </a:lnTo>
                <a:lnTo>
                  <a:pt x="270933" y="33867"/>
                </a:lnTo>
                <a:lnTo>
                  <a:pt x="279400" y="16933"/>
                </a:lnTo>
                <a:lnTo>
                  <a:pt x="296333" y="0"/>
                </a:lnTo>
                <a:lnTo>
                  <a:pt x="313266" y="0"/>
                </a:lnTo>
                <a:lnTo>
                  <a:pt x="330199" y="0"/>
                </a:lnTo>
                <a:lnTo>
                  <a:pt x="347133" y="8467"/>
                </a:lnTo>
                <a:lnTo>
                  <a:pt x="364066" y="16933"/>
                </a:lnTo>
                <a:lnTo>
                  <a:pt x="372533" y="33867"/>
                </a:lnTo>
                <a:lnTo>
                  <a:pt x="389467" y="50800"/>
                </a:lnTo>
                <a:lnTo>
                  <a:pt x="389467" y="76200"/>
                </a:lnTo>
                <a:lnTo>
                  <a:pt x="397933" y="101600"/>
                </a:lnTo>
                <a:lnTo>
                  <a:pt x="397933" y="118533"/>
                </a:lnTo>
                <a:lnTo>
                  <a:pt x="397933" y="143933"/>
                </a:lnTo>
                <a:lnTo>
                  <a:pt x="397933" y="177800"/>
                </a:lnTo>
                <a:lnTo>
                  <a:pt x="397933" y="203200"/>
                </a:lnTo>
                <a:lnTo>
                  <a:pt x="406399" y="237067"/>
                </a:lnTo>
                <a:lnTo>
                  <a:pt x="406399" y="237067"/>
                </a:lnTo>
                <a:lnTo>
                  <a:pt x="406399" y="262467"/>
                </a:lnTo>
                <a:lnTo>
                  <a:pt x="406399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289800" y="3793067"/>
            <a:ext cx="3285067" cy="2319867"/>
          </a:xfrm>
          <a:custGeom>
            <a:avLst/>
            <a:gdLst/>
            <a:ahLst/>
            <a:cxnLst/>
            <a:rect l="0" t="0" r="0" b="0"/>
            <a:pathLst>
              <a:path w="3285067" h="2319867">
                <a:moveTo>
                  <a:pt x="3107266" y="1735666"/>
                </a:moveTo>
                <a:lnTo>
                  <a:pt x="3115734" y="1718733"/>
                </a:lnTo>
                <a:lnTo>
                  <a:pt x="3124200" y="1701800"/>
                </a:lnTo>
                <a:lnTo>
                  <a:pt x="3132666" y="1676400"/>
                </a:lnTo>
                <a:lnTo>
                  <a:pt x="3141133" y="1642533"/>
                </a:lnTo>
                <a:lnTo>
                  <a:pt x="3158067" y="1617133"/>
                </a:lnTo>
                <a:lnTo>
                  <a:pt x="3166534" y="1583266"/>
                </a:lnTo>
                <a:lnTo>
                  <a:pt x="3183466" y="1549400"/>
                </a:lnTo>
                <a:lnTo>
                  <a:pt x="3191934" y="1507066"/>
                </a:lnTo>
                <a:lnTo>
                  <a:pt x="3200400" y="1473200"/>
                </a:lnTo>
                <a:lnTo>
                  <a:pt x="3217333" y="1439333"/>
                </a:lnTo>
                <a:lnTo>
                  <a:pt x="3225800" y="1397000"/>
                </a:lnTo>
                <a:lnTo>
                  <a:pt x="3234267" y="1363133"/>
                </a:lnTo>
                <a:lnTo>
                  <a:pt x="3242734" y="1320800"/>
                </a:lnTo>
                <a:lnTo>
                  <a:pt x="3251200" y="1286933"/>
                </a:lnTo>
                <a:lnTo>
                  <a:pt x="3259666" y="1244600"/>
                </a:lnTo>
                <a:lnTo>
                  <a:pt x="3259666" y="1210733"/>
                </a:lnTo>
                <a:lnTo>
                  <a:pt x="3268134" y="1168400"/>
                </a:lnTo>
                <a:lnTo>
                  <a:pt x="3276600" y="1126066"/>
                </a:lnTo>
                <a:lnTo>
                  <a:pt x="3276600" y="1083733"/>
                </a:lnTo>
                <a:lnTo>
                  <a:pt x="3276600" y="1041400"/>
                </a:lnTo>
                <a:lnTo>
                  <a:pt x="3285066" y="999066"/>
                </a:lnTo>
                <a:lnTo>
                  <a:pt x="3276600" y="965200"/>
                </a:lnTo>
                <a:lnTo>
                  <a:pt x="3276600" y="922866"/>
                </a:lnTo>
                <a:lnTo>
                  <a:pt x="3276600" y="889000"/>
                </a:lnTo>
                <a:lnTo>
                  <a:pt x="3268134" y="846666"/>
                </a:lnTo>
                <a:lnTo>
                  <a:pt x="3268134" y="812800"/>
                </a:lnTo>
                <a:lnTo>
                  <a:pt x="3251200" y="778933"/>
                </a:lnTo>
                <a:lnTo>
                  <a:pt x="3242734" y="736600"/>
                </a:lnTo>
                <a:lnTo>
                  <a:pt x="3234267" y="702733"/>
                </a:lnTo>
                <a:lnTo>
                  <a:pt x="3225800" y="668866"/>
                </a:lnTo>
                <a:lnTo>
                  <a:pt x="3208866" y="635000"/>
                </a:lnTo>
                <a:lnTo>
                  <a:pt x="3191934" y="601133"/>
                </a:lnTo>
                <a:lnTo>
                  <a:pt x="3166534" y="575733"/>
                </a:lnTo>
                <a:lnTo>
                  <a:pt x="3149600" y="541866"/>
                </a:lnTo>
                <a:lnTo>
                  <a:pt x="3124200" y="508000"/>
                </a:lnTo>
                <a:lnTo>
                  <a:pt x="3098800" y="482600"/>
                </a:lnTo>
                <a:lnTo>
                  <a:pt x="3073400" y="457200"/>
                </a:lnTo>
                <a:lnTo>
                  <a:pt x="3048000" y="431800"/>
                </a:lnTo>
                <a:lnTo>
                  <a:pt x="3022600" y="397933"/>
                </a:lnTo>
                <a:lnTo>
                  <a:pt x="2988733" y="372533"/>
                </a:lnTo>
                <a:lnTo>
                  <a:pt x="2954866" y="347133"/>
                </a:lnTo>
                <a:lnTo>
                  <a:pt x="2921000" y="321733"/>
                </a:lnTo>
                <a:lnTo>
                  <a:pt x="2887134" y="296333"/>
                </a:lnTo>
                <a:lnTo>
                  <a:pt x="2844800" y="270933"/>
                </a:lnTo>
                <a:lnTo>
                  <a:pt x="2802466" y="245533"/>
                </a:lnTo>
                <a:lnTo>
                  <a:pt x="2768600" y="220133"/>
                </a:lnTo>
                <a:lnTo>
                  <a:pt x="2726266" y="203200"/>
                </a:lnTo>
                <a:lnTo>
                  <a:pt x="2683933" y="177800"/>
                </a:lnTo>
                <a:lnTo>
                  <a:pt x="2633134" y="160866"/>
                </a:lnTo>
                <a:lnTo>
                  <a:pt x="2590800" y="143933"/>
                </a:lnTo>
                <a:lnTo>
                  <a:pt x="2540000" y="127000"/>
                </a:lnTo>
                <a:lnTo>
                  <a:pt x="2489200" y="110066"/>
                </a:lnTo>
                <a:lnTo>
                  <a:pt x="2438400" y="93133"/>
                </a:lnTo>
                <a:lnTo>
                  <a:pt x="2379133" y="76200"/>
                </a:lnTo>
                <a:lnTo>
                  <a:pt x="2328333" y="67733"/>
                </a:lnTo>
                <a:lnTo>
                  <a:pt x="2277534" y="59266"/>
                </a:lnTo>
                <a:lnTo>
                  <a:pt x="2218267" y="42333"/>
                </a:lnTo>
                <a:lnTo>
                  <a:pt x="2159000" y="33866"/>
                </a:lnTo>
                <a:lnTo>
                  <a:pt x="2099733" y="33866"/>
                </a:lnTo>
                <a:lnTo>
                  <a:pt x="2040466" y="25400"/>
                </a:lnTo>
                <a:lnTo>
                  <a:pt x="1981200" y="16933"/>
                </a:lnTo>
                <a:lnTo>
                  <a:pt x="1921933" y="8466"/>
                </a:lnTo>
                <a:lnTo>
                  <a:pt x="1862667" y="8466"/>
                </a:lnTo>
                <a:lnTo>
                  <a:pt x="1794933" y="8466"/>
                </a:lnTo>
                <a:lnTo>
                  <a:pt x="1735666" y="8466"/>
                </a:lnTo>
                <a:lnTo>
                  <a:pt x="1667934" y="0"/>
                </a:lnTo>
                <a:lnTo>
                  <a:pt x="1608667" y="0"/>
                </a:lnTo>
                <a:lnTo>
                  <a:pt x="1549400" y="8466"/>
                </a:lnTo>
                <a:lnTo>
                  <a:pt x="1490133" y="8466"/>
                </a:lnTo>
                <a:lnTo>
                  <a:pt x="1422400" y="8466"/>
                </a:lnTo>
                <a:lnTo>
                  <a:pt x="1363134" y="16933"/>
                </a:lnTo>
                <a:lnTo>
                  <a:pt x="1295400" y="16933"/>
                </a:lnTo>
                <a:lnTo>
                  <a:pt x="1236133" y="25400"/>
                </a:lnTo>
                <a:lnTo>
                  <a:pt x="1176867" y="33866"/>
                </a:lnTo>
                <a:lnTo>
                  <a:pt x="1117600" y="42333"/>
                </a:lnTo>
                <a:lnTo>
                  <a:pt x="1058334" y="50800"/>
                </a:lnTo>
                <a:lnTo>
                  <a:pt x="999067" y="59266"/>
                </a:lnTo>
                <a:lnTo>
                  <a:pt x="939800" y="76200"/>
                </a:lnTo>
                <a:lnTo>
                  <a:pt x="880533" y="93133"/>
                </a:lnTo>
                <a:lnTo>
                  <a:pt x="829734" y="110066"/>
                </a:lnTo>
                <a:lnTo>
                  <a:pt x="770467" y="127000"/>
                </a:lnTo>
                <a:lnTo>
                  <a:pt x="711200" y="143933"/>
                </a:lnTo>
                <a:lnTo>
                  <a:pt x="660400" y="169333"/>
                </a:lnTo>
                <a:lnTo>
                  <a:pt x="609600" y="186266"/>
                </a:lnTo>
                <a:lnTo>
                  <a:pt x="558800" y="211666"/>
                </a:lnTo>
                <a:lnTo>
                  <a:pt x="508000" y="237066"/>
                </a:lnTo>
                <a:lnTo>
                  <a:pt x="457200" y="270933"/>
                </a:lnTo>
                <a:lnTo>
                  <a:pt x="414867" y="296333"/>
                </a:lnTo>
                <a:lnTo>
                  <a:pt x="372534" y="330200"/>
                </a:lnTo>
                <a:lnTo>
                  <a:pt x="330200" y="364066"/>
                </a:lnTo>
                <a:lnTo>
                  <a:pt x="287866" y="397933"/>
                </a:lnTo>
                <a:lnTo>
                  <a:pt x="254000" y="431800"/>
                </a:lnTo>
                <a:lnTo>
                  <a:pt x="220134" y="465666"/>
                </a:lnTo>
                <a:lnTo>
                  <a:pt x="186267" y="508000"/>
                </a:lnTo>
                <a:lnTo>
                  <a:pt x="160867" y="541866"/>
                </a:lnTo>
                <a:lnTo>
                  <a:pt x="135466" y="584200"/>
                </a:lnTo>
                <a:lnTo>
                  <a:pt x="110067" y="626533"/>
                </a:lnTo>
                <a:lnTo>
                  <a:pt x="84667" y="668866"/>
                </a:lnTo>
                <a:lnTo>
                  <a:pt x="67734" y="711200"/>
                </a:lnTo>
                <a:lnTo>
                  <a:pt x="50800" y="753533"/>
                </a:lnTo>
                <a:lnTo>
                  <a:pt x="33867" y="795866"/>
                </a:lnTo>
                <a:lnTo>
                  <a:pt x="25400" y="846666"/>
                </a:lnTo>
                <a:lnTo>
                  <a:pt x="16933" y="889000"/>
                </a:lnTo>
                <a:lnTo>
                  <a:pt x="8467" y="931333"/>
                </a:lnTo>
                <a:lnTo>
                  <a:pt x="8467" y="973666"/>
                </a:lnTo>
                <a:lnTo>
                  <a:pt x="0" y="1016000"/>
                </a:lnTo>
                <a:lnTo>
                  <a:pt x="0" y="1058333"/>
                </a:lnTo>
                <a:lnTo>
                  <a:pt x="0" y="1109133"/>
                </a:lnTo>
                <a:lnTo>
                  <a:pt x="8467" y="1151466"/>
                </a:lnTo>
                <a:lnTo>
                  <a:pt x="8467" y="1202266"/>
                </a:lnTo>
                <a:lnTo>
                  <a:pt x="16933" y="1244600"/>
                </a:lnTo>
                <a:lnTo>
                  <a:pt x="16933" y="1286933"/>
                </a:lnTo>
                <a:lnTo>
                  <a:pt x="25400" y="1337733"/>
                </a:lnTo>
                <a:lnTo>
                  <a:pt x="42333" y="1380066"/>
                </a:lnTo>
                <a:lnTo>
                  <a:pt x="50800" y="1422400"/>
                </a:lnTo>
                <a:lnTo>
                  <a:pt x="67734" y="1473200"/>
                </a:lnTo>
                <a:lnTo>
                  <a:pt x="76200" y="1515533"/>
                </a:lnTo>
                <a:lnTo>
                  <a:pt x="93133" y="1557866"/>
                </a:lnTo>
                <a:lnTo>
                  <a:pt x="110067" y="1600200"/>
                </a:lnTo>
                <a:lnTo>
                  <a:pt x="135466" y="1634066"/>
                </a:lnTo>
                <a:lnTo>
                  <a:pt x="152400" y="1676400"/>
                </a:lnTo>
                <a:lnTo>
                  <a:pt x="177800" y="1710266"/>
                </a:lnTo>
                <a:lnTo>
                  <a:pt x="194733" y="1752600"/>
                </a:lnTo>
                <a:lnTo>
                  <a:pt x="228600" y="1786466"/>
                </a:lnTo>
                <a:lnTo>
                  <a:pt x="245533" y="1828800"/>
                </a:lnTo>
                <a:lnTo>
                  <a:pt x="279400" y="1862666"/>
                </a:lnTo>
                <a:lnTo>
                  <a:pt x="304800" y="1888066"/>
                </a:lnTo>
                <a:lnTo>
                  <a:pt x="338667" y="1921933"/>
                </a:lnTo>
                <a:lnTo>
                  <a:pt x="372534" y="1947333"/>
                </a:lnTo>
                <a:lnTo>
                  <a:pt x="406400" y="1981200"/>
                </a:lnTo>
                <a:lnTo>
                  <a:pt x="440266" y="2006600"/>
                </a:lnTo>
                <a:lnTo>
                  <a:pt x="482600" y="2040466"/>
                </a:lnTo>
                <a:lnTo>
                  <a:pt x="516466" y="2065866"/>
                </a:lnTo>
                <a:lnTo>
                  <a:pt x="558800" y="2091266"/>
                </a:lnTo>
                <a:lnTo>
                  <a:pt x="601134" y="2108200"/>
                </a:lnTo>
                <a:lnTo>
                  <a:pt x="643467" y="2133600"/>
                </a:lnTo>
                <a:lnTo>
                  <a:pt x="685800" y="2150533"/>
                </a:lnTo>
                <a:lnTo>
                  <a:pt x="728133" y="2167466"/>
                </a:lnTo>
                <a:lnTo>
                  <a:pt x="778933" y="2184400"/>
                </a:lnTo>
                <a:lnTo>
                  <a:pt x="821266" y="2201333"/>
                </a:lnTo>
                <a:lnTo>
                  <a:pt x="872067" y="2218266"/>
                </a:lnTo>
                <a:lnTo>
                  <a:pt x="914400" y="2235200"/>
                </a:lnTo>
                <a:lnTo>
                  <a:pt x="965200" y="2243666"/>
                </a:lnTo>
                <a:lnTo>
                  <a:pt x="1016000" y="2260600"/>
                </a:lnTo>
                <a:lnTo>
                  <a:pt x="1066800" y="2269066"/>
                </a:lnTo>
                <a:lnTo>
                  <a:pt x="1117600" y="2277533"/>
                </a:lnTo>
                <a:lnTo>
                  <a:pt x="1176867" y="2286000"/>
                </a:lnTo>
                <a:lnTo>
                  <a:pt x="1227667" y="2294466"/>
                </a:lnTo>
                <a:lnTo>
                  <a:pt x="1278466" y="2302933"/>
                </a:lnTo>
                <a:lnTo>
                  <a:pt x="1329267" y="2302933"/>
                </a:lnTo>
                <a:lnTo>
                  <a:pt x="1380067" y="2311400"/>
                </a:lnTo>
                <a:lnTo>
                  <a:pt x="1430866" y="2319866"/>
                </a:lnTo>
                <a:lnTo>
                  <a:pt x="1481667" y="2319866"/>
                </a:lnTo>
                <a:lnTo>
                  <a:pt x="1540933" y="2319866"/>
                </a:lnTo>
                <a:lnTo>
                  <a:pt x="1591734" y="2319866"/>
                </a:lnTo>
                <a:lnTo>
                  <a:pt x="1642533" y="2311400"/>
                </a:lnTo>
                <a:lnTo>
                  <a:pt x="1693333" y="2302933"/>
                </a:lnTo>
                <a:lnTo>
                  <a:pt x="1744134" y="2294466"/>
                </a:lnTo>
                <a:lnTo>
                  <a:pt x="1794933" y="2286000"/>
                </a:lnTo>
                <a:lnTo>
                  <a:pt x="1845733" y="2277533"/>
                </a:lnTo>
                <a:lnTo>
                  <a:pt x="1896534" y="2260600"/>
                </a:lnTo>
                <a:lnTo>
                  <a:pt x="1947333" y="2243666"/>
                </a:lnTo>
                <a:lnTo>
                  <a:pt x="1998133" y="2226733"/>
                </a:lnTo>
                <a:lnTo>
                  <a:pt x="2040466" y="2209800"/>
                </a:lnTo>
                <a:lnTo>
                  <a:pt x="2091267" y="2192866"/>
                </a:lnTo>
                <a:lnTo>
                  <a:pt x="2142067" y="2175933"/>
                </a:lnTo>
                <a:lnTo>
                  <a:pt x="2192866" y="2150533"/>
                </a:lnTo>
                <a:lnTo>
                  <a:pt x="2235200" y="2133600"/>
                </a:lnTo>
                <a:lnTo>
                  <a:pt x="2277534" y="2108200"/>
                </a:lnTo>
                <a:lnTo>
                  <a:pt x="2319867" y="2091266"/>
                </a:lnTo>
                <a:lnTo>
                  <a:pt x="2370667" y="2065866"/>
                </a:lnTo>
                <a:lnTo>
                  <a:pt x="2413000" y="2040466"/>
                </a:lnTo>
                <a:lnTo>
                  <a:pt x="2455333" y="2015066"/>
                </a:lnTo>
                <a:lnTo>
                  <a:pt x="2489200" y="1998133"/>
                </a:lnTo>
                <a:lnTo>
                  <a:pt x="2531533" y="1972733"/>
                </a:lnTo>
                <a:lnTo>
                  <a:pt x="2573866" y="1947333"/>
                </a:lnTo>
                <a:lnTo>
                  <a:pt x="2607733" y="1921933"/>
                </a:lnTo>
                <a:lnTo>
                  <a:pt x="2641600" y="1905000"/>
                </a:lnTo>
                <a:lnTo>
                  <a:pt x="2683933" y="1879600"/>
                </a:lnTo>
                <a:lnTo>
                  <a:pt x="2709334" y="1862666"/>
                </a:lnTo>
                <a:lnTo>
                  <a:pt x="2743200" y="1837266"/>
                </a:lnTo>
                <a:lnTo>
                  <a:pt x="2768600" y="1820333"/>
                </a:lnTo>
                <a:lnTo>
                  <a:pt x="2802466" y="1803400"/>
                </a:lnTo>
                <a:lnTo>
                  <a:pt x="2827866" y="1786466"/>
                </a:lnTo>
                <a:lnTo>
                  <a:pt x="2853267" y="1778000"/>
                </a:lnTo>
                <a:lnTo>
                  <a:pt x="2878666" y="1761066"/>
                </a:lnTo>
                <a:lnTo>
                  <a:pt x="2904066" y="1752600"/>
                </a:lnTo>
                <a:lnTo>
                  <a:pt x="2921000" y="1735666"/>
                </a:lnTo>
                <a:lnTo>
                  <a:pt x="2946400" y="1718733"/>
                </a:lnTo>
                <a:lnTo>
                  <a:pt x="2963334" y="1710266"/>
                </a:lnTo>
                <a:lnTo>
                  <a:pt x="2980266" y="1701800"/>
                </a:lnTo>
                <a:lnTo>
                  <a:pt x="2997200" y="1693333"/>
                </a:lnTo>
                <a:lnTo>
                  <a:pt x="3014134" y="1676400"/>
                </a:lnTo>
                <a:lnTo>
                  <a:pt x="3031066" y="1667933"/>
                </a:lnTo>
                <a:lnTo>
                  <a:pt x="3031066" y="1667933"/>
                </a:lnTo>
                <a:lnTo>
                  <a:pt x="3056466" y="1659466"/>
                </a:lnTo>
                <a:lnTo>
                  <a:pt x="3056466" y="1659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15970</TotalTime>
  <Words>687</Words>
  <Application>Microsoft Office PowerPoint</Application>
  <PresentationFormat>Custom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Algebra 2 Friday 5-1-15</vt:lpstr>
      <vt:lpstr>Warm-ups:  Simplify the following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204</cp:revision>
  <cp:lastPrinted>2015-03-16T11:28:53Z</cp:lastPrinted>
  <dcterms:created xsi:type="dcterms:W3CDTF">2013-11-30T22:11:31Z</dcterms:created>
  <dcterms:modified xsi:type="dcterms:W3CDTF">2015-05-01T15:53:29Z</dcterms:modified>
</cp:coreProperties>
</file>