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9"/>
  </p:handoutMasterIdLst>
  <p:sldIdLst>
    <p:sldId id="413" r:id="rId2"/>
    <p:sldId id="414" r:id="rId3"/>
    <p:sldId id="415" r:id="rId4"/>
    <p:sldId id="416" r:id="rId5"/>
    <p:sldId id="417" r:id="rId6"/>
    <p:sldId id="418" r:id="rId7"/>
    <p:sldId id="419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7" y="1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1109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7" y="8831109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Algebra 2 Wednesday 4-29-15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58848" y="738898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Today</a:t>
            </a:r>
            <a:r>
              <a:rPr lang="en-US" sz="1800" b="1" dirty="0">
                <a:solidFill>
                  <a:schemeClr val="accent6"/>
                </a:solidFill>
              </a:rPr>
              <a:t>, we will be able to…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simplify </a:t>
            </a:r>
            <a:r>
              <a:rPr lang="en-US" sz="1800" dirty="0"/>
              <a:t>rational expressions and use factoring to complete this process when </a:t>
            </a:r>
            <a:r>
              <a:rPr lang="en-US" sz="1800" dirty="0" smtClean="0"/>
              <a:t>necessary</a:t>
            </a:r>
          </a:p>
          <a:p>
            <a:r>
              <a:rPr lang="en-US" sz="1800" dirty="0" smtClean="0"/>
              <a:t>multiply </a:t>
            </a:r>
            <a:r>
              <a:rPr lang="en-US" sz="1800" dirty="0"/>
              <a:t>rational </a:t>
            </a:r>
            <a:r>
              <a:rPr lang="en-US" sz="1800" dirty="0" smtClean="0"/>
              <a:t>expressions - polynomials</a:t>
            </a:r>
          </a:p>
          <a:p>
            <a:r>
              <a:rPr lang="en-US" sz="1800" dirty="0" smtClean="0"/>
              <a:t>divide </a:t>
            </a:r>
            <a:r>
              <a:rPr lang="en-US" sz="1800" dirty="0"/>
              <a:t>rational </a:t>
            </a:r>
            <a:r>
              <a:rPr lang="en-US" sz="1800" dirty="0" smtClean="0"/>
              <a:t>expressions - polynomials</a:t>
            </a:r>
          </a:p>
          <a:p>
            <a:r>
              <a:rPr lang="en-US" sz="1800" dirty="0" smtClean="0"/>
              <a:t>simplify complex fractions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We </a:t>
            </a:r>
            <a:r>
              <a:rPr lang="en-US" sz="1800" b="1" dirty="0">
                <a:solidFill>
                  <a:schemeClr val="accent6"/>
                </a:solidFill>
              </a:rPr>
              <a:t>will show we can do this by…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Asking and answering questions</a:t>
            </a:r>
          </a:p>
          <a:p>
            <a:r>
              <a:rPr lang="en-US" sz="1800" dirty="0" smtClean="0"/>
              <a:t>Completing the guided practice problems</a:t>
            </a:r>
          </a:p>
          <a:p>
            <a:r>
              <a:rPr lang="en-US" sz="1800" dirty="0" smtClean="0"/>
              <a:t>Completing the bookwork assignment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 </a:t>
            </a:r>
            <a:r>
              <a:rPr lang="en-US" sz="18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Correct answers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concepts in Chapter 8 will help prepare students for </a:t>
            </a:r>
            <a:r>
              <a:rPr lang="en-US" sz="1800" dirty="0" err="1" smtClean="0"/>
              <a:t>Precalculus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Tomorrow we will learn…</a:t>
            </a:r>
          </a:p>
          <a:p>
            <a:r>
              <a:rPr lang="en-US" sz="1800" dirty="0" smtClean="0"/>
              <a:t>How to add and subtract rational expressions.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15706" y="470923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</a:t>
            </a:r>
            <a:r>
              <a:rPr lang="en-US" sz="2000" b="1" dirty="0">
                <a:solidFill>
                  <a:schemeClr val="accent2"/>
                </a:solidFill>
              </a:rPr>
              <a:t>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/>
              <a:t>Learned how to simplify radical expressions and use factoring to complete the process, multiply and divide rational expressions containing monomials.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15706" y="738898"/>
            <a:ext cx="6218258" cy="3833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rgbClr val="FF0000"/>
                </a:solidFill>
              </a:rPr>
              <a:t>Check in/Discuss</a:t>
            </a:r>
          </a:p>
          <a:p>
            <a:pPr marL="0" indent="0">
              <a:buNone/>
            </a:pPr>
            <a:r>
              <a:rPr lang="en-US" sz="2400" dirty="0" smtClean="0"/>
              <a:t>A#8.11 </a:t>
            </a:r>
            <a:r>
              <a:rPr lang="en-US" sz="2400" dirty="0">
                <a:solidFill>
                  <a:schemeClr val="accent2"/>
                </a:solidFill>
              </a:rPr>
              <a:t>page 447</a:t>
            </a:r>
            <a:r>
              <a:rPr lang="en-US" sz="2400" dirty="0"/>
              <a:t> </a:t>
            </a:r>
            <a:r>
              <a:rPr lang="en-US" sz="2400" dirty="0" smtClean="0"/>
              <a:t>#3 </a:t>
            </a:r>
            <a:r>
              <a:rPr lang="en-US" sz="2400" dirty="0"/>
              <a:t>– </a:t>
            </a:r>
            <a:r>
              <a:rPr lang="en-US" sz="2400" dirty="0" smtClean="0"/>
              <a:t>11, 16 </a:t>
            </a:r>
            <a:r>
              <a:rPr lang="en-US" sz="2400" dirty="0"/>
              <a:t>– </a:t>
            </a:r>
            <a:r>
              <a:rPr lang="en-US" sz="2400" dirty="0" smtClean="0"/>
              <a:t>25 </a:t>
            </a:r>
            <a:r>
              <a:rPr lang="en-US" sz="2400" dirty="0"/>
              <a:t>all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chemeClr val="accent5"/>
                </a:solidFill>
              </a:rPr>
              <a:t>Discussion/Notes/Guided Practice</a:t>
            </a:r>
          </a:p>
          <a:p>
            <a:pPr marL="0" indent="0">
              <a:buNone/>
            </a:pPr>
            <a:r>
              <a:rPr lang="en-US" sz="3400" b="1" dirty="0" smtClean="0"/>
              <a:t>8.1 – Multiplying and Dividing Rational Expressions </a:t>
            </a:r>
            <a:r>
              <a:rPr lang="en-US" sz="3400" b="1" dirty="0" smtClean="0">
                <a:solidFill>
                  <a:schemeClr val="accent2"/>
                </a:solidFill>
              </a:rPr>
              <a:t>Part 2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Assignment</a:t>
            </a:r>
          </a:p>
          <a:p>
            <a:r>
              <a:rPr lang="en-US" sz="3200" dirty="0" smtClean="0"/>
              <a:t>A#8.12 </a:t>
            </a:r>
            <a:r>
              <a:rPr lang="en-US" sz="3200" dirty="0" smtClean="0">
                <a:solidFill>
                  <a:schemeClr val="accent2"/>
                </a:solidFill>
              </a:rPr>
              <a:t>page 447</a:t>
            </a:r>
            <a:r>
              <a:rPr lang="en-US" sz="3200" dirty="0" smtClean="0"/>
              <a:t> #12 – 15, 26 – 32 all</a:t>
            </a:r>
          </a:p>
          <a:p>
            <a:pPr lvl="1"/>
            <a:r>
              <a:rPr lang="en-US" altLang="en-US" sz="2000" b="1" dirty="0" smtClean="0">
                <a:solidFill>
                  <a:srgbClr val="FF0000"/>
                </a:solidFill>
              </a:rPr>
              <a:t>MUST SHOW WORK TO RECEIVE CREDIT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9741" y="6032671"/>
            <a:ext cx="351160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Thurs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			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Fri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8.2 part 1 Notes	8.2 part 2 notes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#5: Polynomials in the numerator and denominator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3632982" cy="10182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+15</m:t>
                        </m:r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3632982" cy="1018227"/>
              </a:xfrm>
              <a:prstGeom prst="rect">
                <a:avLst/>
              </a:prstGeom>
              <a:blipFill rotWithShape="0">
                <a:blip r:embed="rId4"/>
                <a:stretch>
                  <a:fillRect l="-5201" b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43351" y="1352919"/>
                <a:ext cx="3630546" cy="956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−35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351" y="1352919"/>
                <a:ext cx="3630546" cy="956352"/>
              </a:xfrm>
              <a:prstGeom prst="rect">
                <a:avLst/>
              </a:prstGeom>
              <a:blipFill rotWithShape="0">
                <a:blip r:embed="rId5"/>
                <a:stretch>
                  <a:fillRect l="-5210" b="-10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905933" y="2125133"/>
            <a:ext cx="1041401" cy="25401"/>
          </a:xfrm>
          <a:custGeom>
            <a:avLst/>
            <a:gdLst/>
            <a:ahLst/>
            <a:cxnLst/>
            <a:rect l="0" t="0" r="0" b="0"/>
            <a:pathLst>
              <a:path w="1041401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4" y="16934"/>
                </a:lnTo>
                <a:lnTo>
                  <a:pt x="101600" y="16934"/>
                </a:lnTo>
                <a:lnTo>
                  <a:pt x="118534" y="16934"/>
                </a:lnTo>
                <a:lnTo>
                  <a:pt x="127000" y="16934"/>
                </a:lnTo>
                <a:lnTo>
                  <a:pt x="135467" y="16934"/>
                </a:lnTo>
                <a:lnTo>
                  <a:pt x="152400" y="16934"/>
                </a:lnTo>
                <a:lnTo>
                  <a:pt x="160867" y="8467"/>
                </a:lnTo>
                <a:lnTo>
                  <a:pt x="169334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28600" y="8467"/>
                </a:lnTo>
                <a:lnTo>
                  <a:pt x="245534" y="8467"/>
                </a:lnTo>
                <a:lnTo>
                  <a:pt x="254000" y="8467"/>
                </a:lnTo>
                <a:lnTo>
                  <a:pt x="270934" y="8467"/>
                </a:lnTo>
                <a:lnTo>
                  <a:pt x="279400" y="8467"/>
                </a:lnTo>
                <a:lnTo>
                  <a:pt x="296334" y="8467"/>
                </a:lnTo>
                <a:lnTo>
                  <a:pt x="313267" y="8467"/>
                </a:lnTo>
                <a:lnTo>
                  <a:pt x="330200" y="8467"/>
                </a:lnTo>
                <a:lnTo>
                  <a:pt x="347134" y="8467"/>
                </a:lnTo>
                <a:lnTo>
                  <a:pt x="355600" y="8467"/>
                </a:lnTo>
                <a:lnTo>
                  <a:pt x="372534" y="8467"/>
                </a:lnTo>
                <a:lnTo>
                  <a:pt x="381000" y="8467"/>
                </a:lnTo>
                <a:lnTo>
                  <a:pt x="397934" y="8467"/>
                </a:lnTo>
                <a:lnTo>
                  <a:pt x="414867" y="8467"/>
                </a:lnTo>
                <a:lnTo>
                  <a:pt x="431800" y="8467"/>
                </a:lnTo>
                <a:lnTo>
                  <a:pt x="440267" y="8467"/>
                </a:lnTo>
                <a:lnTo>
                  <a:pt x="457200" y="8467"/>
                </a:lnTo>
                <a:lnTo>
                  <a:pt x="474134" y="8467"/>
                </a:lnTo>
                <a:lnTo>
                  <a:pt x="491067" y="8467"/>
                </a:lnTo>
                <a:lnTo>
                  <a:pt x="499534" y="8467"/>
                </a:lnTo>
                <a:lnTo>
                  <a:pt x="516467" y="8467"/>
                </a:lnTo>
                <a:lnTo>
                  <a:pt x="533400" y="8467"/>
                </a:lnTo>
                <a:lnTo>
                  <a:pt x="550334" y="8467"/>
                </a:lnTo>
                <a:lnTo>
                  <a:pt x="567267" y="8467"/>
                </a:lnTo>
                <a:lnTo>
                  <a:pt x="584200" y="8467"/>
                </a:lnTo>
                <a:lnTo>
                  <a:pt x="592667" y="0"/>
                </a:lnTo>
                <a:lnTo>
                  <a:pt x="609600" y="0"/>
                </a:lnTo>
                <a:lnTo>
                  <a:pt x="626534" y="0"/>
                </a:lnTo>
                <a:lnTo>
                  <a:pt x="635000" y="0"/>
                </a:lnTo>
                <a:lnTo>
                  <a:pt x="651934" y="0"/>
                </a:lnTo>
                <a:lnTo>
                  <a:pt x="668867" y="0"/>
                </a:lnTo>
                <a:lnTo>
                  <a:pt x="685800" y="0"/>
                </a:lnTo>
                <a:lnTo>
                  <a:pt x="694267" y="0"/>
                </a:lnTo>
                <a:lnTo>
                  <a:pt x="711200" y="0"/>
                </a:lnTo>
                <a:lnTo>
                  <a:pt x="728134" y="0"/>
                </a:lnTo>
                <a:lnTo>
                  <a:pt x="736600" y="0"/>
                </a:lnTo>
                <a:lnTo>
                  <a:pt x="745067" y="0"/>
                </a:lnTo>
                <a:lnTo>
                  <a:pt x="762000" y="0"/>
                </a:lnTo>
                <a:lnTo>
                  <a:pt x="770467" y="0"/>
                </a:lnTo>
                <a:lnTo>
                  <a:pt x="787400" y="8467"/>
                </a:lnTo>
                <a:lnTo>
                  <a:pt x="795867" y="8467"/>
                </a:lnTo>
                <a:lnTo>
                  <a:pt x="812800" y="8467"/>
                </a:lnTo>
                <a:lnTo>
                  <a:pt x="821267" y="8467"/>
                </a:lnTo>
                <a:lnTo>
                  <a:pt x="838200" y="8467"/>
                </a:lnTo>
                <a:lnTo>
                  <a:pt x="846667" y="8467"/>
                </a:lnTo>
                <a:lnTo>
                  <a:pt x="855134" y="8467"/>
                </a:lnTo>
                <a:lnTo>
                  <a:pt x="872067" y="8467"/>
                </a:lnTo>
                <a:lnTo>
                  <a:pt x="880534" y="8467"/>
                </a:lnTo>
                <a:lnTo>
                  <a:pt x="897467" y="16934"/>
                </a:lnTo>
                <a:lnTo>
                  <a:pt x="905934" y="16934"/>
                </a:lnTo>
                <a:lnTo>
                  <a:pt x="914400" y="16934"/>
                </a:lnTo>
                <a:lnTo>
                  <a:pt x="922867" y="16934"/>
                </a:lnTo>
                <a:lnTo>
                  <a:pt x="939800" y="16934"/>
                </a:lnTo>
                <a:lnTo>
                  <a:pt x="948267" y="16934"/>
                </a:lnTo>
                <a:lnTo>
                  <a:pt x="956734" y="16934"/>
                </a:lnTo>
                <a:lnTo>
                  <a:pt x="965200" y="16934"/>
                </a:lnTo>
                <a:lnTo>
                  <a:pt x="982134" y="16934"/>
                </a:lnTo>
                <a:lnTo>
                  <a:pt x="990600" y="16934"/>
                </a:lnTo>
                <a:lnTo>
                  <a:pt x="999067" y="25400"/>
                </a:lnTo>
                <a:lnTo>
                  <a:pt x="1007534" y="25400"/>
                </a:lnTo>
                <a:lnTo>
                  <a:pt x="1016000" y="25400"/>
                </a:lnTo>
                <a:lnTo>
                  <a:pt x="1024467" y="25400"/>
                </a:lnTo>
                <a:lnTo>
                  <a:pt x="1032934" y="25400"/>
                </a:lnTo>
                <a:lnTo>
                  <a:pt x="1032934" y="25400"/>
                </a:lnTo>
                <a:lnTo>
                  <a:pt x="1041400" y="25400"/>
                </a:lnTo>
                <a:lnTo>
                  <a:pt x="1041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38200" y="2379133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8467" y="143934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27000"/>
                </a:lnTo>
                <a:lnTo>
                  <a:pt x="16933" y="118534"/>
                </a:lnTo>
                <a:lnTo>
                  <a:pt x="25400" y="110067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93134"/>
                </a:lnTo>
                <a:lnTo>
                  <a:pt x="59267" y="93134"/>
                </a:lnTo>
                <a:lnTo>
                  <a:pt x="76200" y="84667"/>
                </a:lnTo>
                <a:lnTo>
                  <a:pt x="84667" y="84667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8533" y="93134"/>
                </a:lnTo>
                <a:lnTo>
                  <a:pt x="135467" y="93134"/>
                </a:lnTo>
                <a:lnTo>
                  <a:pt x="143933" y="101600"/>
                </a:lnTo>
                <a:lnTo>
                  <a:pt x="152400" y="110067"/>
                </a:lnTo>
                <a:lnTo>
                  <a:pt x="169333" y="118534"/>
                </a:lnTo>
                <a:lnTo>
                  <a:pt x="177800" y="127000"/>
                </a:lnTo>
                <a:lnTo>
                  <a:pt x="186267" y="135467"/>
                </a:lnTo>
                <a:lnTo>
                  <a:pt x="186267" y="143934"/>
                </a:lnTo>
                <a:lnTo>
                  <a:pt x="194733" y="152400"/>
                </a:lnTo>
                <a:lnTo>
                  <a:pt x="194733" y="169334"/>
                </a:lnTo>
                <a:lnTo>
                  <a:pt x="194733" y="177800"/>
                </a:lnTo>
                <a:lnTo>
                  <a:pt x="194733" y="194734"/>
                </a:lnTo>
                <a:lnTo>
                  <a:pt x="186267" y="203200"/>
                </a:lnTo>
                <a:lnTo>
                  <a:pt x="177800" y="220134"/>
                </a:lnTo>
                <a:lnTo>
                  <a:pt x="169333" y="228600"/>
                </a:lnTo>
                <a:lnTo>
                  <a:pt x="160867" y="245534"/>
                </a:lnTo>
                <a:lnTo>
                  <a:pt x="143933" y="254000"/>
                </a:lnTo>
                <a:lnTo>
                  <a:pt x="127000" y="262467"/>
                </a:lnTo>
                <a:lnTo>
                  <a:pt x="110067" y="270934"/>
                </a:lnTo>
                <a:lnTo>
                  <a:pt x="101600" y="270934"/>
                </a:lnTo>
                <a:lnTo>
                  <a:pt x="84667" y="279400"/>
                </a:lnTo>
                <a:lnTo>
                  <a:pt x="67733" y="279400"/>
                </a:lnTo>
                <a:lnTo>
                  <a:pt x="59267" y="279400"/>
                </a:lnTo>
                <a:lnTo>
                  <a:pt x="42333" y="270934"/>
                </a:lnTo>
                <a:lnTo>
                  <a:pt x="33867" y="270934"/>
                </a:lnTo>
                <a:lnTo>
                  <a:pt x="25400" y="262467"/>
                </a:lnTo>
                <a:lnTo>
                  <a:pt x="16933" y="262467"/>
                </a:lnTo>
                <a:lnTo>
                  <a:pt x="8467" y="254000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092200" y="2345267"/>
            <a:ext cx="84668" cy="338667"/>
          </a:xfrm>
          <a:custGeom>
            <a:avLst/>
            <a:gdLst/>
            <a:ahLst/>
            <a:cxnLst/>
            <a:rect l="0" t="0" r="0" b="0"/>
            <a:pathLst>
              <a:path w="84668" h="338667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42333" y="42333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3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8467" y="245533"/>
                </a:lnTo>
                <a:lnTo>
                  <a:pt x="8467" y="262466"/>
                </a:lnTo>
                <a:lnTo>
                  <a:pt x="16933" y="270933"/>
                </a:lnTo>
                <a:lnTo>
                  <a:pt x="25400" y="279400"/>
                </a:lnTo>
                <a:lnTo>
                  <a:pt x="33867" y="296333"/>
                </a:lnTo>
                <a:lnTo>
                  <a:pt x="42333" y="304800"/>
                </a:lnTo>
                <a:lnTo>
                  <a:pt x="50800" y="313266"/>
                </a:lnTo>
                <a:lnTo>
                  <a:pt x="59267" y="321733"/>
                </a:lnTo>
                <a:lnTo>
                  <a:pt x="59267" y="330200"/>
                </a:lnTo>
                <a:lnTo>
                  <a:pt x="67733" y="330200"/>
                </a:lnTo>
                <a:lnTo>
                  <a:pt x="76200" y="330200"/>
                </a:lnTo>
                <a:lnTo>
                  <a:pt x="76200" y="338666"/>
                </a:lnTo>
                <a:lnTo>
                  <a:pt x="76200" y="338666"/>
                </a:lnTo>
                <a:lnTo>
                  <a:pt x="76200" y="338666"/>
                </a:lnTo>
                <a:lnTo>
                  <a:pt x="84667" y="338666"/>
                </a:lnTo>
                <a:lnTo>
                  <a:pt x="84667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61533" y="2429933"/>
            <a:ext cx="186268" cy="347135"/>
          </a:xfrm>
          <a:custGeom>
            <a:avLst/>
            <a:gdLst/>
            <a:ahLst/>
            <a:cxnLst/>
            <a:rect l="0" t="0" r="0" b="0"/>
            <a:pathLst>
              <a:path w="186268" h="347135">
                <a:moveTo>
                  <a:pt x="16934" y="42334"/>
                </a:moveTo>
                <a:lnTo>
                  <a:pt x="16934" y="42334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16934" y="169334"/>
                </a:lnTo>
                <a:lnTo>
                  <a:pt x="16934" y="177800"/>
                </a:lnTo>
                <a:lnTo>
                  <a:pt x="25400" y="186267"/>
                </a:lnTo>
                <a:lnTo>
                  <a:pt x="33867" y="186267"/>
                </a:lnTo>
                <a:lnTo>
                  <a:pt x="50800" y="194734"/>
                </a:lnTo>
                <a:lnTo>
                  <a:pt x="59267" y="194734"/>
                </a:lnTo>
                <a:lnTo>
                  <a:pt x="76200" y="186267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0067" y="169334"/>
                </a:lnTo>
                <a:lnTo>
                  <a:pt x="118534" y="152400"/>
                </a:lnTo>
                <a:lnTo>
                  <a:pt x="127000" y="143934"/>
                </a:lnTo>
                <a:lnTo>
                  <a:pt x="135467" y="135467"/>
                </a:lnTo>
                <a:lnTo>
                  <a:pt x="143934" y="118534"/>
                </a:lnTo>
                <a:lnTo>
                  <a:pt x="143934" y="101600"/>
                </a:lnTo>
                <a:lnTo>
                  <a:pt x="152400" y="84667"/>
                </a:lnTo>
                <a:lnTo>
                  <a:pt x="152400" y="76200"/>
                </a:lnTo>
                <a:lnTo>
                  <a:pt x="160867" y="59267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25400"/>
                </a:lnTo>
                <a:lnTo>
                  <a:pt x="160867" y="25400"/>
                </a:lnTo>
                <a:lnTo>
                  <a:pt x="152400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16934"/>
                </a:lnTo>
                <a:lnTo>
                  <a:pt x="152400" y="25400"/>
                </a:lnTo>
                <a:lnTo>
                  <a:pt x="152400" y="33867"/>
                </a:lnTo>
                <a:lnTo>
                  <a:pt x="160867" y="50800"/>
                </a:lnTo>
                <a:lnTo>
                  <a:pt x="160867" y="67734"/>
                </a:lnTo>
                <a:lnTo>
                  <a:pt x="169334" y="84667"/>
                </a:lnTo>
                <a:lnTo>
                  <a:pt x="169334" y="101600"/>
                </a:lnTo>
                <a:lnTo>
                  <a:pt x="177800" y="127000"/>
                </a:lnTo>
                <a:lnTo>
                  <a:pt x="177800" y="152400"/>
                </a:lnTo>
                <a:lnTo>
                  <a:pt x="186267" y="169334"/>
                </a:lnTo>
                <a:lnTo>
                  <a:pt x="186267" y="194734"/>
                </a:lnTo>
                <a:lnTo>
                  <a:pt x="186267" y="220134"/>
                </a:lnTo>
                <a:lnTo>
                  <a:pt x="186267" y="245534"/>
                </a:lnTo>
                <a:lnTo>
                  <a:pt x="177800" y="262467"/>
                </a:lnTo>
                <a:lnTo>
                  <a:pt x="177800" y="279400"/>
                </a:lnTo>
                <a:lnTo>
                  <a:pt x="169334" y="296334"/>
                </a:lnTo>
                <a:lnTo>
                  <a:pt x="160867" y="313267"/>
                </a:lnTo>
                <a:lnTo>
                  <a:pt x="143934" y="321734"/>
                </a:lnTo>
                <a:lnTo>
                  <a:pt x="135467" y="330200"/>
                </a:lnTo>
                <a:lnTo>
                  <a:pt x="118534" y="338667"/>
                </a:lnTo>
                <a:lnTo>
                  <a:pt x="110067" y="347134"/>
                </a:lnTo>
                <a:lnTo>
                  <a:pt x="93134" y="347134"/>
                </a:lnTo>
                <a:lnTo>
                  <a:pt x="76200" y="347134"/>
                </a:lnTo>
                <a:lnTo>
                  <a:pt x="59267" y="347134"/>
                </a:lnTo>
                <a:lnTo>
                  <a:pt x="50800" y="338667"/>
                </a:lnTo>
                <a:lnTo>
                  <a:pt x="33867" y="330200"/>
                </a:lnTo>
                <a:lnTo>
                  <a:pt x="25400" y="321734"/>
                </a:lnTo>
                <a:lnTo>
                  <a:pt x="16934" y="304800"/>
                </a:lnTo>
                <a:lnTo>
                  <a:pt x="16934" y="304800"/>
                </a:lnTo>
                <a:lnTo>
                  <a:pt x="16934" y="296334"/>
                </a:lnTo>
                <a:lnTo>
                  <a:pt x="16934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591733" y="2387600"/>
            <a:ext cx="8468" cy="220134"/>
          </a:xfrm>
          <a:custGeom>
            <a:avLst/>
            <a:gdLst/>
            <a:ahLst/>
            <a:cxnLst/>
            <a:rect l="0" t="0" r="0" b="0"/>
            <a:pathLst>
              <a:path w="84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81667" y="2472267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10066" y="16933"/>
                </a:lnTo>
                <a:lnTo>
                  <a:pt x="127000" y="8466"/>
                </a:lnTo>
                <a:lnTo>
                  <a:pt x="143933" y="8466"/>
                </a:lnTo>
                <a:lnTo>
                  <a:pt x="160866" y="8466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44133" y="2353733"/>
            <a:ext cx="160868" cy="270935"/>
          </a:xfrm>
          <a:custGeom>
            <a:avLst/>
            <a:gdLst/>
            <a:ahLst/>
            <a:cxnLst/>
            <a:rect l="0" t="0" r="0" b="0"/>
            <a:pathLst>
              <a:path w="160868" h="270935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16934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93134" y="16934"/>
                </a:lnTo>
                <a:lnTo>
                  <a:pt x="93134" y="25400"/>
                </a:lnTo>
                <a:lnTo>
                  <a:pt x="93134" y="42334"/>
                </a:lnTo>
                <a:lnTo>
                  <a:pt x="84667" y="50800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4" y="93134"/>
                </a:lnTo>
                <a:lnTo>
                  <a:pt x="59267" y="101600"/>
                </a:lnTo>
                <a:lnTo>
                  <a:pt x="50800" y="110067"/>
                </a:lnTo>
                <a:lnTo>
                  <a:pt x="42334" y="118534"/>
                </a:lnTo>
                <a:lnTo>
                  <a:pt x="33867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50800" y="118534"/>
                </a:lnTo>
                <a:lnTo>
                  <a:pt x="59267" y="110067"/>
                </a:lnTo>
                <a:lnTo>
                  <a:pt x="76200" y="110067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18534" y="110067"/>
                </a:lnTo>
                <a:lnTo>
                  <a:pt x="127000" y="110067"/>
                </a:lnTo>
                <a:lnTo>
                  <a:pt x="135467" y="118534"/>
                </a:lnTo>
                <a:lnTo>
                  <a:pt x="143934" y="127000"/>
                </a:lnTo>
                <a:lnTo>
                  <a:pt x="152400" y="143934"/>
                </a:lnTo>
                <a:lnTo>
                  <a:pt x="160867" y="152400"/>
                </a:lnTo>
                <a:lnTo>
                  <a:pt x="160867" y="169334"/>
                </a:lnTo>
                <a:lnTo>
                  <a:pt x="160867" y="177800"/>
                </a:lnTo>
                <a:lnTo>
                  <a:pt x="152400" y="194734"/>
                </a:lnTo>
                <a:lnTo>
                  <a:pt x="143934" y="211667"/>
                </a:lnTo>
                <a:lnTo>
                  <a:pt x="135467" y="220134"/>
                </a:lnTo>
                <a:lnTo>
                  <a:pt x="127000" y="237067"/>
                </a:lnTo>
                <a:lnTo>
                  <a:pt x="118534" y="245534"/>
                </a:lnTo>
                <a:lnTo>
                  <a:pt x="101600" y="254000"/>
                </a:lnTo>
                <a:lnTo>
                  <a:pt x="84667" y="262467"/>
                </a:lnTo>
                <a:lnTo>
                  <a:pt x="76200" y="262467"/>
                </a:lnTo>
                <a:lnTo>
                  <a:pt x="59267" y="270934"/>
                </a:lnTo>
                <a:lnTo>
                  <a:pt x="42334" y="270934"/>
                </a:lnTo>
                <a:lnTo>
                  <a:pt x="33867" y="270934"/>
                </a:lnTo>
                <a:lnTo>
                  <a:pt x="16934" y="262467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45733" y="2252133"/>
            <a:ext cx="152401" cy="457201"/>
          </a:xfrm>
          <a:custGeom>
            <a:avLst/>
            <a:gdLst/>
            <a:ahLst/>
            <a:cxnLst/>
            <a:rect l="0" t="0" r="0" b="0"/>
            <a:pathLst>
              <a:path w="152401" h="457201">
                <a:moveTo>
                  <a:pt x="42334" y="0"/>
                </a:moveTo>
                <a:lnTo>
                  <a:pt x="42334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16934"/>
                </a:lnTo>
                <a:lnTo>
                  <a:pt x="76200" y="16934"/>
                </a:lnTo>
                <a:lnTo>
                  <a:pt x="84667" y="33867"/>
                </a:lnTo>
                <a:lnTo>
                  <a:pt x="93134" y="42334"/>
                </a:lnTo>
                <a:lnTo>
                  <a:pt x="101600" y="59267"/>
                </a:lnTo>
                <a:lnTo>
                  <a:pt x="118534" y="67734"/>
                </a:lnTo>
                <a:lnTo>
                  <a:pt x="127000" y="93134"/>
                </a:lnTo>
                <a:lnTo>
                  <a:pt x="135467" y="110067"/>
                </a:lnTo>
                <a:lnTo>
                  <a:pt x="143934" y="135467"/>
                </a:lnTo>
                <a:lnTo>
                  <a:pt x="152400" y="160867"/>
                </a:lnTo>
                <a:lnTo>
                  <a:pt x="152400" y="186267"/>
                </a:lnTo>
                <a:lnTo>
                  <a:pt x="152400" y="220134"/>
                </a:lnTo>
                <a:lnTo>
                  <a:pt x="143934" y="245534"/>
                </a:lnTo>
                <a:lnTo>
                  <a:pt x="143934" y="270934"/>
                </a:lnTo>
                <a:lnTo>
                  <a:pt x="135467" y="304800"/>
                </a:lnTo>
                <a:lnTo>
                  <a:pt x="127000" y="330200"/>
                </a:lnTo>
                <a:lnTo>
                  <a:pt x="110067" y="355600"/>
                </a:lnTo>
                <a:lnTo>
                  <a:pt x="93134" y="389467"/>
                </a:lnTo>
                <a:lnTo>
                  <a:pt x="67734" y="414867"/>
                </a:lnTo>
                <a:lnTo>
                  <a:pt x="33867" y="431800"/>
                </a:lnTo>
                <a:lnTo>
                  <a:pt x="33867" y="4318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45267" y="982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09800" y="922867"/>
            <a:ext cx="101601" cy="423334"/>
          </a:xfrm>
          <a:custGeom>
            <a:avLst/>
            <a:gdLst/>
            <a:ahLst/>
            <a:cxnLst/>
            <a:rect l="0" t="0" r="0" b="0"/>
            <a:pathLst>
              <a:path w="101601" h="423334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33866"/>
                </a:lnTo>
                <a:lnTo>
                  <a:pt x="50800" y="42333"/>
                </a:lnTo>
                <a:lnTo>
                  <a:pt x="42333" y="59266"/>
                </a:lnTo>
                <a:lnTo>
                  <a:pt x="42333" y="67733"/>
                </a:lnTo>
                <a:lnTo>
                  <a:pt x="33867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16933" y="135466"/>
                </a:lnTo>
                <a:lnTo>
                  <a:pt x="8467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70933"/>
                </a:lnTo>
                <a:lnTo>
                  <a:pt x="8467" y="287866"/>
                </a:lnTo>
                <a:lnTo>
                  <a:pt x="16933" y="313266"/>
                </a:lnTo>
                <a:lnTo>
                  <a:pt x="25400" y="338666"/>
                </a:lnTo>
                <a:lnTo>
                  <a:pt x="33867" y="355600"/>
                </a:lnTo>
                <a:lnTo>
                  <a:pt x="42333" y="372533"/>
                </a:lnTo>
                <a:lnTo>
                  <a:pt x="50800" y="397933"/>
                </a:lnTo>
                <a:lnTo>
                  <a:pt x="59267" y="414866"/>
                </a:lnTo>
                <a:lnTo>
                  <a:pt x="59267" y="414866"/>
                </a:lnTo>
                <a:lnTo>
                  <a:pt x="67733" y="423333"/>
                </a:lnTo>
                <a:lnTo>
                  <a:pt x="67733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41133" y="880533"/>
            <a:ext cx="127001" cy="457201"/>
          </a:xfrm>
          <a:custGeom>
            <a:avLst/>
            <a:gdLst/>
            <a:ahLst/>
            <a:cxnLst/>
            <a:rect l="0" t="0" r="0" b="0"/>
            <a:pathLst>
              <a:path w="127001" h="457201">
                <a:moveTo>
                  <a:pt x="25400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59267" y="25400"/>
                </a:lnTo>
                <a:lnTo>
                  <a:pt x="76200" y="33867"/>
                </a:lnTo>
                <a:lnTo>
                  <a:pt x="84667" y="42334"/>
                </a:lnTo>
                <a:lnTo>
                  <a:pt x="93134" y="50800"/>
                </a:lnTo>
                <a:lnTo>
                  <a:pt x="101600" y="59267"/>
                </a:lnTo>
                <a:lnTo>
                  <a:pt x="101600" y="76200"/>
                </a:lnTo>
                <a:lnTo>
                  <a:pt x="110067" y="84667"/>
                </a:lnTo>
                <a:lnTo>
                  <a:pt x="118534" y="101600"/>
                </a:lnTo>
                <a:lnTo>
                  <a:pt x="118534" y="118534"/>
                </a:lnTo>
                <a:lnTo>
                  <a:pt x="118534" y="143934"/>
                </a:lnTo>
                <a:lnTo>
                  <a:pt x="127000" y="160867"/>
                </a:lnTo>
                <a:lnTo>
                  <a:pt x="118534" y="186267"/>
                </a:lnTo>
                <a:lnTo>
                  <a:pt x="118534" y="211667"/>
                </a:lnTo>
                <a:lnTo>
                  <a:pt x="118534" y="237067"/>
                </a:lnTo>
                <a:lnTo>
                  <a:pt x="110067" y="254000"/>
                </a:lnTo>
                <a:lnTo>
                  <a:pt x="110067" y="279400"/>
                </a:lnTo>
                <a:lnTo>
                  <a:pt x="110067" y="304800"/>
                </a:lnTo>
                <a:lnTo>
                  <a:pt x="101600" y="321734"/>
                </a:lnTo>
                <a:lnTo>
                  <a:pt x="101600" y="347134"/>
                </a:lnTo>
                <a:lnTo>
                  <a:pt x="93134" y="364067"/>
                </a:lnTo>
                <a:lnTo>
                  <a:pt x="84667" y="372534"/>
                </a:lnTo>
                <a:lnTo>
                  <a:pt x="76200" y="389467"/>
                </a:lnTo>
                <a:lnTo>
                  <a:pt x="59267" y="406400"/>
                </a:lnTo>
                <a:lnTo>
                  <a:pt x="50800" y="414867"/>
                </a:lnTo>
                <a:lnTo>
                  <a:pt x="42334" y="423334"/>
                </a:lnTo>
                <a:lnTo>
                  <a:pt x="33867" y="440267"/>
                </a:lnTo>
                <a:lnTo>
                  <a:pt x="25400" y="448734"/>
                </a:lnTo>
                <a:lnTo>
                  <a:pt x="16934" y="448734"/>
                </a:lnTo>
                <a:lnTo>
                  <a:pt x="8467" y="457200"/>
                </a:lnTo>
                <a:lnTo>
                  <a:pt x="8467" y="4572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93533" y="872067"/>
            <a:ext cx="127001" cy="448734"/>
          </a:xfrm>
          <a:custGeom>
            <a:avLst/>
            <a:gdLst/>
            <a:ahLst/>
            <a:cxnLst/>
            <a:rect l="0" t="0" r="0" b="0"/>
            <a:pathLst>
              <a:path w="127001" h="4487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16933"/>
                </a:lnTo>
                <a:lnTo>
                  <a:pt x="110067" y="16933"/>
                </a:lnTo>
                <a:lnTo>
                  <a:pt x="101600" y="25400"/>
                </a:lnTo>
                <a:lnTo>
                  <a:pt x="93134" y="33866"/>
                </a:lnTo>
                <a:lnTo>
                  <a:pt x="84667" y="42333"/>
                </a:lnTo>
                <a:lnTo>
                  <a:pt x="84667" y="50800"/>
                </a:lnTo>
                <a:lnTo>
                  <a:pt x="67734" y="59266"/>
                </a:lnTo>
                <a:lnTo>
                  <a:pt x="59267" y="67733"/>
                </a:lnTo>
                <a:lnTo>
                  <a:pt x="50800" y="84666"/>
                </a:lnTo>
                <a:lnTo>
                  <a:pt x="42334" y="93133"/>
                </a:lnTo>
                <a:lnTo>
                  <a:pt x="42334" y="118533"/>
                </a:lnTo>
                <a:lnTo>
                  <a:pt x="33867" y="135466"/>
                </a:lnTo>
                <a:lnTo>
                  <a:pt x="25400" y="152400"/>
                </a:lnTo>
                <a:lnTo>
                  <a:pt x="16934" y="177800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8467" y="313266"/>
                </a:lnTo>
                <a:lnTo>
                  <a:pt x="8467" y="338666"/>
                </a:lnTo>
                <a:lnTo>
                  <a:pt x="8467" y="355600"/>
                </a:lnTo>
                <a:lnTo>
                  <a:pt x="16934" y="381000"/>
                </a:lnTo>
                <a:lnTo>
                  <a:pt x="25400" y="397933"/>
                </a:lnTo>
                <a:lnTo>
                  <a:pt x="33867" y="414866"/>
                </a:lnTo>
                <a:lnTo>
                  <a:pt x="50800" y="431800"/>
                </a:lnTo>
                <a:lnTo>
                  <a:pt x="59267" y="440266"/>
                </a:lnTo>
                <a:lnTo>
                  <a:pt x="76200" y="448733"/>
                </a:lnTo>
                <a:lnTo>
                  <a:pt x="76200" y="448733"/>
                </a:lnTo>
                <a:lnTo>
                  <a:pt x="93134" y="448733"/>
                </a:lnTo>
                <a:lnTo>
                  <a:pt x="93134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114800" y="846667"/>
            <a:ext cx="186268" cy="533401"/>
          </a:xfrm>
          <a:custGeom>
            <a:avLst/>
            <a:gdLst/>
            <a:ahLst/>
            <a:cxnLst/>
            <a:rect l="0" t="0" r="0" b="0"/>
            <a:pathLst>
              <a:path w="186268" h="533401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42333"/>
                </a:lnTo>
                <a:lnTo>
                  <a:pt x="84667" y="50800"/>
                </a:lnTo>
                <a:lnTo>
                  <a:pt x="101600" y="67733"/>
                </a:lnTo>
                <a:lnTo>
                  <a:pt x="110067" y="76200"/>
                </a:lnTo>
                <a:lnTo>
                  <a:pt x="127000" y="93133"/>
                </a:lnTo>
                <a:lnTo>
                  <a:pt x="135467" y="110066"/>
                </a:lnTo>
                <a:lnTo>
                  <a:pt x="152400" y="127000"/>
                </a:lnTo>
                <a:lnTo>
                  <a:pt x="160867" y="152400"/>
                </a:lnTo>
                <a:lnTo>
                  <a:pt x="169333" y="169333"/>
                </a:lnTo>
                <a:lnTo>
                  <a:pt x="169333" y="186266"/>
                </a:lnTo>
                <a:lnTo>
                  <a:pt x="177800" y="203200"/>
                </a:lnTo>
                <a:lnTo>
                  <a:pt x="186267" y="228600"/>
                </a:lnTo>
                <a:lnTo>
                  <a:pt x="186267" y="245533"/>
                </a:lnTo>
                <a:lnTo>
                  <a:pt x="186267" y="270933"/>
                </a:lnTo>
                <a:lnTo>
                  <a:pt x="177800" y="287866"/>
                </a:lnTo>
                <a:lnTo>
                  <a:pt x="177800" y="313266"/>
                </a:lnTo>
                <a:lnTo>
                  <a:pt x="177800" y="330200"/>
                </a:lnTo>
                <a:lnTo>
                  <a:pt x="169333" y="355600"/>
                </a:lnTo>
                <a:lnTo>
                  <a:pt x="169333" y="372533"/>
                </a:lnTo>
                <a:lnTo>
                  <a:pt x="160867" y="397933"/>
                </a:lnTo>
                <a:lnTo>
                  <a:pt x="152400" y="414866"/>
                </a:lnTo>
                <a:lnTo>
                  <a:pt x="143933" y="431800"/>
                </a:lnTo>
                <a:lnTo>
                  <a:pt x="135467" y="448733"/>
                </a:lnTo>
                <a:lnTo>
                  <a:pt x="127000" y="465666"/>
                </a:lnTo>
                <a:lnTo>
                  <a:pt x="110067" y="474133"/>
                </a:lnTo>
                <a:lnTo>
                  <a:pt x="101600" y="491066"/>
                </a:lnTo>
                <a:lnTo>
                  <a:pt x="84667" y="508000"/>
                </a:lnTo>
                <a:lnTo>
                  <a:pt x="76200" y="516466"/>
                </a:lnTo>
                <a:lnTo>
                  <a:pt x="59267" y="524933"/>
                </a:lnTo>
                <a:lnTo>
                  <a:pt x="42333" y="533400"/>
                </a:lnTo>
                <a:lnTo>
                  <a:pt x="33867" y="533400"/>
                </a:lnTo>
                <a:lnTo>
                  <a:pt x="33867" y="533400"/>
                </a:lnTo>
                <a:lnTo>
                  <a:pt x="25400" y="533400"/>
                </a:lnTo>
                <a:lnTo>
                  <a:pt x="25400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45267" y="1049867"/>
            <a:ext cx="177801" cy="330201"/>
          </a:xfrm>
          <a:custGeom>
            <a:avLst/>
            <a:gdLst/>
            <a:ahLst/>
            <a:cxnLst/>
            <a:rect l="0" t="0" r="0" b="0"/>
            <a:pathLst>
              <a:path w="177801" h="3302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10066"/>
                </a:lnTo>
                <a:lnTo>
                  <a:pt x="16933" y="127000"/>
                </a:lnTo>
                <a:lnTo>
                  <a:pt x="16933" y="135466"/>
                </a:lnTo>
                <a:lnTo>
                  <a:pt x="25400" y="143933"/>
                </a:lnTo>
                <a:lnTo>
                  <a:pt x="33866" y="152400"/>
                </a:lnTo>
                <a:lnTo>
                  <a:pt x="33866" y="160866"/>
                </a:lnTo>
                <a:lnTo>
                  <a:pt x="50800" y="160866"/>
                </a:lnTo>
                <a:lnTo>
                  <a:pt x="59266" y="160866"/>
                </a:lnTo>
                <a:lnTo>
                  <a:pt x="67733" y="169333"/>
                </a:lnTo>
                <a:lnTo>
                  <a:pt x="76200" y="160866"/>
                </a:lnTo>
                <a:lnTo>
                  <a:pt x="93133" y="160866"/>
                </a:lnTo>
                <a:lnTo>
                  <a:pt x="101600" y="160866"/>
                </a:lnTo>
                <a:lnTo>
                  <a:pt x="118533" y="152400"/>
                </a:lnTo>
                <a:lnTo>
                  <a:pt x="127000" y="143933"/>
                </a:lnTo>
                <a:lnTo>
                  <a:pt x="135466" y="135466"/>
                </a:lnTo>
                <a:lnTo>
                  <a:pt x="143933" y="127000"/>
                </a:lnTo>
                <a:lnTo>
                  <a:pt x="143933" y="110066"/>
                </a:lnTo>
                <a:lnTo>
                  <a:pt x="152400" y="101600"/>
                </a:lnTo>
                <a:lnTo>
                  <a:pt x="160866" y="93133"/>
                </a:lnTo>
                <a:lnTo>
                  <a:pt x="160866" y="76200"/>
                </a:lnTo>
                <a:lnTo>
                  <a:pt x="160866" y="67733"/>
                </a:lnTo>
                <a:lnTo>
                  <a:pt x="160866" y="59266"/>
                </a:lnTo>
                <a:lnTo>
                  <a:pt x="160866" y="50800"/>
                </a:lnTo>
                <a:lnTo>
                  <a:pt x="160866" y="42333"/>
                </a:lnTo>
                <a:lnTo>
                  <a:pt x="160866" y="33866"/>
                </a:lnTo>
                <a:lnTo>
                  <a:pt x="160866" y="25400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16933"/>
                </a:lnTo>
                <a:lnTo>
                  <a:pt x="160866" y="25400"/>
                </a:lnTo>
                <a:lnTo>
                  <a:pt x="160866" y="33866"/>
                </a:lnTo>
                <a:lnTo>
                  <a:pt x="160866" y="42333"/>
                </a:lnTo>
                <a:lnTo>
                  <a:pt x="160866" y="59266"/>
                </a:lnTo>
                <a:lnTo>
                  <a:pt x="160866" y="67733"/>
                </a:lnTo>
                <a:lnTo>
                  <a:pt x="160866" y="84666"/>
                </a:lnTo>
                <a:lnTo>
                  <a:pt x="169333" y="93133"/>
                </a:lnTo>
                <a:lnTo>
                  <a:pt x="169333" y="110066"/>
                </a:lnTo>
                <a:lnTo>
                  <a:pt x="169333" y="127000"/>
                </a:lnTo>
                <a:lnTo>
                  <a:pt x="177800" y="143933"/>
                </a:lnTo>
                <a:lnTo>
                  <a:pt x="177800" y="160866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77800" y="211666"/>
                </a:lnTo>
                <a:lnTo>
                  <a:pt x="169333" y="228600"/>
                </a:lnTo>
                <a:lnTo>
                  <a:pt x="160866" y="245533"/>
                </a:lnTo>
                <a:lnTo>
                  <a:pt x="160866" y="262466"/>
                </a:lnTo>
                <a:lnTo>
                  <a:pt x="143933" y="270933"/>
                </a:lnTo>
                <a:lnTo>
                  <a:pt x="135466" y="287866"/>
                </a:lnTo>
                <a:lnTo>
                  <a:pt x="127000" y="296333"/>
                </a:lnTo>
                <a:lnTo>
                  <a:pt x="118533" y="304800"/>
                </a:lnTo>
                <a:lnTo>
                  <a:pt x="101600" y="313266"/>
                </a:lnTo>
                <a:lnTo>
                  <a:pt x="93133" y="321733"/>
                </a:lnTo>
                <a:lnTo>
                  <a:pt x="76200" y="321733"/>
                </a:lnTo>
                <a:lnTo>
                  <a:pt x="67733" y="330200"/>
                </a:lnTo>
                <a:lnTo>
                  <a:pt x="50800" y="330200"/>
                </a:lnTo>
                <a:lnTo>
                  <a:pt x="42333" y="321733"/>
                </a:lnTo>
                <a:lnTo>
                  <a:pt x="25400" y="313266"/>
                </a:lnTo>
                <a:lnTo>
                  <a:pt x="16933" y="304800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52800" y="1024467"/>
            <a:ext cx="169334" cy="313267"/>
          </a:xfrm>
          <a:custGeom>
            <a:avLst/>
            <a:gdLst/>
            <a:ahLst/>
            <a:cxnLst/>
            <a:rect l="0" t="0" r="0" b="0"/>
            <a:pathLst>
              <a:path w="169334" h="313267">
                <a:moveTo>
                  <a:pt x="33867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52400"/>
                </a:lnTo>
                <a:lnTo>
                  <a:pt x="16933" y="160866"/>
                </a:lnTo>
                <a:lnTo>
                  <a:pt x="25400" y="169333"/>
                </a:lnTo>
                <a:lnTo>
                  <a:pt x="33867" y="169333"/>
                </a:lnTo>
                <a:lnTo>
                  <a:pt x="42333" y="169333"/>
                </a:lnTo>
                <a:lnTo>
                  <a:pt x="50800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84667" y="160866"/>
                </a:lnTo>
                <a:lnTo>
                  <a:pt x="93133" y="160866"/>
                </a:lnTo>
                <a:lnTo>
                  <a:pt x="101600" y="152400"/>
                </a:lnTo>
                <a:lnTo>
                  <a:pt x="110067" y="143933"/>
                </a:lnTo>
                <a:lnTo>
                  <a:pt x="118533" y="127000"/>
                </a:lnTo>
                <a:lnTo>
                  <a:pt x="135467" y="118533"/>
                </a:lnTo>
                <a:lnTo>
                  <a:pt x="135467" y="110066"/>
                </a:lnTo>
                <a:lnTo>
                  <a:pt x="143933" y="93133"/>
                </a:lnTo>
                <a:lnTo>
                  <a:pt x="152400" y="84666"/>
                </a:lnTo>
                <a:lnTo>
                  <a:pt x="152400" y="67733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33866"/>
                </a:lnTo>
                <a:lnTo>
                  <a:pt x="160867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33866"/>
                </a:lnTo>
                <a:lnTo>
                  <a:pt x="152400" y="42333"/>
                </a:lnTo>
                <a:lnTo>
                  <a:pt x="152400" y="59266"/>
                </a:lnTo>
                <a:lnTo>
                  <a:pt x="152400" y="67733"/>
                </a:lnTo>
                <a:lnTo>
                  <a:pt x="160867" y="84666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9333" y="135466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69333" y="211666"/>
                </a:lnTo>
                <a:lnTo>
                  <a:pt x="169333" y="228600"/>
                </a:lnTo>
                <a:lnTo>
                  <a:pt x="169333" y="237066"/>
                </a:lnTo>
                <a:lnTo>
                  <a:pt x="160867" y="254000"/>
                </a:lnTo>
                <a:lnTo>
                  <a:pt x="152400" y="262466"/>
                </a:lnTo>
                <a:lnTo>
                  <a:pt x="143933" y="279400"/>
                </a:lnTo>
                <a:lnTo>
                  <a:pt x="135467" y="287866"/>
                </a:lnTo>
                <a:lnTo>
                  <a:pt x="118533" y="296333"/>
                </a:lnTo>
                <a:lnTo>
                  <a:pt x="101600" y="304800"/>
                </a:lnTo>
                <a:lnTo>
                  <a:pt x="93133" y="313266"/>
                </a:lnTo>
                <a:lnTo>
                  <a:pt x="76200" y="313266"/>
                </a:lnTo>
                <a:lnTo>
                  <a:pt x="59267" y="313266"/>
                </a:lnTo>
                <a:lnTo>
                  <a:pt x="50800" y="313266"/>
                </a:lnTo>
                <a:lnTo>
                  <a:pt x="33867" y="304800"/>
                </a:lnTo>
                <a:lnTo>
                  <a:pt x="25400" y="296333"/>
                </a:lnTo>
                <a:lnTo>
                  <a:pt x="25400" y="296333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76600" y="1515533"/>
            <a:ext cx="296334" cy="330201"/>
          </a:xfrm>
          <a:custGeom>
            <a:avLst/>
            <a:gdLst/>
            <a:ahLst/>
            <a:cxnLst/>
            <a:rect l="0" t="0" r="0" b="0"/>
            <a:pathLst>
              <a:path w="296334" h="330201">
                <a:moveTo>
                  <a:pt x="110067" y="279400"/>
                </a:moveTo>
                <a:lnTo>
                  <a:pt x="110067" y="279400"/>
                </a:lnTo>
                <a:lnTo>
                  <a:pt x="110067" y="279400"/>
                </a:lnTo>
                <a:lnTo>
                  <a:pt x="110067" y="279400"/>
                </a:lnTo>
                <a:lnTo>
                  <a:pt x="110067" y="279400"/>
                </a:lnTo>
                <a:lnTo>
                  <a:pt x="110067" y="287867"/>
                </a:lnTo>
                <a:lnTo>
                  <a:pt x="110067" y="287867"/>
                </a:lnTo>
                <a:lnTo>
                  <a:pt x="110067" y="287867"/>
                </a:lnTo>
                <a:lnTo>
                  <a:pt x="110067" y="296334"/>
                </a:lnTo>
                <a:lnTo>
                  <a:pt x="118533" y="296334"/>
                </a:lnTo>
                <a:lnTo>
                  <a:pt x="118533" y="296334"/>
                </a:lnTo>
                <a:lnTo>
                  <a:pt x="118533" y="304800"/>
                </a:lnTo>
                <a:lnTo>
                  <a:pt x="127000" y="304800"/>
                </a:lnTo>
                <a:lnTo>
                  <a:pt x="135467" y="313267"/>
                </a:lnTo>
                <a:lnTo>
                  <a:pt x="135467" y="313267"/>
                </a:lnTo>
                <a:lnTo>
                  <a:pt x="143933" y="313267"/>
                </a:lnTo>
                <a:lnTo>
                  <a:pt x="152400" y="313267"/>
                </a:lnTo>
                <a:lnTo>
                  <a:pt x="160867" y="321734"/>
                </a:lnTo>
                <a:lnTo>
                  <a:pt x="169333" y="321734"/>
                </a:lnTo>
                <a:lnTo>
                  <a:pt x="177800" y="313267"/>
                </a:lnTo>
                <a:lnTo>
                  <a:pt x="186267" y="313267"/>
                </a:lnTo>
                <a:lnTo>
                  <a:pt x="194733" y="313267"/>
                </a:lnTo>
                <a:lnTo>
                  <a:pt x="203200" y="313267"/>
                </a:lnTo>
                <a:lnTo>
                  <a:pt x="220133" y="313267"/>
                </a:lnTo>
                <a:lnTo>
                  <a:pt x="228600" y="304800"/>
                </a:lnTo>
                <a:lnTo>
                  <a:pt x="237067" y="304800"/>
                </a:lnTo>
                <a:lnTo>
                  <a:pt x="245533" y="296334"/>
                </a:lnTo>
                <a:lnTo>
                  <a:pt x="254000" y="287867"/>
                </a:lnTo>
                <a:lnTo>
                  <a:pt x="262467" y="279400"/>
                </a:lnTo>
                <a:lnTo>
                  <a:pt x="262467" y="270934"/>
                </a:lnTo>
                <a:lnTo>
                  <a:pt x="270933" y="262467"/>
                </a:lnTo>
                <a:lnTo>
                  <a:pt x="279400" y="254000"/>
                </a:lnTo>
                <a:lnTo>
                  <a:pt x="279400" y="245534"/>
                </a:lnTo>
                <a:lnTo>
                  <a:pt x="287867" y="237067"/>
                </a:lnTo>
                <a:lnTo>
                  <a:pt x="287867" y="228600"/>
                </a:lnTo>
                <a:lnTo>
                  <a:pt x="296333" y="211667"/>
                </a:lnTo>
                <a:lnTo>
                  <a:pt x="296333" y="203200"/>
                </a:lnTo>
                <a:lnTo>
                  <a:pt x="296333" y="186267"/>
                </a:lnTo>
                <a:lnTo>
                  <a:pt x="296333" y="177800"/>
                </a:lnTo>
                <a:lnTo>
                  <a:pt x="296333" y="169334"/>
                </a:lnTo>
                <a:lnTo>
                  <a:pt x="287867" y="152400"/>
                </a:lnTo>
                <a:lnTo>
                  <a:pt x="287867" y="135467"/>
                </a:lnTo>
                <a:lnTo>
                  <a:pt x="287867" y="127000"/>
                </a:lnTo>
                <a:lnTo>
                  <a:pt x="287867" y="110067"/>
                </a:lnTo>
                <a:lnTo>
                  <a:pt x="287867" y="101600"/>
                </a:lnTo>
                <a:lnTo>
                  <a:pt x="279400" y="93134"/>
                </a:lnTo>
                <a:lnTo>
                  <a:pt x="279400" y="84667"/>
                </a:lnTo>
                <a:lnTo>
                  <a:pt x="270933" y="76200"/>
                </a:lnTo>
                <a:lnTo>
                  <a:pt x="270933" y="67734"/>
                </a:lnTo>
                <a:lnTo>
                  <a:pt x="262467" y="50800"/>
                </a:lnTo>
                <a:lnTo>
                  <a:pt x="254000" y="42334"/>
                </a:lnTo>
                <a:lnTo>
                  <a:pt x="245533" y="33867"/>
                </a:lnTo>
                <a:lnTo>
                  <a:pt x="245533" y="25400"/>
                </a:lnTo>
                <a:lnTo>
                  <a:pt x="237067" y="16934"/>
                </a:lnTo>
                <a:lnTo>
                  <a:pt x="228600" y="16934"/>
                </a:lnTo>
                <a:lnTo>
                  <a:pt x="220133" y="8467"/>
                </a:lnTo>
                <a:lnTo>
                  <a:pt x="211667" y="8467"/>
                </a:lnTo>
                <a:lnTo>
                  <a:pt x="194733" y="0"/>
                </a:lnTo>
                <a:lnTo>
                  <a:pt x="186267" y="0"/>
                </a:lnTo>
                <a:lnTo>
                  <a:pt x="169333" y="0"/>
                </a:lnTo>
                <a:lnTo>
                  <a:pt x="160867" y="0"/>
                </a:lnTo>
                <a:lnTo>
                  <a:pt x="143933" y="0"/>
                </a:lnTo>
                <a:lnTo>
                  <a:pt x="135467" y="0"/>
                </a:lnTo>
                <a:lnTo>
                  <a:pt x="118533" y="0"/>
                </a:lnTo>
                <a:lnTo>
                  <a:pt x="110067" y="8467"/>
                </a:lnTo>
                <a:lnTo>
                  <a:pt x="101600" y="16934"/>
                </a:lnTo>
                <a:lnTo>
                  <a:pt x="84667" y="25400"/>
                </a:lnTo>
                <a:lnTo>
                  <a:pt x="76200" y="33867"/>
                </a:lnTo>
                <a:lnTo>
                  <a:pt x="59267" y="42334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7" y="67734"/>
                </a:lnTo>
                <a:lnTo>
                  <a:pt x="25400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8467" y="211667"/>
                </a:lnTo>
                <a:lnTo>
                  <a:pt x="8467" y="220134"/>
                </a:lnTo>
                <a:lnTo>
                  <a:pt x="8467" y="237067"/>
                </a:lnTo>
                <a:lnTo>
                  <a:pt x="16933" y="245534"/>
                </a:lnTo>
                <a:lnTo>
                  <a:pt x="25400" y="262467"/>
                </a:lnTo>
                <a:lnTo>
                  <a:pt x="33867" y="270934"/>
                </a:lnTo>
                <a:lnTo>
                  <a:pt x="42333" y="279400"/>
                </a:lnTo>
                <a:lnTo>
                  <a:pt x="50800" y="287867"/>
                </a:lnTo>
                <a:lnTo>
                  <a:pt x="59267" y="296334"/>
                </a:lnTo>
                <a:lnTo>
                  <a:pt x="76200" y="304800"/>
                </a:lnTo>
                <a:lnTo>
                  <a:pt x="84667" y="313267"/>
                </a:lnTo>
                <a:lnTo>
                  <a:pt x="101600" y="313267"/>
                </a:lnTo>
                <a:lnTo>
                  <a:pt x="110067" y="321734"/>
                </a:lnTo>
                <a:lnTo>
                  <a:pt x="118533" y="321734"/>
                </a:lnTo>
                <a:lnTo>
                  <a:pt x="135467" y="330200"/>
                </a:lnTo>
                <a:lnTo>
                  <a:pt x="143933" y="330200"/>
                </a:lnTo>
                <a:lnTo>
                  <a:pt x="152400" y="330200"/>
                </a:lnTo>
                <a:lnTo>
                  <a:pt x="160867" y="330200"/>
                </a:lnTo>
                <a:lnTo>
                  <a:pt x="169333" y="330200"/>
                </a:lnTo>
                <a:lnTo>
                  <a:pt x="169333" y="321734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86267" y="321734"/>
                </a:lnTo>
                <a:lnTo>
                  <a:pt x="186267" y="321734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77800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733800" y="1024467"/>
            <a:ext cx="16934" cy="237067"/>
          </a:xfrm>
          <a:custGeom>
            <a:avLst/>
            <a:gdLst/>
            <a:ahLst/>
            <a:cxnLst/>
            <a:rect l="0" t="0" r="0" b="0"/>
            <a:pathLst>
              <a:path w="16934" h="237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6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37066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623733" y="1151467"/>
            <a:ext cx="186268" cy="8467"/>
          </a:xfrm>
          <a:custGeom>
            <a:avLst/>
            <a:gdLst/>
            <a:ahLst/>
            <a:cxnLst/>
            <a:rect l="0" t="0" r="0" b="0"/>
            <a:pathLst>
              <a:path w="1862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43934" y="8466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51667" y="1752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77067" y="17441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16933" y="8467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667000" y="1041400"/>
            <a:ext cx="16934" cy="203201"/>
          </a:xfrm>
          <a:custGeom>
            <a:avLst/>
            <a:gdLst/>
            <a:ahLst/>
            <a:cxnLst/>
            <a:rect l="0" t="0" r="0" b="0"/>
            <a:pathLst>
              <a:path w="16934" h="2032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86267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565400" y="1126067"/>
            <a:ext cx="270934" cy="33867"/>
          </a:xfrm>
          <a:custGeom>
            <a:avLst/>
            <a:gdLst/>
            <a:ahLst/>
            <a:cxnLst/>
            <a:rect l="0" t="0" r="0" b="0"/>
            <a:pathLst>
              <a:path w="270934" h="33867">
                <a:moveTo>
                  <a:pt x="0" y="33866"/>
                </a:move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16933"/>
                </a:lnTo>
                <a:lnTo>
                  <a:pt x="84667" y="16933"/>
                </a:lnTo>
                <a:lnTo>
                  <a:pt x="110067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194733" y="8466"/>
                </a:lnTo>
                <a:lnTo>
                  <a:pt x="220133" y="0"/>
                </a:lnTo>
                <a:lnTo>
                  <a:pt x="237067" y="0"/>
                </a:lnTo>
                <a:lnTo>
                  <a:pt x="254000" y="0"/>
                </a:lnTo>
                <a:lnTo>
                  <a:pt x="254000" y="0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853267" y="922867"/>
            <a:ext cx="169334" cy="330201"/>
          </a:xfrm>
          <a:custGeom>
            <a:avLst/>
            <a:gdLst/>
            <a:ahLst/>
            <a:cxnLst/>
            <a:rect l="0" t="0" r="0" b="0"/>
            <a:pathLst>
              <a:path w="169334" h="330201">
                <a:moveTo>
                  <a:pt x="50800" y="59266"/>
                </a:moveTo>
                <a:lnTo>
                  <a:pt x="50800" y="59266"/>
                </a:lnTo>
                <a:lnTo>
                  <a:pt x="50800" y="59266"/>
                </a:lnTo>
                <a:lnTo>
                  <a:pt x="50800" y="59266"/>
                </a:lnTo>
                <a:lnTo>
                  <a:pt x="50800" y="59266"/>
                </a:lnTo>
                <a:lnTo>
                  <a:pt x="50800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42333"/>
                </a:lnTo>
                <a:lnTo>
                  <a:pt x="50800" y="33866"/>
                </a:lnTo>
                <a:lnTo>
                  <a:pt x="59266" y="25400"/>
                </a:lnTo>
                <a:lnTo>
                  <a:pt x="59266" y="16933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6"/>
                </a:lnTo>
                <a:lnTo>
                  <a:pt x="110066" y="25400"/>
                </a:lnTo>
                <a:lnTo>
                  <a:pt x="110066" y="33866"/>
                </a:lnTo>
                <a:lnTo>
                  <a:pt x="118533" y="50800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8533"/>
                </a:lnTo>
                <a:lnTo>
                  <a:pt x="127000" y="135466"/>
                </a:lnTo>
                <a:lnTo>
                  <a:pt x="135466" y="160866"/>
                </a:lnTo>
                <a:lnTo>
                  <a:pt x="135466" y="186266"/>
                </a:lnTo>
                <a:lnTo>
                  <a:pt x="127000" y="203200"/>
                </a:lnTo>
                <a:lnTo>
                  <a:pt x="127000" y="220133"/>
                </a:lnTo>
                <a:lnTo>
                  <a:pt x="127000" y="237066"/>
                </a:lnTo>
                <a:lnTo>
                  <a:pt x="118533" y="254000"/>
                </a:lnTo>
                <a:lnTo>
                  <a:pt x="110066" y="270933"/>
                </a:lnTo>
                <a:lnTo>
                  <a:pt x="93133" y="287866"/>
                </a:lnTo>
                <a:lnTo>
                  <a:pt x="84666" y="304800"/>
                </a:lnTo>
                <a:lnTo>
                  <a:pt x="76200" y="313266"/>
                </a:lnTo>
                <a:lnTo>
                  <a:pt x="67733" y="321733"/>
                </a:lnTo>
                <a:lnTo>
                  <a:pt x="59266" y="330200"/>
                </a:lnTo>
                <a:lnTo>
                  <a:pt x="50800" y="330200"/>
                </a:lnTo>
                <a:lnTo>
                  <a:pt x="33866" y="330200"/>
                </a:lnTo>
                <a:lnTo>
                  <a:pt x="25400" y="321733"/>
                </a:lnTo>
                <a:lnTo>
                  <a:pt x="16933" y="321733"/>
                </a:lnTo>
                <a:lnTo>
                  <a:pt x="8466" y="313266"/>
                </a:lnTo>
                <a:lnTo>
                  <a:pt x="8466" y="296333"/>
                </a:lnTo>
                <a:lnTo>
                  <a:pt x="0" y="287866"/>
                </a:lnTo>
                <a:lnTo>
                  <a:pt x="0" y="270933"/>
                </a:lnTo>
                <a:lnTo>
                  <a:pt x="0" y="254000"/>
                </a:lnTo>
                <a:lnTo>
                  <a:pt x="8466" y="245533"/>
                </a:lnTo>
                <a:lnTo>
                  <a:pt x="8466" y="228600"/>
                </a:lnTo>
                <a:lnTo>
                  <a:pt x="16933" y="220133"/>
                </a:lnTo>
                <a:lnTo>
                  <a:pt x="25400" y="220133"/>
                </a:lnTo>
                <a:lnTo>
                  <a:pt x="33866" y="211666"/>
                </a:lnTo>
                <a:lnTo>
                  <a:pt x="42333" y="211666"/>
                </a:lnTo>
                <a:lnTo>
                  <a:pt x="59266" y="220133"/>
                </a:lnTo>
                <a:lnTo>
                  <a:pt x="67733" y="220133"/>
                </a:lnTo>
                <a:lnTo>
                  <a:pt x="76200" y="228600"/>
                </a:lnTo>
                <a:lnTo>
                  <a:pt x="93133" y="228600"/>
                </a:lnTo>
                <a:lnTo>
                  <a:pt x="110066" y="237066"/>
                </a:lnTo>
                <a:lnTo>
                  <a:pt x="118533" y="245533"/>
                </a:lnTo>
                <a:lnTo>
                  <a:pt x="127000" y="254000"/>
                </a:lnTo>
                <a:lnTo>
                  <a:pt x="143933" y="262466"/>
                </a:lnTo>
                <a:lnTo>
                  <a:pt x="143933" y="270933"/>
                </a:lnTo>
                <a:lnTo>
                  <a:pt x="152400" y="279400"/>
                </a:lnTo>
                <a:lnTo>
                  <a:pt x="160866" y="287866"/>
                </a:lnTo>
                <a:lnTo>
                  <a:pt x="160866" y="296333"/>
                </a:lnTo>
                <a:lnTo>
                  <a:pt x="169333" y="296333"/>
                </a:lnTo>
                <a:lnTo>
                  <a:pt x="169333" y="296333"/>
                </a:lnTo>
                <a:lnTo>
                  <a:pt x="169333" y="304800"/>
                </a:lnTo>
                <a:lnTo>
                  <a:pt x="1693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869267" y="965200"/>
            <a:ext cx="177801" cy="304801"/>
          </a:xfrm>
          <a:custGeom>
            <a:avLst/>
            <a:gdLst/>
            <a:ahLst/>
            <a:cxnLst/>
            <a:rect l="0" t="0" r="0" b="0"/>
            <a:pathLst>
              <a:path w="177801" h="304801">
                <a:moveTo>
                  <a:pt x="0" y="50800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6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16933"/>
                </a:lnTo>
                <a:lnTo>
                  <a:pt x="50800" y="8467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8533" y="76200"/>
                </a:lnTo>
                <a:lnTo>
                  <a:pt x="110066" y="84667"/>
                </a:lnTo>
                <a:lnTo>
                  <a:pt x="110066" y="101600"/>
                </a:lnTo>
                <a:lnTo>
                  <a:pt x="101600" y="110067"/>
                </a:lnTo>
                <a:lnTo>
                  <a:pt x="93133" y="118533"/>
                </a:lnTo>
                <a:lnTo>
                  <a:pt x="84666" y="127000"/>
                </a:lnTo>
                <a:lnTo>
                  <a:pt x="76200" y="143933"/>
                </a:lnTo>
                <a:lnTo>
                  <a:pt x="67733" y="143933"/>
                </a:lnTo>
                <a:lnTo>
                  <a:pt x="59266" y="152400"/>
                </a:lnTo>
                <a:lnTo>
                  <a:pt x="59266" y="152400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3" y="160867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35466" y="143933"/>
                </a:lnTo>
                <a:lnTo>
                  <a:pt x="152400" y="143933"/>
                </a:lnTo>
                <a:lnTo>
                  <a:pt x="160866" y="152400"/>
                </a:lnTo>
                <a:lnTo>
                  <a:pt x="169333" y="160867"/>
                </a:lnTo>
                <a:lnTo>
                  <a:pt x="169333" y="169333"/>
                </a:lnTo>
                <a:lnTo>
                  <a:pt x="177800" y="186267"/>
                </a:lnTo>
                <a:lnTo>
                  <a:pt x="177800" y="194733"/>
                </a:lnTo>
                <a:lnTo>
                  <a:pt x="169333" y="211667"/>
                </a:lnTo>
                <a:lnTo>
                  <a:pt x="169333" y="220133"/>
                </a:lnTo>
                <a:lnTo>
                  <a:pt x="160866" y="237067"/>
                </a:lnTo>
                <a:lnTo>
                  <a:pt x="152400" y="245533"/>
                </a:lnTo>
                <a:lnTo>
                  <a:pt x="143933" y="254000"/>
                </a:lnTo>
                <a:lnTo>
                  <a:pt x="135466" y="262467"/>
                </a:lnTo>
                <a:lnTo>
                  <a:pt x="118533" y="270933"/>
                </a:lnTo>
                <a:lnTo>
                  <a:pt x="110066" y="279400"/>
                </a:lnTo>
                <a:lnTo>
                  <a:pt x="84666" y="287867"/>
                </a:lnTo>
                <a:lnTo>
                  <a:pt x="67733" y="296333"/>
                </a:lnTo>
                <a:lnTo>
                  <a:pt x="50800" y="296333"/>
                </a:lnTo>
                <a:lnTo>
                  <a:pt x="33866" y="304800"/>
                </a:lnTo>
                <a:lnTo>
                  <a:pt x="16933" y="304800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52133" y="2404533"/>
            <a:ext cx="160868" cy="397935"/>
          </a:xfrm>
          <a:custGeom>
            <a:avLst/>
            <a:gdLst/>
            <a:ahLst/>
            <a:cxnLst/>
            <a:rect l="0" t="0" r="0" b="0"/>
            <a:pathLst>
              <a:path w="160868" h="397935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7" y="16934"/>
                </a:lnTo>
                <a:lnTo>
                  <a:pt x="127000" y="25400"/>
                </a:lnTo>
                <a:lnTo>
                  <a:pt x="118534" y="25400"/>
                </a:lnTo>
                <a:lnTo>
                  <a:pt x="110067" y="33867"/>
                </a:lnTo>
                <a:lnTo>
                  <a:pt x="101600" y="42334"/>
                </a:lnTo>
                <a:lnTo>
                  <a:pt x="93134" y="50800"/>
                </a:lnTo>
                <a:lnTo>
                  <a:pt x="84667" y="67734"/>
                </a:lnTo>
                <a:lnTo>
                  <a:pt x="76200" y="84667"/>
                </a:lnTo>
                <a:lnTo>
                  <a:pt x="67734" y="93134"/>
                </a:lnTo>
                <a:lnTo>
                  <a:pt x="59267" y="110067"/>
                </a:lnTo>
                <a:lnTo>
                  <a:pt x="50800" y="127000"/>
                </a:lnTo>
                <a:lnTo>
                  <a:pt x="42334" y="135467"/>
                </a:lnTo>
                <a:lnTo>
                  <a:pt x="33867" y="152400"/>
                </a:lnTo>
                <a:lnTo>
                  <a:pt x="25400" y="169334"/>
                </a:lnTo>
                <a:lnTo>
                  <a:pt x="16934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0" y="245534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0" y="313267"/>
                </a:lnTo>
                <a:lnTo>
                  <a:pt x="0" y="330200"/>
                </a:lnTo>
                <a:lnTo>
                  <a:pt x="0" y="338667"/>
                </a:lnTo>
                <a:lnTo>
                  <a:pt x="8467" y="355600"/>
                </a:lnTo>
                <a:lnTo>
                  <a:pt x="16934" y="364067"/>
                </a:lnTo>
                <a:lnTo>
                  <a:pt x="25400" y="381000"/>
                </a:lnTo>
                <a:lnTo>
                  <a:pt x="33867" y="389467"/>
                </a:lnTo>
                <a:lnTo>
                  <a:pt x="42334" y="389467"/>
                </a:lnTo>
                <a:lnTo>
                  <a:pt x="42334" y="389467"/>
                </a:lnTo>
                <a:lnTo>
                  <a:pt x="50800" y="397934"/>
                </a:lnTo>
                <a:lnTo>
                  <a:pt x="50800" y="397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370667" y="2548467"/>
            <a:ext cx="203201" cy="474134"/>
          </a:xfrm>
          <a:custGeom>
            <a:avLst/>
            <a:gdLst/>
            <a:ahLst/>
            <a:cxnLst/>
            <a:rect l="0" t="0" r="0" b="0"/>
            <a:pathLst>
              <a:path w="203201" h="474134">
                <a:moveTo>
                  <a:pt x="76200" y="0"/>
                </a:move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59266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9266"/>
                </a:lnTo>
                <a:lnTo>
                  <a:pt x="50800" y="76200"/>
                </a:lnTo>
                <a:lnTo>
                  <a:pt x="42333" y="93133"/>
                </a:lnTo>
                <a:lnTo>
                  <a:pt x="42333" y="110066"/>
                </a:lnTo>
                <a:lnTo>
                  <a:pt x="42333" y="118533"/>
                </a:lnTo>
                <a:lnTo>
                  <a:pt x="50800" y="135466"/>
                </a:lnTo>
                <a:lnTo>
                  <a:pt x="50800" y="152400"/>
                </a:lnTo>
                <a:lnTo>
                  <a:pt x="50800" y="169333"/>
                </a:lnTo>
                <a:lnTo>
                  <a:pt x="59266" y="177800"/>
                </a:lnTo>
                <a:lnTo>
                  <a:pt x="67733" y="194733"/>
                </a:lnTo>
                <a:lnTo>
                  <a:pt x="67733" y="203200"/>
                </a:lnTo>
                <a:lnTo>
                  <a:pt x="84666" y="203200"/>
                </a:lnTo>
                <a:lnTo>
                  <a:pt x="93133" y="211666"/>
                </a:lnTo>
                <a:lnTo>
                  <a:pt x="101600" y="211666"/>
                </a:lnTo>
                <a:lnTo>
                  <a:pt x="118533" y="211666"/>
                </a:lnTo>
                <a:lnTo>
                  <a:pt x="127000" y="211666"/>
                </a:lnTo>
                <a:lnTo>
                  <a:pt x="143933" y="211666"/>
                </a:lnTo>
                <a:lnTo>
                  <a:pt x="152400" y="203200"/>
                </a:lnTo>
                <a:lnTo>
                  <a:pt x="160866" y="194733"/>
                </a:lnTo>
                <a:lnTo>
                  <a:pt x="169333" y="186266"/>
                </a:lnTo>
                <a:lnTo>
                  <a:pt x="169333" y="169333"/>
                </a:lnTo>
                <a:lnTo>
                  <a:pt x="177800" y="160866"/>
                </a:lnTo>
                <a:lnTo>
                  <a:pt x="177800" y="143933"/>
                </a:lnTo>
                <a:lnTo>
                  <a:pt x="186266" y="127000"/>
                </a:lnTo>
                <a:lnTo>
                  <a:pt x="194733" y="110066"/>
                </a:lnTo>
                <a:lnTo>
                  <a:pt x="194733" y="101600"/>
                </a:lnTo>
                <a:lnTo>
                  <a:pt x="194733" y="84666"/>
                </a:lnTo>
                <a:lnTo>
                  <a:pt x="194733" y="67733"/>
                </a:lnTo>
                <a:lnTo>
                  <a:pt x="194733" y="59266"/>
                </a:lnTo>
                <a:lnTo>
                  <a:pt x="194733" y="42333"/>
                </a:lnTo>
                <a:lnTo>
                  <a:pt x="194733" y="33866"/>
                </a:lnTo>
                <a:lnTo>
                  <a:pt x="194733" y="25400"/>
                </a:lnTo>
                <a:lnTo>
                  <a:pt x="186266" y="16933"/>
                </a:lnTo>
                <a:lnTo>
                  <a:pt x="186266" y="16933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77800" y="8466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33866"/>
                </a:lnTo>
                <a:lnTo>
                  <a:pt x="177800" y="42333"/>
                </a:lnTo>
                <a:lnTo>
                  <a:pt x="186266" y="59266"/>
                </a:lnTo>
                <a:lnTo>
                  <a:pt x="186266" y="76200"/>
                </a:lnTo>
                <a:lnTo>
                  <a:pt x="186266" y="84666"/>
                </a:lnTo>
                <a:lnTo>
                  <a:pt x="194733" y="110066"/>
                </a:lnTo>
                <a:lnTo>
                  <a:pt x="194733" y="127000"/>
                </a:lnTo>
                <a:lnTo>
                  <a:pt x="194733" y="143933"/>
                </a:lnTo>
                <a:lnTo>
                  <a:pt x="194733" y="160866"/>
                </a:lnTo>
                <a:lnTo>
                  <a:pt x="203200" y="186266"/>
                </a:lnTo>
                <a:lnTo>
                  <a:pt x="203200" y="203200"/>
                </a:lnTo>
                <a:lnTo>
                  <a:pt x="203200" y="228600"/>
                </a:lnTo>
                <a:lnTo>
                  <a:pt x="203200" y="245533"/>
                </a:lnTo>
                <a:lnTo>
                  <a:pt x="203200" y="270933"/>
                </a:lnTo>
                <a:lnTo>
                  <a:pt x="203200" y="296333"/>
                </a:lnTo>
                <a:lnTo>
                  <a:pt x="203200" y="313266"/>
                </a:lnTo>
                <a:lnTo>
                  <a:pt x="203200" y="338666"/>
                </a:lnTo>
                <a:lnTo>
                  <a:pt x="194733" y="355600"/>
                </a:lnTo>
                <a:lnTo>
                  <a:pt x="186266" y="381000"/>
                </a:lnTo>
                <a:lnTo>
                  <a:pt x="186266" y="397933"/>
                </a:lnTo>
                <a:lnTo>
                  <a:pt x="177800" y="414866"/>
                </a:lnTo>
                <a:lnTo>
                  <a:pt x="169333" y="423333"/>
                </a:lnTo>
                <a:lnTo>
                  <a:pt x="152400" y="440266"/>
                </a:lnTo>
                <a:lnTo>
                  <a:pt x="143933" y="448733"/>
                </a:lnTo>
                <a:lnTo>
                  <a:pt x="127000" y="465666"/>
                </a:lnTo>
                <a:lnTo>
                  <a:pt x="110066" y="465666"/>
                </a:lnTo>
                <a:lnTo>
                  <a:pt x="101600" y="474133"/>
                </a:lnTo>
                <a:lnTo>
                  <a:pt x="84666" y="474133"/>
                </a:lnTo>
                <a:lnTo>
                  <a:pt x="67733" y="474133"/>
                </a:lnTo>
                <a:lnTo>
                  <a:pt x="50800" y="465666"/>
                </a:lnTo>
                <a:lnTo>
                  <a:pt x="33866" y="465666"/>
                </a:lnTo>
                <a:lnTo>
                  <a:pt x="25400" y="457200"/>
                </a:lnTo>
                <a:lnTo>
                  <a:pt x="8466" y="448733"/>
                </a:lnTo>
                <a:lnTo>
                  <a:pt x="8466" y="431800"/>
                </a:lnTo>
                <a:lnTo>
                  <a:pt x="0" y="423333"/>
                </a:lnTo>
                <a:lnTo>
                  <a:pt x="0" y="423333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700867" y="2633133"/>
            <a:ext cx="262467" cy="25401"/>
          </a:xfrm>
          <a:custGeom>
            <a:avLst/>
            <a:gdLst/>
            <a:ahLst/>
            <a:cxnLst/>
            <a:rect l="0" t="0" r="0" b="0"/>
            <a:pathLst>
              <a:path w="262467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35466" y="16934"/>
                </a:lnTo>
                <a:lnTo>
                  <a:pt x="152400" y="16934"/>
                </a:lnTo>
                <a:lnTo>
                  <a:pt x="169333" y="8467"/>
                </a:lnTo>
                <a:lnTo>
                  <a:pt x="186266" y="8467"/>
                </a:lnTo>
                <a:lnTo>
                  <a:pt x="203200" y="8467"/>
                </a:lnTo>
                <a:lnTo>
                  <a:pt x="211666" y="8467"/>
                </a:lnTo>
                <a:lnTo>
                  <a:pt x="228600" y="8467"/>
                </a:lnTo>
                <a:lnTo>
                  <a:pt x="237066" y="8467"/>
                </a:lnTo>
                <a:lnTo>
                  <a:pt x="245533" y="8467"/>
                </a:lnTo>
                <a:lnTo>
                  <a:pt x="254000" y="8467"/>
                </a:lnTo>
                <a:lnTo>
                  <a:pt x="262466" y="8467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141133" y="2472267"/>
            <a:ext cx="25401" cy="270934"/>
          </a:xfrm>
          <a:custGeom>
            <a:avLst/>
            <a:gdLst/>
            <a:ahLst/>
            <a:cxnLst/>
            <a:rect l="0" t="0" r="0" b="0"/>
            <a:pathLst>
              <a:path w="25401" h="2709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8467" y="262466"/>
                </a:lnTo>
                <a:lnTo>
                  <a:pt x="8467" y="270933"/>
                </a:lnTo>
                <a:lnTo>
                  <a:pt x="8467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217333" y="2370667"/>
            <a:ext cx="118535" cy="440267"/>
          </a:xfrm>
          <a:custGeom>
            <a:avLst/>
            <a:gdLst/>
            <a:ahLst/>
            <a:cxnLst/>
            <a:rect l="0" t="0" r="0" b="0"/>
            <a:pathLst>
              <a:path w="118535" h="4402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50800" y="25400"/>
                </a:lnTo>
                <a:lnTo>
                  <a:pt x="59267" y="42333"/>
                </a:lnTo>
                <a:lnTo>
                  <a:pt x="67734" y="50800"/>
                </a:lnTo>
                <a:lnTo>
                  <a:pt x="76200" y="67733"/>
                </a:lnTo>
                <a:lnTo>
                  <a:pt x="84667" y="84666"/>
                </a:lnTo>
                <a:lnTo>
                  <a:pt x="93134" y="101600"/>
                </a:lnTo>
                <a:lnTo>
                  <a:pt x="101600" y="118533"/>
                </a:lnTo>
                <a:lnTo>
                  <a:pt x="110067" y="135466"/>
                </a:lnTo>
                <a:lnTo>
                  <a:pt x="118534" y="160866"/>
                </a:lnTo>
                <a:lnTo>
                  <a:pt x="118534" y="186266"/>
                </a:lnTo>
                <a:lnTo>
                  <a:pt x="118534" y="211666"/>
                </a:lnTo>
                <a:lnTo>
                  <a:pt x="118534" y="237066"/>
                </a:lnTo>
                <a:lnTo>
                  <a:pt x="118534" y="262466"/>
                </a:lnTo>
                <a:lnTo>
                  <a:pt x="118534" y="287866"/>
                </a:lnTo>
                <a:lnTo>
                  <a:pt x="110067" y="313266"/>
                </a:lnTo>
                <a:lnTo>
                  <a:pt x="110067" y="330200"/>
                </a:lnTo>
                <a:lnTo>
                  <a:pt x="93134" y="355600"/>
                </a:lnTo>
                <a:lnTo>
                  <a:pt x="84667" y="372533"/>
                </a:lnTo>
                <a:lnTo>
                  <a:pt x="76200" y="389466"/>
                </a:lnTo>
                <a:lnTo>
                  <a:pt x="76200" y="406400"/>
                </a:lnTo>
                <a:lnTo>
                  <a:pt x="67734" y="414866"/>
                </a:lnTo>
                <a:lnTo>
                  <a:pt x="59267" y="431800"/>
                </a:lnTo>
                <a:lnTo>
                  <a:pt x="50800" y="440266"/>
                </a:lnTo>
                <a:lnTo>
                  <a:pt x="50800" y="440266"/>
                </a:lnTo>
                <a:lnTo>
                  <a:pt x="50800" y="440266"/>
                </a:lnTo>
                <a:lnTo>
                  <a:pt x="50800" y="431800"/>
                </a:lnTo>
                <a:lnTo>
                  <a:pt x="50800" y="431800"/>
                </a:lnTo>
                <a:lnTo>
                  <a:pt x="50800" y="423333"/>
                </a:lnTo>
                <a:lnTo>
                  <a:pt x="50800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412067" y="2336800"/>
            <a:ext cx="118534" cy="440268"/>
          </a:xfrm>
          <a:custGeom>
            <a:avLst/>
            <a:gdLst/>
            <a:ahLst/>
            <a:cxnLst/>
            <a:rect l="0" t="0" r="0" b="0"/>
            <a:pathLst>
              <a:path w="118534" h="440268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10066" y="8467"/>
                </a:lnTo>
                <a:lnTo>
                  <a:pt x="101600" y="16933"/>
                </a:lnTo>
                <a:lnTo>
                  <a:pt x="93133" y="25400"/>
                </a:lnTo>
                <a:lnTo>
                  <a:pt x="84666" y="42333"/>
                </a:lnTo>
                <a:lnTo>
                  <a:pt x="76200" y="59267"/>
                </a:lnTo>
                <a:lnTo>
                  <a:pt x="67733" y="76200"/>
                </a:lnTo>
                <a:lnTo>
                  <a:pt x="50800" y="101600"/>
                </a:lnTo>
                <a:lnTo>
                  <a:pt x="50800" y="118533"/>
                </a:lnTo>
                <a:lnTo>
                  <a:pt x="33866" y="143933"/>
                </a:lnTo>
                <a:lnTo>
                  <a:pt x="25400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8466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8466" y="304800"/>
                </a:lnTo>
                <a:lnTo>
                  <a:pt x="16933" y="330200"/>
                </a:lnTo>
                <a:lnTo>
                  <a:pt x="25400" y="355600"/>
                </a:lnTo>
                <a:lnTo>
                  <a:pt x="33866" y="372533"/>
                </a:lnTo>
                <a:lnTo>
                  <a:pt x="42333" y="389467"/>
                </a:lnTo>
                <a:lnTo>
                  <a:pt x="59266" y="406400"/>
                </a:lnTo>
                <a:lnTo>
                  <a:pt x="76200" y="414867"/>
                </a:lnTo>
                <a:lnTo>
                  <a:pt x="84666" y="423333"/>
                </a:lnTo>
                <a:lnTo>
                  <a:pt x="101600" y="431800"/>
                </a:lnTo>
                <a:lnTo>
                  <a:pt x="110066" y="440267"/>
                </a:lnTo>
                <a:lnTo>
                  <a:pt x="110066" y="440267"/>
                </a:lnTo>
                <a:lnTo>
                  <a:pt x="118533" y="440267"/>
                </a:lnTo>
                <a:lnTo>
                  <a:pt x="118533" y="440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522133" y="2480733"/>
            <a:ext cx="160868" cy="381001"/>
          </a:xfrm>
          <a:custGeom>
            <a:avLst/>
            <a:gdLst/>
            <a:ahLst/>
            <a:cxnLst/>
            <a:rect l="0" t="0" r="0" b="0"/>
            <a:pathLst>
              <a:path w="160868" h="3810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4" y="50800"/>
                </a:lnTo>
                <a:lnTo>
                  <a:pt x="42334" y="67734"/>
                </a:lnTo>
                <a:lnTo>
                  <a:pt x="42334" y="93134"/>
                </a:lnTo>
                <a:lnTo>
                  <a:pt x="42334" y="118534"/>
                </a:lnTo>
                <a:lnTo>
                  <a:pt x="42334" y="143934"/>
                </a:lnTo>
                <a:lnTo>
                  <a:pt x="50800" y="160867"/>
                </a:lnTo>
                <a:lnTo>
                  <a:pt x="50800" y="177800"/>
                </a:lnTo>
                <a:lnTo>
                  <a:pt x="59267" y="194734"/>
                </a:lnTo>
                <a:lnTo>
                  <a:pt x="67734" y="211667"/>
                </a:lnTo>
                <a:lnTo>
                  <a:pt x="84667" y="220134"/>
                </a:lnTo>
                <a:lnTo>
                  <a:pt x="93134" y="220134"/>
                </a:lnTo>
                <a:lnTo>
                  <a:pt x="101600" y="220134"/>
                </a:lnTo>
                <a:lnTo>
                  <a:pt x="110067" y="220134"/>
                </a:lnTo>
                <a:lnTo>
                  <a:pt x="118534" y="220134"/>
                </a:lnTo>
                <a:lnTo>
                  <a:pt x="127000" y="203200"/>
                </a:lnTo>
                <a:lnTo>
                  <a:pt x="135467" y="194734"/>
                </a:lnTo>
                <a:lnTo>
                  <a:pt x="143934" y="177800"/>
                </a:lnTo>
                <a:lnTo>
                  <a:pt x="143934" y="160867"/>
                </a:lnTo>
                <a:lnTo>
                  <a:pt x="152400" y="143934"/>
                </a:lnTo>
                <a:lnTo>
                  <a:pt x="152400" y="118534"/>
                </a:lnTo>
                <a:lnTo>
                  <a:pt x="152400" y="101600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42334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16934"/>
                </a:lnTo>
                <a:lnTo>
                  <a:pt x="160867" y="25400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0867" y="67734"/>
                </a:lnTo>
                <a:lnTo>
                  <a:pt x="160867" y="84667"/>
                </a:lnTo>
                <a:lnTo>
                  <a:pt x="152400" y="110067"/>
                </a:lnTo>
                <a:lnTo>
                  <a:pt x="152400" y="135467"/>
                </a:lnTo>
                <a:lnTo>
                  <a:pt x="152400" y="160867"/>
                </a:lnTo>
                <a:lnTo>
                  <a:pt x="143934" y="186267"/>
                </a:lnTo>
                <a:lnTo>
                  <a:pt x="143934" y="220134"/>
                </a:lnTo>
                <a:lnTo>
                  <a:pt x="135467" y="245534"/>
                </a:lnTo>
                <a:lnTo>
                  <a:pt x="127000" y="270934"/>
                </a:lnTo>
                <a:lnTo>
                  <a:pt x="127000" y="287867"/>
                </a:lnTo>
                <a:lnTo>
                  <a:pt x="110067" y="313267"/>
                </a:lnTo>
                <a:lnTo>
                  <a:pt x="110067" y="330200"/>
                </a:lnTo>
                <a:lnTo>
                  <a:pt x="93134" y="347134"/>
                </a:lnTo>
                <a:lnTo>
                  <a:pt x="84667" y="355600"/>
                </a:lnTo>
                <a:lnTo>
                  <a:pt x="76200" y="364067"/>
                </a:lnTo>
                <a:lnTo>
                  <a:pt x="67734" y="372534"/>
                </a:lnTo>
                <a:lnTo>
                  <a:pt x="59267" y="381000"/>
                </a:lnTo>
                <a:lnTo>
                  <a:pt x="42334" y="381000"/>
                </a:lnTo>
                <a:lnTo>
                  <a:pt x="33867" y="372534"/>
                </a:lnTo>
                <a:lnTo>
                  <a:pt x="25400" y="364067"/>
                </a:lnTo>
                <a:lnTo>
                  <a:pt x="16934" y="347134"/>
                </a:lnTo>
                <a:lnTo>
                  <a:pt x="8467" y="330200"/>
                </a:lnTo>
                <a:lnTo>
                  <a:pt x="0" y="313267"/>
                </a:lnTo>
                <a:lnTo>
                  <a:pt x="0" y="313267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818467" y="2463800"/>
            <a:ext cx="16934" cy="237068"/>
          </a:xfrm>
          <a:custGeom>
            <a:avLst/>
            <a:gdLst/>
            <a:ahLst/>
            <a:cxnLst/>
            <a:rect l="0" t="0" r="0" b="0"/>
            <a:pathLst>
              <a:path w="16934" h="2370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750733" y="25400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67734" y="16933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004733" y="2429933"/>
            <a:ext cx="270935" cy="245535"/>
          </a:xfrm>
          <a:custGeom>
            <a:avLst/>
            <a:gdLst/>
            <a:ahLst/>
            <a:cxnLst/>
            <a:rect l="0" t="0" r="0" b="0"/>
            <a:pathLst>
              <a:path w="270935" h="245535">
                <a:moveTo>
                  <a:pt x="177800" y="0"/>
                </a:moveTo>
                <a:lnTo>
                  <a:pt x="177800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4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18534"/>
                </a:lnTo>
                <a:lnTo>
                  <a:pt x="16934" y="118534"/>
                </a:lnTo>
                <a:lnTo>
                  <a:pt x="25400" y="118534"/>
                </a:lnTo>
                <a:lnTo>
                  <a:pt x="25400" y="118534"/>
                </a:lnTo>
                <a:lnTo>
                  <a:pt x="33867" y="118534"/>
                </a:lnTo>
                <a:lnTo>
                  <a:pt x="42334" y="118534"/>
                </a:lnTo>
                <a:lnTo>
                  <a:pt x="50800" y="110067"/>
                </a:lnTo>
                <a:lnTo>
                  <a:pt x="59267" y="110067"/>
                </a:lnTo>
                <a:lnTo>
                  <a:pt x="76200" y="101600"/>
                </a:lnTo>
                <a:lnTo>
                  <a:pt x="93134" y="93134"/>
                </a:lnTo>
                <a:lnTo>
                  <a:pt x="110067" y="84667"/>
                </a:lnTo>
                <a:lnTo>
                  <a:pt x="127000" y="84667"/>
                </a:lnTo>
                <a:lnTo>
                  <a:pt x="143934" y="76200"/>
                </a:lnTo>
                <a:lnTo>
                  <a:pt x="160867" y="76200"/>
                </a:lnTo>
                <a:lnTo>
                  <a:pt x="186267" y="76200"/>
                </a:lnTo>
                <a:lnTo>
                  <a:pt x="203200" y="84667"/>
                </a:lnTo>
                <a:lnTo>
                  <a:pt x="220134" y="93134"/>
                </a:lnTo>
                <a:lnTo>
                  <a:pt x="237067" y="110067"/>
                </a:lnTo>
                <a:lnTo>
                  <a:pt x="245534" y="118534"/>
                </a:lnTo>
                <a:lnTo>
                  <a:pt x="262467" y="135467"/>
                </a:lnTo>
                <a:lnTo>
                  <a:pt x="270934" y="152400"/>
                </a:lnTo>
                <a:lnTo>
                  <a:pt x="270934" y="160867"/>
                </a:lnTo>
                <a:lnTo>
                  <a:pt x="270934" y="177800"/>
                </a:lnTo>
                <a:lnTo>
                  <a:pt x="270934" y="194734"/>
                </a:lnTo>
                <a:lnTo>
                  <a:pt x="270934" y="203200"/>
                </a:lnTo>
                <a:lnTo>
                  <a:pt x="262467" y="211667"/>
                </a:lnTo>
                <a:lnTo>
                  <a:pt x="245534" y="220134"/>
                </a:lnTo>
                <a:lnTo>
                  <a:pt x="228600" y="228600"/>
                </a:lnTo>
                <a:lnTo>
                  <a:pt x="211667" y="237067"/>
                </a:lnTo>
                <a:lnTo>
                  <a:pt x="194734" y="245534"/>
                </a:lnTo>
                <a:lnTo>
                  <a:pt x="177800" y="245534"/>
                </a:lnTo>
                <a:lnTo>
                  <a:pt x="152400" y="245534"/>
                </a:lnTo>
                <a:lnTo>
                  <a:pt x="135467" y="245534"/>
                </a:lnTo>
                <a:lnTo>
                  <a:pt x="118534" y="245534"/>
                </a:lnTo>
                <a:lnTo>
                  <a:pt x="101600" y="245534"/>
                </a:lnTo>
                <a:lnTo>
                  <a:pt x="84667" y="237067"/>
                </a:lnTo>
                <a:lnTo>
                  <a:pt x="84667" y="237067"/>
                </a:lnTo>
                <a:lnTo>
                  <a:pt x="67734" y="228600"/>
                </a:lnTo>
                <a:lnTo>
                  <a:pt x="677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191000" y="2243667"/>
            <a:ext cx="220134" cy="567267"/>
          </a:xfrm>
          <a:custGeom>
            <a:avLst/>
            <a:gdLst/>
            <a:ahLst/>
            <a:cxnLst/>
            <a:rect l="0" t="0" r="0" b="0"/>
            <a:pathLst>
              <a:path w="220134" h="567267">
                <a:moveTo>
                  <a:pt x="25400" y="0"/>
                </a:moveTo>
                <a:lnTo>
                  <a:pt x="33867" y="0"/>
                </a:lnTo>
                <a:lnTo>
                  <a:pt x="33867" y="0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16933"/>
                </a:lnTo>
                <a:lnTo>
                  <a:pt x="76200" y="25400"/>
                </a:lnTo>
                <a:lnTo>
                  <a:pt x="84667" y="33866"/>
                </a:lnTo>
                <a:lnTo>
                  <a:pt x="101600" y="42333"/>
                </a:lnTo>
                <a:lnTo>
                  <a:pt x="118533" y="59266"/>
                </a:lnTo>
                <a:lnTo>
                  <a:pt x="135467" y="76200"/>
                </a:lnTo>
                <a:lnTo>
                  <a:pt x="152400" y="93133"/>
                </a:lnTo>
                <a:lnTo>
                  <a:pt x="169333" y="118533"/>
                </a:lnTo>
                <a:lnTo>
                  <a:pt x="186267" y="143933"/>
                </a:lnTo>
                <a:lnTo>
                  <a:pt x="194733" y="169333"/>
                </a:lnTo>
                <a:lnTo>
                  <a:pt x="203200" y="194733"/>
                </a:lnTo>
                <a:lnTo>
                  <a:pt x="211667" y="228600"/>
                </a:lnTo>
                <a:lnTo>
                  <a:pt x="220133" y="254000"/>
                </a:lnTo>
                <a:lnTo>
                  <a:pt x="220133" y="287866"/>
                </a:lnTo>
                <a:lnTo>
                  <a:pt x="220133" y="313266"/>
                </a:lnTo>
                <a:lnTo>
                  <a:pt x="211667" y="338666"/>
                </a:lnTo>
                <a:lnTo>
                  <a:pt x="203200" y="364066"/>
                </a:lnTo>
                <a:lnTo>
                  <a:pt x="186267" y="397933"/>
                </a:lnTo>
                <a:lnTo>
                  <a:pt x="177800" y="414866"/>
                </a:lnTo>
                <a:lnTo>
                  <a:pt x="152400" y="440266"/>
                </a:lnTo>
                <a:lnTo>
                  <a:pt x="135467" y="457200"/>
                </a:lnTo>
                <a:lnTo>
                  <a:pt x="118533" y="482600"/>
                </a:lnTo>
                <a:lnTo>
                  <a:pt x="101600" y="499533"/>
                </a:lnTo>
                <a:lnTo>
                  <a:pt x="84667" y="516466"/>
                </a:lnTo>
                <a:lnTo>
                  <a:pt x="67733" y="533400"/>
                </a:lnTo>
                <a:lnTo>
                  <a:pt x="42333" y="541866"/>
                </a:lnTo>
                <a:lnTo>
                  <a:pt x="25400" y="558800"/>
                </a:lnTo>
                <a:lnTo>
                  <a:pt x="16933" y="567266"/>
                </a:lnTo>
                <a:lnTo>
                  <a:pt x="16933" y="567266"/>
                </a:lnTo>
                <a:lnTo>
                  <a:pt x="0" y="567266"/>
                </a:lnTo>
                <a:lnTo>
                  <a:pt x="0" y="567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794000" y="27093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751667" y="27516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202267" y="3522133"/>
            <a:ext cx="177801" cy="397935"/>
          </a:xfrm>
          <a:custGeom>
            <a:avLst/>
            <a:gdLst/>
            <a:ahLst/>
            <a:cxnLst/>
            <a:rect l="0" t="0" r="0" b="0"/>
            <a:pathLst>
              <a:path w="177801" h="397935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25400" y="194734"/>
                </a:lnTo>
                <a:lnTo>
                  <a:pt x="33866" y="194734"/>
                </a:lnTo>
                <a:lnTo>
                  <a:pt x="50800" y="203200"/>
                </a:lnTo>
                <a:lnTo>
                  <a:pt x="59266" y="211667"/>
                </a:lnTo>
                <a:lnTo>
                  <a:pt x="67733" y="211667"/>
                </a:lnTo>
                <a:lnTo>
                  <a:pt x="84666" y="203200"/>
                </a:lnTo>
                <a:lnTo>
                  <a:pt x="93133" y="194734"/>
                </a:lnTo>
                <a:lnTo>
                  <a:pt x="110066" y="194734"/>
                </a:lnTo>
                <a:lnTo>
                  <a:pt x="118533" y="177800"/>
                </a:lnTo>
                <a:lnTo>
                  <a:pt x="127000" y="169334"/>
                </a:lnTo>
                <a:lnTo>
                  <a:pt x="135466" y="152400"/>
                </a:lnTo>
                <a:lnTo>
                  <a:pt x="143933" y="135467"/>
                </a:lnTo>
                <a:lnTo>
                  <a:pt x="152400" y="127000"/>
                </a:lnTo>
                <a:lnTo>
                  <a:pt x="160866" y="110067"/>
                </a:lnTo>
                <a:lnTo>
                  <a:pt x="160866" y="84667"/>
                </a:lnTo>
                <a:lnTo>
                  <a:pt x="160866" y="76200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9333" y="42334"/>
                </a:lnTo>
                <a:lnTo>
                  <a:pt x="169333" y="25400"/>
                </a:lnTo>
                <a:lnTo>
                  <a:pt x="160866" y="25400"/>
                </a:lnTo>
                <a:lnTo>
                  <a:pt x="160866" y="16934"/>
                </a:lnTo>
                <a:lnTo>
                  <a:pt x="160866" y="16934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16934"/>
                </a:lnTo>
                <a:lnTo>
                  <a:pt x="160866" y="16934"/>
                </a:lnTo>
                <a:lnTo>
                  <a:pt x="160866" y="25400"/>
                </a:lnTo>
                <a:lnTo>
                  <a:pt x="160866" y="42334"/>
                </a:lnTo>
                <a:lnTo>
                  <a:pt x="169333" y="50800"/>
                </a:lnTo>
                <a:lnTo>
                  <a:pt x="169333" y="67734"/>
                </a:lnTo>
                <a:lnTo>
                  <a:pt x="169333" y="84667"/>
                </a:lnTo>
                <a:lnTo>
                  <a:pt x="169333" y="101600"/>
                </a:lnTo>
                <a:lnTo>
                  <a:pt x="177800" y="118534"/>
                </a:lnTo>
                <a:lnTo>
                  <a:pt x="177800" y="143934"/>
                </a:lnTo>
                <a:lnTo>
                  <a:pt x="177800" y="160867"/>
                </a:lnTo>
                <a:lnTo>
                  <a:pt x="177800" y="186267"/>
                </a:lnTo>
                <a:lnTo>
                  <a:pt x="177800" y="211667"/>
                </a:lnTo>
                <a:lnTo>
                  <a:pt x="177800" y="237067"/>
                </a:lnTo>
                <a:lnTo>
                  <a:pt x="177800" y="262467"/>
                </a:lnTo>
                <a:lnTo>
                  <a:pt x="169333" y="287867"/>
                </a:lnTo>
                <a:lnTo>
                  <a:pt x="169333" y="304800"/>
                </a:lnTo>
                <a:lnTo>
                  <a:pt x="160866" y="330200"/>
                </a:lnTo>
                <a:lnTo>
                  <a:pt x="152400" y="347134"/>
                </a:lnTo>
                <a:lnTo>
                  <a:pt x="135466" y="364067"/>
                </a:lnTo>
                <a:lnTo>
                  <a:pt x="127000" y="381000"/>
                </a:lnTo>
                <a:lnTo>
                  <a:pt x="118533" y="389467"/>
                </a:lnTo>
                <a:lnTo>
                  <a:pt x="110066" y="397934"/>
                </a:lnTo>
                <a:lnTo>
                  <a:pt x="93133" y="397934"/>
                </a:lnTo>
                <a:lnTo>
                  <a:pt x="76200" y="397934"/>
                </a:lnTo>
                <a:lnTo>
                  <a:pt x="67733" y="397934"/>
                </a:lnTo>
                <a:lnTo>
                  <a:pt x="50800" y="397934"/>
                </a:lnTo>
                <a:lnTo>
                  <a:pt x="33866" y="381000"/>
                </a:lnTo>
                <a:lnTo>
                  <a:pt x="25400" y="372534"/>
                </a:lnTo>
                <a:lnTo>
                  <a:pt x="16933" y="355600"/>
                </a:lnTo>
                <a:lnTo>
                  <a:pt x="8466" y="338667"/>
                </a:lnTo>
                <a:lnTo>
                  <a:pt x="0" y="330200"/>
                </a:lnTo>
                <a:lnTo>
                  <a:pt x="0" y="330200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481667" y="36322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727200" y="3505200"/>
            <a:ext cx="42334" cy="237068"/>
          </a:xfrm>
          <a:custGeom>
            <a:avLst/>
            <a:gdLst/>
            <a:ahLst/>
            <a:cxnLst/>
            <a:rect l="0" t="0" r="0" b="0"/>
            <a:pathLst>
              <a:path w="42334" h="2370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194733"/>
                </a:lnTo>
                <a:lnTo>
                  <a:pt x="33867" y="211667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37067"/>
                </a:lnTo>
                <a:lnTo>
                  <a:pt x="42333" y="237067"/>
                </a:lnTo>
                <a:lnTo>
                  <a:pt x="423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845733" y="3403600"/>
            <a:ext cx="135468" cy="448734"/>
          </a:xfrm>
          <a:custGeom>
            <a:avLst/>
            <a:gdLst/>
            <a:ahLst/>
            <a:cxnLst/>
            <a:rect l="0" t="0" r="0" b="0"/>
            <a:pathLst>
              <a:path w="135468" h="448734">
                <a:moveTo>
                  <a:pt x="8467" y="0"/>
                </a:move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42334" y="25400"/>
                </a:lnTo>
                <a:lnTo>
                  <a:pt x="59267" y="33867"/>
                </a:lnTo>
                <a:lnTo>
                  <a:pt x="76200" y="50800"/>
                </a:lnTo>
                <a:lnTo>
                  <a:pt x="84667" y="67733"/>
                </a:lnTo>
                <a:lnTo>
                  <a:pt x="101600" y="93133"/>
                </a:lnTo>
                <a:lnTo>
                  <a:pt x="110067" y="110067"/>
                </a:lnTo>
                <a:lnTo>
                  <a:pt x="118534" y="135467"/>
                </a:lnTo>
                <a:lnTo>
                  <a:pt x="127000" y="160867"/>
                </a:lnTo>
                <a:lnTo>
                  <a:pt x="135467" y="186267"/>
                </a:lnTo>
                <a:lnTo>
                  <a:pt x="135467" y="220133"/>
                </a:lnTo>
                <a:lnTo>
                  <a:pt x="135467" y="245533"/>
                </a:lnTo>
                <a:lnTo>
                  <a:pt x="127000" y="279400"/>
                </a:lnTo>
                <a:lnTo>
                  <a:pt x="118534" y="304800"/>
                </a:lnTo>
                <a:lnTo>
                  <a:pt x="110067" y="330200"/>
                </a:lnTo>
                <a:lnTo>
                  <a:pt x="93134" y="355600"/>
                </a:lnTo>
                <a:lnTo>
                  <a:pt x="84667" y="381000"/>
                </a:lnTo>
                <a:lnTo>
                  <a:pt x="67734" y="406400"/>
                </a:lnTo>
                <a:lnTo>
                  <a:pt x="50800" y="423333"/>
                </a:lnTo>
                <a:lnTo>
                  <a:pt x="33867" y="431800"/>
                </a:lnTo>
                <a:lnTo>
                  <a:pt x="16934" y="448733"/>
                </a:lnTo>
                <a:lnTo>
                  <a:pt x="16934" y="448733"/>
                </a:lnTo>
                <a:lnTo>
                  <a:pt x="0" y="448733"/>
                </a:lnTo>
                <a:lnTo>
                  <a:pt x="0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999067" y="3395133"/>
            <a:ext cx="143934" cy="414868"/>
          </a:xfrm>
          <a:custGeom>
            <a:avLst/>
            <a:gdLst/>
            <a:ahLst/>
            <a:cxnLst/>
            <a:rect l="0" t="0" r="0" b="0"/>
            <a:pathLst>
              <a:path w="143934" h="414868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35466" y="8467"/>
                </a:lnTo>
                <a:lnTo>
                  <a:pt x="135466" y="8467"/>
                </a:lnTo>
                <a:lnTo>
                  <a:pt x="127000" y="16934"/>
                </a:lnTo>
                <a:lnTo>
                  <a:pt x="118533" y="25400"/>
                </a:lnTo>
                <a:lnTo>
                  <a:pt x="110066" y="33867"/>
                </a:lnTo>
                <a:lnTo>
                  <a:pt x="101600" y="42334"/>
                </a:lnTo>
                <a:lnTo>
                  <a:pt x="84666" y="59267"/>
                </a:lnTo>
                <a:lnTo>
                  <a:pt x="76200" y="76200"/>
                </a:lnTo>
                <a:lnTo>
                  <a:pt x="59266" y="93134"/>
                </a:lnTo>
                <a:lnTo>
                  <a:pt x="50800" y="118534"/>
                </a:lnTo>
                <a:lnTo>
                  <a:pt x="42333" y="135467"/>
                </a:lnTo>
                <a:lnTo>
                  <a:pt x="25400" y="152400"/>
                </a:lnTo>
                <a:lnTo>
                  <a:pt x="16933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4"/>
                </a:lnTo>
                <a:lnTo>
                  <a:pt x="0" y="296334"/>
                </a:lnTo>
                <a:lnTo>
                  <a:pt x="8466" y="313267"/>
                </a:lnTo>
                <a:lnTo>
                  <a:pt x="16933" y="338667"/>
                </a:lnTo>
                <a:lnTo>
                  <a:pt x="25400" y="355600"/>
                </a:lnTo>
                <a:lnTo>
                  <a:pt x="42333" y="364067"/>
                </a:lnTo>
                <a:lnTo>
                  <a:pt x="59266" y="381000"/>
                </a:lnTo>
                <a:lnTo>
                  <a:pt x="67733" y="397934"/>
                </a:lnTo>
                <a:lnTo>
                  <a:pt x="93133" y="406400"/>
                </a:lnTo>
                <a:lnTo>
                  <a:pt x="110066" y="414867"/>
                </a:lnTo>
                <a:lnTo>
                  <a:pt x="127000" y="414867"/>
                </a:lnTo>
                <a:lnTo>
                  <a:pt x="127000" y="414867"/>
                </a:lnTo>
                <a:lnTo>
                  <a:pt x="143933" y="414867"/>
                </a:lnTo>
                <a:lnTo>
                  <a:pt x="143933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89000" y="3937000"/>
            <a:ext cx="1405468" cy="59268"/>
          </a:xfrm>
          <a:custGeom>
            <a:avLst/>
            <a:gdLst/>
            <a:ahLst/>
            <a:cxnLst/>
            <a:rect l="0" t="0" r="0" b="0"/>
            <a:pathLst>
              <a:path w="1405468" h="592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52400" y="33867"/>
                </a:lnTo>
                <a:lnTo>
                  <a:pt x="160867" y="33867"/>
                </a:lnTo>
                <a:lnTo>
                  <a:pt x="177800" y="33867"/>
                </a:lnTo>
                <a:lnTo>
                  <a:pt x="186267" y="33867"/>
                </a:lnTo>
                <a:lnTo>
                  <a:pt x="203200" y="33867"/>
                </a:lnTo>
                <a:lnTo>
                  <a:pt x="211667" y="33867"/>
                </a:lnTo>
                <a:lnTo>
                  <a:pt x="228600" y="42333"/>
                </a:lnTo>
                <a:lnTo>
                  <a:pt x="237067" y="42333"/>
                </a:lnTo>
                <a:lnTo>
                  <a:pt x="254000" y="42333"/>
                </a:lnTo>
                <a:lnTo>
                  <a:pt x="262467" y="42333"/>
                </a:lnTo>
                <a:lnTo>
                  <a:pt x="279400" y="42333"/>
                </a:lnTo>
                <a:lnTo>
                  <a:pt x="296333" y="42333"/>
                </a:lnTo>
                <a:lnTo>
                  <a:pt x="304800" y="42333"/>
                </a:lnTo>
                <a:lnTo>
                  <a:pt x="321733" y="42333"/>
                </a:lnTo>
                <a:lnTo>
                  <a:pt x="338667" y="42333"/>
                </a:lnTo>
                <a:lnTo>
                  <a:pt x="347133" y="50800"/>
                </a:lnTo>
                <a:lnTo>
                  <a:pt x="364067" y="50800"/>
                </a:lnTo>
                <a:lnTo>
                  <a:pt x="381000" y="50800"/>
                </a:lnTo>
                <a:lnTo>
                  <a:pt x="397933" y="50800"/>
                </a:lnTo>
                <a:lnTo>
                  <a:pt x="406400" y="50800"/>
                </a:lnTo>
                <a:lnTo>
                  <a:pt x="423333" y="50800"/>
                </a:lnTo>
                <a:lnTo>
                  <a:pt x="440267" y="50800"/>
                </a:lnTo>
                <a:lnTo>
                  <a:pt x="457200" y="50800"/>
                </a:lnTo>
                <a:lnTo>
                  <a:pt x="474133" y="50800"/>
                </a:lnTo>
                <a:lnTo>
                  <a:pt x="491067" y="50800"/>
                </a:lnTo>
                <a:lnTo>
                  <a:pt x="499533" y="50800"/>
                </a:lnTo>
                <a:lnTo>
                  <a:pt x="516467" y="50800"/>
                </a:lnTo>
                <a:lnTo>
                  <a:pt x="533400" y="50800"/>
                </a:lnTo>
                <a:lnTo>
                  <a:pt x="550333" y="50800"/>
                </a:lnTo>
                <a:lnTo>
                  <a:pt x="558800" y="50800"/>
                </a:lnTo>
                <a:lnTo>
                  <a:pt x="584200" y="50800"/>
                </a:lnTo>
                <a:lnTo>
                  <a:pt x="592667" y="50800"/>
                </a:lnTo>
                <a:lnTo>
                  <a:pt x="609600" y="50800"/>
                </a:lnTo>
                <a:lnTo>
                  <a:pt x="626533" y="50800"/>
                </a:lnTo>
                <a:lnTo>
                  <a:pt x="643467" y="59267"/>
                </a:lnTo>
                <a:lnTo>
                  <a:pt x="660400" y="59267"/>
                </a:lnTo>
                <a:lnTo>
                  <a:pt x="677333" y="59267"/>
                </a:lnTo>
                <a:lnTo>
                  <a:pt x="694267" y="59267"/>
                </a:lnTo>
                <a:lnTo>
                  <a:pt x="711200" y="59267"/>
                </a:lnTo>
                <a:lnTo>
                  <a:pt x="719667" y="59267"/>
                </a:lnTo>
                <a:lnTo>
                  <a:pt x="745067" y="59267"/>
                </a:lnTo>
                <a:lnTo>
                  <a:pt x="753533" y="59267"/>
                </a:lnTo>
                <a:lnTo>
                  <a:pt x="770467" y="50800"/>
                </a:lnTo>
                <a:lnTo>
                  <a:pt x="787400" y="59267"/>
                </a:lnTo>
                <a:lnTo>
                  <a:pt x="804333" y="59267"/>
                </a:lnTo>
                <a:lnTo>
                  <a:pt x="812800" y="50800"/>
                </a:lnTo>
                <a:lnTo>
                  <a:pt x="829733" y="50800"/>
                </a:lnTo>
                <a:lnTo>
                  <a:pt x="846667" y="50800"/>
                </a:lnTo>
                <a:lnTo>
                  <a:pt x="863600" y="50800"/>
                </a:lnTo>
                <a:lnTo>
                  <a:pt x="872067" y="42333"/>
                </a:lnTo>
                <a:lnTo>
                  <a:pt x="889000" y="42333"/>
                </a:lnTo>
                <a:lnTo>
                  <a:pt x="905933" y="42333"/>
                </a:lnTo>
                <a:lnTo>
                  <a:pt x="922867" y="42333"/>
                </a:lnTo>
                <a:lnTo>
                  <a:pt x="931333" y="42333"/>
                </a:lnTo>
                <a:lnTo>
                  <a:pt x="948267" y="42333"/>
                </a:lnTo>
                <a:lnTo>
                  <a:pt x="965200" y="42333"/>
                </a:lnTo>
                <a:lnTo>
                  <a:pt x="982133" y="42333"/>
                </a:lnTo>
                <a:lnTo>
                  <a:pt x="999067" y="33867"/>
                </a:lnTo>
                <a:lnTo>
                  <a:pt x="1016000" y="33867"/>
                </a:lnTo>
                <a:lnTo>
                  <a:pt x="1032933" y="33867"/>
                </a:lnTo>
                <a:lnTo>
                  <a:pt x="1041400" y="33867"/>
                </a:lnTo>
                <a:lnTo>
                  <a:pt x="1058333" y="33867"/>
                </a:lnTo>
                <a:lnTo>
                  <a:pt x="1075267" y="33867"/>
                </a:lnTo>
                <a:lnTo>
                  <a:pt x="1092200" y="33867"/>
                </a:lnTo>
                <a:lnTo>
                  <a:pt x="1109133" y="33867"/>
                </a:lnTo>
                <a:lnTo>
                  <a:pt x="1126067" y="33867"/>
                </a:lnTo>
                <a:lnTo>
                  <a:pt x="1143000" y="25400"/>
                </a:lnTo>
                <a:lnTo>
                  <a:pt x="1159933" y="25400"/>
                </a:lnTo>
                <a:lnTo>
                  <a:pt x="1176867" y="25400"/>
                </a:lnTo>
                <a:lnTo>
                  <a:pt x="1193800" y="25400"/>
                </a:lnTo>
                <a:lnTo>
                  <a:pt x="1210733" y="25400"/>
                </a:lnTo>
                <a:lnTo>
                  <a:pt x="1227667" y="25400"/>
                </a:lnTo>
                <a:lnTo>
                  <a:pt x="1244600" y="25400"/>
                </a:lnTo>
                <a:lnTo>
                  <a:pt x="1261533" y="25400"/>
                </a:lnTo>
                <a:lnTo>
                  <a:pt x="1278467" y="25400"/>
                </a:lnTo>
                <a:lnTo>
                  <a:pt x="1295400" y="25400"/>
                </a:lnTo>
                <a:lnTo>
                  <a:pt x="1312333" y="25400"/>
                </a:lnTo>
                <a:lnTo>
                  <a:pt x="1320800" y="25400"/>
                </a:lnTo>
                <a:lnTo>
                  <a:pt x="1337733" y="33867"/>
                </a:lnTo>
                <a:lnTo>
                  <a:pt x="1354667" y="33867"/>
                </a:lnTo>
                <a:lnTo>
                  <a:pt x="1363133" y="33867"/>
                </a:lnTo>
                <a:lnTo>
                  <a:pt x="1380067" y="33867"/>
                </a:lnTo>
                <a:lnTo>
                  <a:pt x="1388533" y="33867"/>
                </a:lnTo>
                <a:lnTo>
                  <a:pt x="1397000" y="42333"/>
                </a:lnTo>
                <a:lnTo>
                  <a:pt x="1405467" y="42333"/>
                </a:lnTo>
                <a:lnTo>
                  <a:pt x="1405467" y="42333"/>
                </a:lnTo>
                <a:lnTo>
                  <a:pt x="1405467" y="33867"/>
                </a:lnTo>
                <a:lnTo>
                  <a:pt x="1405467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965200" y="4055533"/>
            <a:ext cx="211668" cy="330201"/>
          </a:xfrm>
          <a:custGeom>
            <a:avLst/>
            <a:gdLst/>
            <a:ahLst/>
            <a:cxnLst/>
            <a:rect l="0" t="0" r="0" b="0"/>
            <a:pathLst>
              <a:path w="211668" h="330201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16934"/>
                </a:lnTo>
                <a:lnTo>
                  <a:pt x="59267" y="16934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7" y="33867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16933" y="160867"/>
                </a:lnTo>
                <a:lnTo>
                  <a:pt x="25400" y="152400"/>
                </a:lnTo>
                <a:lnTo>
                  <a:pt x="33867" y="143934"/>
                </a:lnTo>
                <a:lnTo>
                  <a:pt x="42333" y="135467"/>
                </a:lnTo>
                <a:lnTo>
                  <a:pt x="59267" y="127000"/>
                </a:lnTo>
                <a:lnTo>
                  <a:pt x="76200" y="118534"/>
                </a:lnTo>
                <a:lnTo>
                  <a:pt x="84667" y="118534"/>
                </a:lnTo>
                <a:lnTo>
                  <a:pt x="101600" y="118534"/>
                </a:lnTo>
                <a:lnTo>
                  <a:pt x="127000" y="118534"/>
                </a:lnTo>
                <a:lnTo>
                  <a:pt x="135467" y="127000"/>
                </a:lnTo>
                <a:lnTo>
                  <a:pt x="152400" y="135467"/>
                </a:lnTo>
                <a:lnTo>
                  <a:pt x="169333" y="143934"/>
                </a:lnTo>
                <a:lnTo>
                  <a:pt x="186267" y="160867"/>
                </a:lnTo>
                <a:lnTo>
                  <a:pt x="194733" y="169334"/>
                </a:lnTo>
                <a:lnTo>
                  <a:pt x="203200" y="194734"/>
                </a:lnTo>
                <a:lnTo>
                  <a:pt x="203200" y="211667"/>
                </a:lnTo>
                <a:lnTo>
                  <a:pt x="211667" y="228600"/>
                </a:lnTo>
                <a:lnTo>
                  <a:pt x="211667" y="245534"/>
                </a:lnTo>
                <a:lnTo>
                  <a:pt x="203200" y="262467"/>
                </a:lnTo>
                <a:lnTo>
                  <a:pt x="194733" y="279400"/>
                </a:lnTo>
                <a:lnTo>
                  <a:pt x="186267" y="287867"/>
                </a:lnTo>
                <a:lnTo>
                  <a:pt x="177800" y="304800"/>
                </a:lnTo>
                <a:lnTo>
                  <a:pt x="160867" y="313267"/>
                </a:lnTo>
                <a:lnTo>
                  <a:pt x="143933" y="321734"/>
                </a:lnTo>
                <a:lnTo>
                  <a:pt x="127000" y="330200"/>
                </a:lnTo>
                <a:lnTo>
                  <a:pt x="110067" y="330200"/>
                </a:lnTo>
                <a:lnTo>
                  <a:pt x="93133" y="330200"/>
                </a:lnTo>
                <a:lnTo>
                  <a:pt x="76200" y="330200"/>
                </a:lnTo>
                <a:lnTo>
                  <a:pt x="59267" y="321734"/>
                </a:lnTo>
                <a:lnTo>
                  <a:pt x="50800" y="321734"/>
                </a:lnTo>
                <a:lnTo>
                  <a:pt x="42333" y="304800"/>
                </a:lnTo>
                <a:lnTo>
                  <a:pt x="33867" y="296334"/>
                </a:lnTo>
                <a:lnTo>
                  <a:pt x="33867" y="296334"/>
                </a:lnTo>
                <a:lnTo>
                  <a:pt x="33867" y="287867"/>
                </a:lnTo>
                <a:lnTo>
                  <a:pt x="33867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295400" y="4047067"/>
            <a:ext cx="110068" cy="347134"/>
          </a:xfrm>
          <a:custGeom>
            <a:avLst/>
            <a:gdLst/>
            <a:ahLst/>
            <a:cxnLst/>
            <a:rect l="0" t="0" r="0" b="0"/>
            <a:pathLst>
              <a:path w="110068" h="3471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6"/>
                </a:lnTo>
                <a:lnTo>
                  <a:pt x="67733" y="8466"/>
                </a:lnTo>
                <a:lnTo>
                  <a:pt x="59267" y="16933"/>
                </a:lnTo>
                <a:lnTo>
                  <a:pt x="50800" y="33866"/>
                </a:lnTo>
                <a:lnTo>
                  <a:pt x="50800" y="42333"/>
                </a:lnTo>
                <a:lnTo>
                  <a:pt x="42333" y="67733"/>
                </a:lnTo>
                <a:lnTo>
                  <a:pt x="33867" y="84666"/>
                </a:lnTo>
                <a:lnTo>
                  <a:pt x="25400" y="110066"/>
                </a:lnTo>
                <a:lnTo>
                  <a:pt x="16933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8467" y="270933"/>
                </a:lnTo>
                <a:lnTo>
                  <a:pt x="16933" y="296333"/>
                </a:lnTo>
                <a:lnTo>
                  <a:pt x="25400" y="304800"/>
                </a:lnTo>
                <a:lnTo>
                  <a:pt x="33867" y="321733"/>
                </a:lnTo>
                <a:lnTo>
                  <a:pt x="42333" y="330200"/>
                </a:lnTo>
                <a:lnTo>
                  <a:pt x="59267" y="338666"/>
                </a:lnTo>
                <a:lnTo>
                  <a:pt x="76200" y="347133"/>
                </a:lnTo>
                <a:lnTo>
                  <a:pt x="93133" y="347133"/>
                </a:lnTo>
                <a:lnTo>
                  <a:pt x="101600" y="347133"/>
                </a:lnTo>
                <a:lnTo>
                  <a:pt x="101600" y="347133"/>
                </a:lnTo>
                <a:lnTo>
                  <a:pt x="110067" y="338666"/>
                </a:lnTo>
                <a:lnTo>
                  <a:pt x="110067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430867" y="4140200"/>
            <a:ext cx="186267" cy="406401"/>
          </a:xfrm>
          <a:custGeom>
            <a:avLst/>
            <a:gdLst/>
            <a:ahLst/>
            <a:cxnLst/>
            <a:rect l="0" t="0" r="0" b="0"/>
            <a:pathLst>
              <a:path w="186267" h="406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43933"/>
                </a:lnTo>
                <a:lnTo>
                  <a:pt x="16933" y="160867"/>
                </a:lnTo>
                <a:lnTo>
                  <a:pt x="25400" y="169333"/>
                </a:lnTo>
                <a:lnTo>
                  <a:pt x="33866" y="177800"/>
                </a:lnTo>
                <a:lnTo>
                  <a:pt x="42333" y="194733"/>
                </a:lnTo>
                <a:lnTo>
                  <a:pt x="50800" y="194733"/>
                </a:lnTo>
                <a:lnTo>
                  <a:pt x="67733" y="194733"/>
                </a:lnTo>
                <a:lnTo>
                  <a:pt x="76200" y="194733"/>
                </a:lnTo>
                <a:lnTo>
                  <a:pt x="84666" y="194733"/>
                </a:lnTo>
                <a:lnTo>
                  <a:pt x="101600" y="186267"/>
                </a:lnTo>
                <a:lnTo>
                  <a:pt x="110066" y="177800"/>
                </a:lnTo>
                <a:lnTo>
                  <a:pt x="118533" y="160867"/>
                </a:lnTo>
                <a:lnTo>
                  <a:pt x="118533" y="143933"/>
                </a:lnTo>
                <a:lnTo>
                  <a:pt x="127000" y="135467"/>
                </a:lnTo>
                <a:lnTo>
                  <a:pt x="135466" y="110067"/>
                </a:lnTo>
                <a:lnTo>
                  <a:pt x="135466" y="93133"/>
                </a:lnTo>
                <a:lnTo>
                  <a:pt x="135466" y="76200"/>
                </a:lnTo>
                <a:lnTo>
                  <a:pt x="143933" y="59267"/>
                </a:lnTo>
                <a:lnTo>
                  <a:pt x="135466" y="50800"/>
                </a:lnTo>
                <a:lnTo>
                  <a:pt x="135466" y="33867"/>
                </a:lnTo>
                <a:lnTo>
                  <a:pt x="135466" y="25400"/>
                </a:lnTo>
                <a:lnTo>
                  <a:pt x="135466" y="25400"/>
                </a:lnTo>
                <a:lnTo>
                  <a:pt x="135466" y="25400"/>
                </a:lnTo>
                <a:lnTo>
                  <a:pt x="135466" y="25400"/>
                </a:lnTo>
                <a:lnTo>
                  <a:pt x="143933" y="25400"/>
                </a:lnTo>
                <a:lnTo>
                  <a:pt x="143933" y="33867"/>
                </a:lnTo>
                <a:lnTo>
                  <a:pt x="143933" y="42333"/>
                </a:lnTo>
                <a:lnTo>
                  <a:pt x="152400" y="50800"/>
                </a:lnTo>
                <a:lnTo>
                  <a:pt x="160866" y="67733"/>
                </a:lnTo>
                <a:lnTo>
                  <a:pt x="160866" y="84667"/>
                </a:lnTo>
                <a:lnTo>
                  <a:pt x="169333" y="110067"/>
                </a:lnTo>
                <a:lnTo>
                  <a:pt x="177800" y="135467"/>
                </a:lnTo>
                <a:lnTo>
                  <a:pt x="177800" y="152400"/>
                </a:lnTo>
                <a:lnTo>
                  <a:pt x="186266" y="177800"/>
                </a:lnTo>
                <a:lnTo>
                  <a:pt x="186266" y="203200"/>
                </a:lnTo>
                <a:lnTo>
                  <a:pt x="186266" y="237067"/>
                </a:lnTo>
                <a:lnTo>
                  <a:pt x="186266" y="254000"/>
                </a:lnTo>
                <a:lnTo>
                  <a:pt x="186266" y="279400"/>
                </a:lnTo>
                <a:lnTo>
                  <a:pt x="177800" y="304800"/>
                </a:lnTo>
                <a:lnTo>
                  <a:pt x="169333" y="330200"/>
                </a:lnTo>
                <a:lnTo>
                  <a:pt x="160866" y="355600"/>
                </a:lnTo>
                <a:lnTo>
                  <a:pt x="152400" y="372533"/>
                </a:lnTo>
                <a:lnTo>
                  <a:pt x="143933" y="389467"/>
                </a:lnTo>
                <a:lnTo>
                  <a:pt x="127000" y="397933"/>
                </a:lnTo>
                <a:lnTo>
                  <a:pt x="118533" y="406400"/>
                </a:lnTo>
                <a:lnTo>
                  <a:pt x="101600" y="406400"/>
                </a:lnTo>
                <a:lnTo>
                  <a:pt x="93133" y="406400"/>
                </a:lnTo>
                <a:lnTo>
                  <a:pt x="84666" y="389467"/>
                </a:lnTo>
                <a:lnTo>
                  <a:pt x="84666" y="389467"/>
                </a:lnTo>
                <a:lnTo>
                  <a:pt x="76200" y="381000"/>
                </a:lnTo>
                <a:lnTo>
                  <a:pt x="76200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752600" y="4148667"/>
            <a:ext cx="42334" cy="262467"/>
          </a:xfrm>
          <a:custGeom>
            <a:avLst/>
            <a:gdLst/>
            <a:ahLst/>
            <a:cxnLst/>
            <a:rect l="0" t="0" r="0" b="0"/>
            <a:pathLst>
              <a:path w="42334" h="262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33866"/>
                </a:lnTo>
                <a:lnTo>
                  <a:pt x="16933" y="59266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43933"/>
                </a:lnTo>
                <a:lnTo>
                  <a:pt x="25400" y="169333"/>
                </a:lnTo>
                <a:lnTo>
                  <a:pt x="33867" y="194733"/>
                </a:lnTo>
                <a:lnTo>
                  <a:pt x="33867" y="220133"/>
                </a:lnTo>
                <a:lnTo>
                  <a:pt x="33867" y="237066"/>
                </a:lnTo>
                <a:lnTo>
                  <a:pt x="33867" y="245533"/>
                </a:lnTo>
                <a:lnTo>
                  <a:pt x="33867" y="254000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676400" y="4241800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930400" y="4097867"/>
            <a:ext cx="220134" cy="330201"/>
          </a:xfrm>
          <a:custGeom>
            <a:avLst/>
            <a:gdLst/>
            <a:ahLst/>
            <a:cxnLst/>
            <a:rect l="0" t="0" r="0" b="0"/>
            <a:pathLst>
              <a:path w="220134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6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18533" y="76200"/>
                </a:lnTo>
                <a:lnTo>
                  <a:pt x="110067" y="84666"/>
                </a:lnTo>
                <a:lnTo>
                  <a:pt x="101600" y="101600"/>
                </a:lnTo>
                <a:lnTo>
                  <a:pt x="93133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59267" y="127000"/>
                </a:lnTo>
                <a:lnTo>
                  <a:pt x="50800" y="127000"/>
                </a:lnTo>
                <a:lnTo>
                  <a:pt x="50800" y="135466"/>
                </a:lnTo>
                <a:lnTo>
                  <a:pt x="42333" y="135466"/>
                </a:lnTo>
                <a:lnTo>
                  <a:pt x="42333" y="135466"/>
                </a:lnTo>
                <a:lnTo>
                  <a:pt x="42333" y="135466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84667" y="118533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43933" y="127000"/>
                </a:lnTo>
                <a:lnTo>
                  <a:pt x="160867" y="135466"/>
                </a:lnTo>
                <a:lnTo>
                  <a:pt x="177800" y="152400"/>
                </a:lnTo>
                <a:lnTo>
                  <a:pt x="194733" y="160866"/>
                </a:lnTo>
                <a:lnTo>
                  <a:pt x="203200" y="177800"/>
                </a:lnTo>
                <a:lnTo>
                  <a:pt x="211667" y="194733"/>
                </a:lnTo>
                <a:lnTo>
                  <a:pt x="220133" y="211666"/>
                </a:lnTo>
                <a:lnTo>
                  <a:pt x="220133" y="228600"/>
                </a:lnTo>
                <a:lnTo>
                  <a:pt x="220133" y="245533"/>
                </a:lnTo>
                <a:lnTo>
                  <a:pt x="211667" y="254000"/>
                </a:lnTo>
                <a:lnTo>
                  <a:pt x="203200" y="270933"/>
                </a:lnTo>
                <a:lnTo>
                  <a:pt x="194733" y="279400"/>
                </a:lnTo>
                <a:lnTo>
                  <a:pt x="177800" y="287866"/>
                </a:lnTo>
                <a:lnTo>
                  <a:pt x="160867" y="296333"/>
                </a:lnTo>
                <a:lnTo>
                  <a:pt x="143933" y="304800"/>
                </a:lnTo>
                <a:lnTo>
                  <a:pt x="118533" y="313266"/>
                </a:lnTo>
                <a:lnTo>
                  <a:pt x="101600" y="321733"/>
                </a:lnTo>
                <a:lnTo>
                  <a:pt x="84667" y="321733"/>
                </a:lnTo>
                <a:lnTo>
                  <a:pt x="59267" y="330200"/>
                </a:lnTo>
                <a:lnTo>
                  <a:pt x="50800" y="330200"/>
                </a:lnTo>
                <a:lnTo>
                  <a:pt x="42333" y="321733"/>
                </a:lnTo>
                <a:lnTo>
                  <a:pt x="33867" y="313266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287866"/>
                </a:lnTo>
                <a:lnTo>
                  <a:pt x="33867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108200" y="4021667"/>
            <a:ext cx="186268" cy="448734"/>
          </a:xfrm>
          <a:custGeom>
            <a:avLst/>
            <a:gdLst/>
            <a:ahLst/>
            <a:cxnLst/>
            <a:rect l="0" t="0" r="0" b="0"/>
            <a:pathLst>
              <a:path w="186268" h="4487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25400"/>
                </a:lnTo>
                <a:lnTo>
                  <a:pt x="42333" y="33866"/>
                </a:lnTo>
                <a:lnTo>
                  <a:pt x="59267" y="50800"/>
                </a:lnTo>
                <a:lnTo>
                  <a:pt x="76200" y="67733"/>
                </a:lnTo>
                <a:lnTo>
                  <a:pt x="93133" y="93133"/>
                </a:lnTo>
                <a:lnTo>
                  <a:pt x="110067" y="110066"/>
                </a:lnTo>
                <a:lnTo>
                  <a:pt x="135467" y="135466"/>
                </a:lnTo>
                <a:lnTo>
                  <a:pt x="143933" y="160866"/>
                </a:lnTo>
                <a:lnTo>
                  <a:pt x="160867" y="186266"/>
                </a:lnTo>
                <a:lnTo>
                  <a:pt x="169333" y="220133"/>
                </a:lnTo>
                <a:lnTo>
                  <a:pt x="177800" y="245533"/>
                </a:lnTo>
                <a:lnTo>
                  <a:pt x="186267" y="279400"/>
                </a:lnTo>
                <a:lnTo>
                  <a:pt x="186267" y="304800"/>
                </a:lnTo>
                <a:lnTo>
                  <a:pt x="186267" y="321733"/>
                </a:lnTo>
                <a:lnTo>
                  <a:pt x="177800" y="347133"/>
                </a:lnTo>
                <a:lnTo>
                  <a:pt x="169333" y="364066"/>
                </a:lnTo>
                <a:lnTo>
                  <a:pt x="160867" y="381000"/>
                </a:lnTo>
                <a:lnTo>
                  <a:pt x="152400" y="397933"/>
                </a:lnTo>
                <a:lnTo>
                  <a:pt x="143933" y="406400"/>
                </a:lnTo>
                <a:lnTo>
                  <a:pt x="135467" y="414866"/>
                </a:lnTo>
                <a:lnTo>
                  <a:pt x="127000" y="423333"/>
                </a:lnTo>
                <a:lnTo>
                  <a:pt x="118533" y="431800"/>
                </a:lnTo>
                <a:lnTo>
                  <a:pt x="110067" y="440266"/>
                </a:lnTo>
                <a:lnTo>
                  <a:pt x="101600" y="440266"/>
                </a:lnTo>
                <a:lnTo>
                  <a:pt x="101600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101600" y="440266"/>
                </a:lnTo>
                <a:lnTo>
                  <a:pt x="101600" y="440266"/>
                </a:lnTo>
                <a:lnTo>
                  <a:pt x="101600" y="440266"/>
                </a:lnTo>
                <a:lnTo>
                  <a:pt x="101600" y="440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167467" y="3937000"/>
            <a:ext cx="2184401" cy="42334"/>
          </a:xfrm>
          <a:custGeom>
            <a:avLst/>
            <a:gdLst/>
            <a:ahLst/>
            <a:cxnLst/>
            <a:rect l="0" t="0" r="0" b="0"/>
            <a:pathLst>
              <a:path w="2184401" h="42334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42333" y="42333"/>
                </a:lnTo>
                <a:lnTo>
                  <a:pt x="50800" y="42333"/>
                </a:lnTo>
                <a:lnTo>
                  <a:pt x="59266" y="42333"/>
                </a:lnTo>
                <a:lnTo>
                  <a:pt x="67733" y="42333"/>
                </a:lnTo>
                <a:lnTo>
                  <a:pt x="76200" y="42333"/>
                </a:lnTo>
                <a:lnTo>
                  <a:pt x="84666" y="42333"/>
                </a:lnTo>
                <a:lnTo>
                  <a:pt x="93133" y="42333"/>
                </a:lnTo>
                <a:lnTo>
                  <a:pt x="101600" y="42333"/>
                </a:lnTo>
                <a:lnTo>
                  <a:pt x="118533" y="42333"/>
                </a:lnTo>
                <a:lnTo>
                  <a:pt x="127000" y="42333"/>
                </a:lnTo>
                <a:lnTo>
                  <a:pt x="135466" y="42333"/>
                </a:lnTo>
                <a:lnTo>
                  <a:pt x="143933" y="33867"/>
                </a:lnTo>
                <a:lnTo>
                  <a:pt x="152400" y="33867"/>
                </a:lnTo>
                <a:lnTo>
                  <a:pt x="169333" y="33867"/>
                </a:lnTo>
                <a:lnTo>
                  <a:pt x="177800" y="33867"/>
                </a:lnTo>
                <a:lnTo>
                  <a:pt x="186266" y="33867"/>
                </a:lnTo>
                <a:lnTo>
                  <a:pt x="203200" y="33867"/>
                </a:lnTo>
                <a:lnTo>
                  <a:pt x="211666" y="33867"/>
                </a:lnTo>
                <a:lnTo>
                  <a:pt x="220133" y="33867"/>
                </a:lnTo>
                <a:lnTo>
                  <a:pt x="237066" y="33867"/>
                </a:lnTo>
                <a:lnTo>
                  <a:pt x="245533" y="33867"/>
                </a:lnTo>
                <a:lnTo>
                  <a:pt x="254000" y="33867"/>
                </a:lnTo>
                <a:lnTo>
                  <a:pt x="270933" y="33867"/>
                </a:lnTo>
                <a:lnTo>
                  <a:pt x="279400" y="33867"/>
                </a:lnTo>
                <a:lnTo>
                  <a:pt x="296333" y="25400"/>
                </a:lnTo>
                <a:lnTo>
                  <a:pt x="304800" y="33867"/>
                </a:lnTo>
                <a:lnTo>
                  <a:pt x="313266" y="25400"/>
                </a:lnTo>
                <a:lnTo>
                  <a:pt x="330200" y="25400"/>
                </a:lnTo>
                <a:lnTo>
                  <a:pt x="347133" y="25400"/>
                </a:lnTo>
                <a:lnTo>
                  <a:pt x="355600" y="25400"/>
                </a:lnTo>
                <a:lnTo>
                  <a:pt x="364066" y="25400"/>
                </a:lnTo>
                <a:lnTo>
                  <a:pt x="381000" y="25400"/>
                </a:lnTo>
                <a:lnTo>
                  <a:pt x="397933" y="25400"/>
                </a:lnTo>
                <a:lnTo>
                  <a:pt x="406400" y="25400"/>
                </a:lnTo>
                <a:lnTo>
                  <a:pt x="423333" y="25400"/>
                </a:lnTo>
                <a:lnTo>
                  <a:pt x="440266" y="16933"/>
                </a:lnTo>
                <a:lnTo>
                  <a:pt x="457200" y="16933"/>
                </a:lnTo>
                <a:lnTo>
                  <a:pt x="465666" y="16933"/>
                </a:lnTo>
                <a:lnTo>
                  <a:pt x="482600" y="16933"/>
                </a:lnTo>
                <a:lnTo>
                  <a:pt x="499533" y="16933"/>
                </a:lnTo>
                <a:lnTo>
                  <a:pt x="508000" y="16933"/>
                </a:lnTo>
                <a:lnTo>
                  <a:pt x="524933" y="16933"/>
                </a:lnTo>
                <a:lnTo>
                  <a:pt x="541866" y="16933"/>
                </a:lnTo>
                <a:lnTo>
                  <a:pt x="558800" y="16933"/>
                </a:lnTo>
                <a:lnTo>
                  <a:pt x="575733" y="16933"/>
                </a:lnTo>
                <a:lnTo>
                  <a:pt x="592666" y="8467"/>
                </a:lnTo>
                <a:lnTo>
                  <a:pt x="609600" y="8467"/>
                </a:lnTo>
                <a:lnTo>
                  <a:pt x="626533" y="8467"/>
                </a:lnTo>
                <a:lnTo>
                  <a:pt x="643466" y="8467"/>
                </a:lnTo>
                <a:lnTo>
                  <a:pt x="660400" y="8467"/>
                </a:lnTo>
                <a:lnTo>
                  <a:pt x="677333" y="8467"/>
                </a:lnTo>
                <a:lnTo>
                  <a:pt x="694266" y="8467"/>
                </a:lnTo>
                <a:lnTo>
                  <a:pt x="719666" y="8467"/>
                </a:lnTo>
                <a:lnTo>
                  <a:pt x="736600" y="8467"/>
                </a:lnTo>
                <a:lnTo>
                  <a:pt x="753533" y="8467"/>
                </a:lnTo>
                <a:lnTo>
                  <a:pt x="770466" y="8467"/>
                </a:lnTo>
                <a:lnTo>
                  <a:pt x="787400" y="8467"/>
                </a:lnTo>
                <a:lnTo>
                  <a:pt x="804333" y="8467"/>
                </a:lnTo>
                <a:lnTo>
                  <a:pt x="829733" y="8467"/>
                </a:lnTo>
                <a:lnTo>
                  <a:pt x="846666" y="8467"/>
                </a:lnTo>
                <a:lnTo>
                  <a:pt x="863600" y="8467"/>
                </a:lnTo>
                <a:lnTo>
                  <a:pt x="889000" y="8467"/>
                </a:lnTo>
                <a:lnTo>
                  <a:pt x="905933" y="8467"/>
                </a:lnTo>
                <a:lnTo>
                  <a:pt x="922866" y="8467"/>
                </a:lnTo>
                <a:lnTo>
                  <a:pt x="948266" y="8467"/>
                </a:lnTo>
                <a:lnTo>
                  <a:pt x="965200" y="8467"/>
                </a:lnTo>
                <a:lnTo>
                  <a:pt x="990600" y="8467"/>
                </a:lnTo>
                <a:lnTo>
                  <a:pt x="1007533" y="0"/>
                </a:lnTo>
                <a:lnTo>
                  <a:pt x="1024466" y="0"/>
                </a:lnTo>
                <a:lnTo>
                  <a:pt x="1049866" y="0"/>
                </a:lnTo>
                <a:lnTo>
                  <a:pt x="1066800" y="0"/>
                </a:lnTo>
                <a:lnTo>
                  <a:pt x="1092200" y="0"/>
                </a:lnTo>
                <a:lnTo>
                  <a:pt x="1109133" y="0"/>
                </a:lnTo>
                <a:lnTo>
                  <a:pt x="1134533" y="0"/>
                </a:lnTo>
                <a:lnTo>
                  <a:pt x="1151466" y="0"/>
                </a:lnTo>
                <a:lnTo>
                  <a:pt x="1176866" y="0"/>
                </a:lnTo>
                <a:lnTo>
                  <a:pt x="1193800" y="0"/>
                </a:lnTo>
                <a:lnTo>
                  <a:pt x="1219200" y="0"/>
                </a:lnTo>
                <a:lnTo>
                  <a:pt x="1236133" y="0"/>
                </a:lnTo>
                <a:lnTo>
                  <a:pt x="1261533" y="0"/>
                </a:lnTo>
                <a:lnTo>
                  <a:pt x="1278466" y="0"/>
                </a:lnTo>
                <a:lnTo>
                  <a:pt x="1295400" y="0"/>
                </a:lnTo>
                <a:lnTo>
                  <a:pt x="1320800" y="0"/>
                </a:lnTo>
                <a:lnTo>
                  <a:pt x="1337733" y="8467"/>
                </a:lnTo>
                <a:lnTo>
                  <a:pt x="1354666" y="8467"/>
                </a:lnTo>
                <a:lnTo>
                  <a:pt x="1380066" y="8467"/>
                </a:lnTo>
                <a:lnTo>
                  <a:pt x="1397000" y="8467"/>
                </a:lnTo>
                <a:lnTo>
                  <a:pt x="1422400" y="8467"/>
                </a:lnTo>
                <a:lnTo>
                  <a:pt x="1439333" y="8467"/>
                </a:lnTo>
                <a:lnTo>
                  <a:pt x="1464733" y="8467"/>
                </a:lnTo>
                <a:lnTo>
                  <a:pt x="1481666" y="8467"/>
                </a:lnTo>
                <a:lnTo>
                  <a:pt x="1498600" y="8467"/>
                </a:lnTo>
                <a:lnTo>
                  <a:pt x="1524000" y="8467"/>
                </a:lnTo>
                <a:lnTo>
                  <a:pt x="1540933" y="16933"/>
                </a:lnTo>
                <a:lnTo>
                  <a:pt x="1557866" y="16933"/>
                </a:lnTo>
                <a:lnTo>
                  <a:pt x="1574800" y="16933"/>
                </a:lnTo>
                <a:lnTo>
                  <a:pt x="1600200" y="16933"/>
                </a:lnTo>
                <a:lnTo>
                  <a:pt x="1617133" y="16933"/>
                </a:lnTo>
                <a:lnTo>
                  <a:pt x="1642533" y="16933"/>
                </a:lnTo>
                <a:lnTo>
                  <a:pt x="1659466" y="25400"/>
                </a:lnTo>
                <a:lnTo>
                  <a:pt x="1676400" y="25400"/>
                </a:lnTo>
                <a:lnTo>
                  <a:pt x="1701800" y="25400"/>
                </a:lnTo>
                <a:lnTo>
                  <a:pt x="1718733" y="25400"/>
                </a:lnTo>
                <a:lnTo>
                  <a:pt x="1735666" y="25400"/>
                </a:lnTo>
                <a:lnTo>
                  <a:pt x="1752600" y="25400"/>
                </a:lnTo>
                <a:lnTo>
                  <a:pt x="1769533" y="25400"/>
                </a:lnTo>
                <a:lnTo>
                  <a:pt x="1786466" y="25400"/>
                </a:lnTo>
                <a:lnTo>
                  <a:pt x="1811866" y="25400"/>
                </a:lnTo>
                <a:lnTo>
                  <a:pt x="1828800" y="33867"/>
                </a:lnTo>
                <a:lnTo>
                  <a:pt x="1845733" y="33867"/>
                </a:lnTo>
                <a:lnTo>
                  <a:pt x="1862666" y="33867"/>
                </a:lnTo>
                <a:lnTo>
                  <a:pt x="1879600" y="33867"/>
                </a:lnTo>
                <a:lnTo>
                  <a:pt x="1896533" y="33867"/>
                </a:lnTo>
                <a:lnTo>
                  <a:pt x="1913466" y="33867"/>
                </a:lnTo>
                <a:lnTo>
                  <a:pt x="1930400" y="33867"/>
                </a:lnTo>
                <a:lnTo>
                  <a:pt x="1947333" y="33867"/>
                </a:lnTo>
                <a:lnTo>
                  <a:pt x="1964266" y="33867"/>
                </a:lnTo>
                <a:lnTo>
                  <a:pt x="1981200" y="42333"/>
                </a:lnTo>
                <a:lnTo>
                  <a:pt x="1998133" y="42333"/>
                </a:lnTo>
                <a:lnTo>
                  <a:pt x="2023533" y="42333"/>
                </a:lnTo>
                <a:lnTo>
                  <a:pt x="2040466" y="42333"/>
                </a:lnTo>
                <a:lnTo>
                  <a:pt x="2057400" y="42333"/>
                </a:lnTo>
                <a:lnTo>
                  <a:pt x="2074333" y="42333"/>
                </a:lnTo>
                <a:lnTo>
                  <a:pt x="2091266" y="42333"/>
                </a:lnTo>
                <a:lnTo>
                  <a:pt x="2108200" y="42333"/>
                </a:lnTo>
                <a:lnTo>
                  <a:pt x="2125133" y="42333"/>
                </a:lnTo>
                <a:lnTo>
                  <a:pt x="2150533" y="42333"/>
                </a:lnTo>
                <a:lnTo>
                  <a:pt x="2167466" y="42333"/>
                </a:lnTo>
                <a:lnTo>
                  <a:pt x="2167466" y="42333"/>
                </a:lnTo>
                <a:lnTo>
                  <a:pt x="2184400" y="42333"/>
                </a:lnTo>
                <a:lnTo>
                  <a:pt x="218440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159000" y="3403600"/>
            <a:ext cx="169334" cy="423334"/>
          </a:xfrm>
          <a:custGeom>
            <a:avLst/>
            <a:gdLst/>
            <a:ahLst/>
            <a:cxnLst/>
            <a:rect l="0" t="0" r="0" b="0"/>
            <a:pathLst>
              <a:path w="169334" h="423334">
                <a:moveTo>
                  <a:pt x="169333" y="0"/>
                </a:move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7" y="8467"/>
                </a:lnTo>
                <a:lnTo>
                  <a:pt x="152400" y="16933"/>
                </a:lnTo>
                <a:lnTo>
                  <a:pt x="143933" y="16933"/>
                </a:lnTo>
                <a:lnTo>
                  <a:pt x="143933" y="25400"/>
                </a:lnTo>
                <a:lnTo>
                  <a:pt x="135467" y="33867"/>
                </a:lnTo>
                <a:lnTo>
                  <a:pt x="118533" y="42333"/>
                </a:lnTo>
                <a:lnTo>
                  <a:pt x="110067" y="50800"/>
                </a:lnTo>
                <a:lnTo>
                  <a:pt x="101600" y="59267"/>
                </a:lnTo>
                <a:lnTo>
                  <a:pt x="93133" y="67733"/>
                </a:lnTo>
                <a:lnTo>
                  <a:pt x="76200" y="84667"/>
                </a:lnTo>
                <a:lnTo>
                  <a:pt x="59267" y="101600"/>
                </a:lnTo>
                <a:lnTo>
                  <a:pt x="50800" y="110067"/>
                </a:lnTo>
                <a:lnTo>
                  <a:pt x="42333" y="127000"/>
                </a:lnTo>
                <a:lnTo>
                  <a:pt x="25400" y="152400"/>
                </a:lnTo>
                <a:lnTo>
                  <a:pt x="16933" y="169333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7" y="304800"/>
                </a:lnTo>
                <a:lnTo>
                  <a:pt x="16933" y="330200"/>
                </a:lnTo>
                <a:lnTo>
                  <a:pt x="25400" y="347133"/>
                </a:lnTo>
                <a:lnTo>
                  <a:pt x="42333" y="364067"/>
                </a:lnTo>
                <a:lnTo>
                  <a:pt x="50800" y="381000"/>
                </a:lnTo>
                <a:lnTo>
                  <a:pt x="59267" y="397933"/>
                </a:lnTo>
                <a:lnTo>
                  <a:pt x="76200" y="406400"/>
                </a:lnTo>
                <a:lnTo>
                  <a:pt x="84667" y="414867"/>
                </a:lnTo>
                <a:lnTo>
                  <a:pt x="93133" y="423333"/>
                </a:lnTo>
                <a:lnTo>
                  <a:pt x="101600" y="423333"/>
                </a:lnTo>
                <a:lnTo>
                  <a:pt x="101600" y="423333"/>
                </a:lnTo>
                <a:lnTo>
                  <a:pt x="110067" y="414867"/>
                </a:lnTo>
                <a:lnTo>
                  <a:pt x="110067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370667" y="3530600"/>
            <a:ext cx="186267" cy="355601"/>
          </a:xfrm>
          <a:custGeom>
            <a:avLst/>
            <a:gdLst/>
            <a:ahLst/>
            <a:cxnLst/>
            <a:rect l="0" t="0" r="0" b="0"/>
            <a:pathLst>
              <a:path w="186267" h="355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16933" y="152400"/>
                </a:lnTo>
                <a:lnTo>
                  <a:pt x="25400" y="169333"/>
                </a:lnTo>
                <a:lnTo>
                  <a:pt x="33866" y="177800"/>
                </a:lnTo>
                <a:lnTo>
                  <a:pt x="42333" y="186267"/>
                </a:lnTo>
                <a:lnTo>
                  <a:pt x="59266" y="194733"/>
                </a:lnTo>
                <a:lnTo>
                  <a:pt x="67733" y="194733"/>
                </a:lnTo>
                <a:lnTo>
                  <a:pt x="84666" y="194733"/>
                </a:lnTo>
                <a:lnTo>
                  <a:pt x="101600" y="194733"/>
                </a:lnTo>
                <a:lnTo>
                  <a:pt x="110066" y="186267"/>
                </a:lnTo>
                <a:lnTo>
                  <a:pt x="118533" y="177800"/>
                </a:lnTo>
                <a:lnTo>
                  <a:pt x="127000" y="160867"/>
                </a:lnTo>
                <a:lnTo>
                  <a:pt x="135466" y="152400"/>
                </a:lnTo>
                <a:lnTo>
                  <a:pt x="143933" y="135467"/>
                </a:lnTo>
                <a:lnTo>
                  <a:pt x="143933" y="118533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52400" y="67733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67733"/>
                </a:lnTo>
                <a:lnTo>
                  <a:pt x="160866" y="84667"/>
                </a:lnTo>
                <a:lnTo>
                  <a:pt x="160866" y="110067"/>
                </a:lnTo>
                <a:lnTo>
                  <a:pt x="169333" y="127000"/>
                </a:lnTo>
                <a:lnTo>
                  <a:pt x="169333" y="152400"/>
                </a:lnTo>
                <a:lnTo>
                  <a:pt x="177800" y="177800"/>
                </a:lnTo>
                <a:lnTo>
                  <a:pt x="177800" y="203200"/>
                </a:lnTo>
                <a:lnTo>
                  <a:pt x="186266" y="220133"/>
                </a:lnTo>
                <a:lnTo>
                  <a:pt x="186266" y="245533"/>
                </a:lnTo>
                <a:lnTo>
                  <a:pt x="186266" y="262467"/>
                </a:lnTo>
                <a:lnTo>
                  <a:pt x="186266" y="279400"/>
                </a:lnTo>
                <a:lnTo>
                  <a:pt x="177800" y="296333"/>
                </a:lnTo>
                <a:lnTo>
                  <a:pt x="169333" y="313267"/>
                </a:lnTo>
                <a:lnTo>
                  <a:pt x="160866" y="321733"/>
                </a:lnTo>
                <a:lnTo>
                  <a:pt x="152400" y="338667"/>
                </a:lnTo>
                <a:lnTo>
                  <a:pt x="143933" y="347133"/>
                </a:lnTo>
                <a:lnTo>
                  <a:pt x="127000" y="347133"/>
                </a:lnTo>
                <a:lnTo>
                  <a:pt x="118533" y="355600"/>
                </a:lnTo>
                <a:lnTo>
                  <a:pt x="101600" y="347133"/>
                </a:lnTo>
                <a:lnTo>
                  <a:pt x="84666" y="347133"/>
                </a:lnTo>
                <a:lnTo>
                  <a:pt x="76200" y="330200"/>
                </a:lnTo>
                <a:lnTo>
                  <a:pt x="67733" y="321733"/>
                </a:lnTo>
                <a:lnTo>
                  <a:pt x="67733" y="321733"/>
                </a:lnTo>
                <a:lnTo>
                  <a:pt x="59266" y="313267"/>
                </a:lnTo>
                <a:lnTo>
                  <a:pt x="59266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658533" y="3572933"/>
            <a:ext cx="25401" cy="220135"/>
          </a:xfrm>
          <a:custGeom>
            <a:avLst/>
            <a:gdLst/>
            <a:ahLst/>
            <a:cxnLst/>
            <a:rect l="0" t="0" r="0" b="0"/>
            <a:pathLst>
              <a:path w="25401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50800"/>
                </a:lnTo>
                <a:lnTo>
                  <a:pt x="16934" y="67734"/>
                </a:lnTo>
                <a:lnTo>
                  <a:pt x="16934" y="101600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69334"/>
                </a:lnTo>
                <a:lnTo>
                  <a:pt x="16934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99267" y="3674533"/>
            <a:ext cx="160867" cy="1"/>
          </a:xfrm>
          <a:custGeom>
            <a:avLst/>
            <a:gdLst/>
            <a:ahLst/>
            <a:cxnLst/>
            <a:rect l="0" t="0" r="0" b="0"/>
            <a:pathLst>
              <a:path w="1608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819400" y="3539067"/>
            <a:ext cx="186268" cy="245534"/>
          </a:xfrm>
          <a:custGeom>
            <a:avLst/>
            <a:gdLst/>
            <a:ahLst/>
            <a:cxnLst/>
            <a:rect l="0" t="0" r="0" b="0"/>
            <a:pathLst>
              <a:path w="186268" h="2455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7000" y="42333"/>
                </a:lnTo>
                <a:lnTo>
                  <a:pt x="135467" y="50800"/>
                </a:lnTo>
                <a:lnTo>
                  <a:pt x="143933" y="67733"/>
                </a:lnTo>
                <a:lnTo>
                  <a:pt x="152400" y="84666"/>
                </a:lnTo>
                <a:lnTo>
                  <a:pt x="152400" y="110066"/>
                </a:lnTo>
                <a:lnTo>
                  <a:pt x="143933" y="135466"/>
                </a:lnTo>
                <a:lnTo>
                  <a:pt x="143933" y="152400"/>
                </a:lnTo>
                <a:lnTo>
                  <a:pt x="135467" y="177800"/>
                </a:lnTo>
                <a:lnTo>
                  <a:pt x="127000" y="194733"/>
                </a:lnTo>
                <a:lnTo>
                  <a:pt x="110067" y="211666"/>
                </a:lnTo>
                <a:lnTo>
                  <a:pt x="93133" y="220133"/>
                </a:lnTo>
                <a:lnTo>
                  <a:pt x="84667" y="228600"/>
                </a:lnTo>
                <a:lnTo>
                  <a:pt x="67733" y="237066"/>
                </a:lnTo>
                <a:lnTo>
                  <a:pt x="50800" y="245533"/>
                </a:lnTo>
                <a:lnTo>
                  <a:pt x="42333" y="245533"/>
                </a:lnTo>
                <a:lnTo>
                  <a:pt x="25400" y="237066"/>
                </a:lnTo>
                <a:lnTo>
                  <a:pt x="16933" y="228600"/>
                </a:lnTo>
                <a:lnTo>
                  <a:pt x="16933" y="220133"/>
                </a:lnTo>
                <a:lnTo>
                  <a:pt x="8467" y="203200"/>
                </a:lnTo>
                <a:lnTo>
                  <a:pt x="0" y="194733"/>
                </a:lnTo>
                <a:lnTo>
                  <a:pt x="0" y="177800"/>
                </a:lnTo>
                <a:lnTo>
                  <a:pt x="8467" y="160866"/>
                </a:lnTo>
                <a:lnTo>
                  <a:pt x="8467" y="152400"/>
                </a:lnTo>
                <a:lnTo>
                  <a:pt x="16933" y="143933"/>
                </a:lnTo>
                <a:lnTo>
                  <a:pt x="25400" y="143933"/>
                </a:lnTo>
                <a:lnTo>
                  <a:pt x="33867" y="143933"/>
                </a:lnTo>
                <a:lnTo>
                  <a:pt x="50800" y="143933"/>
                </a:lnTo>
                <a:lnTo>
                  <a:pt x="67733" y="152400"/>
                </a:lnTo>
                <a:lnTo>
                  <a:pt x="76200" y="160866"/>
                </a:lnTo>
                <a:lnTo>
                  <a:pt x="101600" y="177800"/>
                </a:lnTo>
                <a:lnTo>
                  <a:pt x="110067" y="186266"/>
                </a:lnTo>
                <a:lnTo>
                  <a:pt x="127000" y="203200"/>
                </a:lnTo>
                <a:lnTo>
                  <a:pt x="135467" y="211666"/>
                </a:lnTo>
                <a:lnTo>
                  <a:pt x="152400" y="220133"/>
                </a:lnTo>
                <a:lnTo>
                  <a:pt x="160867" y="228600"/>
                </a:lnTo>
                <a:lnTo>
                  <a:pt x="160867" y="237066"/>
                </a:lnTo>
                <a:lnTo>
                  <a:pt x="169333" y="237066"/>
                </a:lnTo>
                <a:lnTo>
                  <a:pt x="177800" y="237066"/>
                </a:lnTo>
                <a:lnTo>
                  <a:pt x="177800" y="228600"/>
                </a:lnTo>
                <a:lnTo>
                  <a:pt x="186267" y="220133"/>
                </a:lnTo>
                <a:lnTo>
                  <a:pt x="186267" y="220133"/>
                </a:lnTo>
                <a:lnTo>
                  <a:pt x="186267" y="211666"/>
                </a:lnTo>
                <a:lnTo>
                  <a:pt x="186267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971800" y="3429000"/>
            <a:ext cx="169334" cy="431801"/>
          </a:xfrm>
          <a:custGeom>
            <a:avLst/>
            <a:gdLst/>
            <a:ahLst/>
            <a:cxnLst/>
            <a:rect l="0" t="0" r="0" b="0"/>
            <a:pathLst>
              <a:path w="169334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16933"/>
                </a:lnTo>
                <a:lnTo>
                  <a:pt x="67733" y="33867"/>
                </a:lnTo>
                <a:lnTo>
                  <a:pt x="84667" y="50800"/>
                </a:lnTo>
                <a:lnTo>
                  <a:pt x="101600" y="67733"/>
                </a:lnTo>
                <a:lnTo>
                  <a:pt x="110067" y="93133"/>
                </a:lnTo>
                <a:lnTo>
                  <a:pt x="127000" y="110067"/>
                </a:lnTo>
                <a:lnTo>
                  <a:pt x="143933" y="135467"/>
                </a:lnTo>
                <a:lnTo>
                  <a:pt x="152400" y="160867"/>
                </a:lnTo>
                <a:lnTo>
                  <a:pt x="160867" y="186267"/>
                </a:lnTo>
                <a:lnTo>
                  <a:pt x="160867" y="211667"/>
                </a:lnTo>
                <a:lnTo>
                  <a:pt x="169333" y="237067"/>
                </a:lnTo>
                <a:lnTo>
                  <a:pt x="169333" y="262467"/>
                </a:lnTo>
                <a:lnTo>
                  <a:pt x="169333" y="287867"/>
                </a:lnTo>
                <a:lnTo>
                  <a:pt x="169333" y="313267"/>
                </a:lnTo>
                <a:lnTo>
                  <a:pt x="169333" y="338667"/>
                </a:lnTo>
                <a:lnTo>
                  <a:pt x="160867" y="364067"/>
                </a:lnTo>
                <a:lnTo>
                  <a:pt x="160867" y="381000"/>
                </a:lnTo>
                <a:lnTo>
                  <a:pt x="152400" y="397933"/>
                </a:lnTo>
                <a:lnTo>
                  <a:pt x="143933" y="406400"/>
                </a:lnTo>
                <a:lnTo>
                  <a:pt x="135467" y="423333"/>
                </a:lnTo>
                <a:lnTo>
                  <a:pt x="135467" y="423333"/>
                </a:lnTo>
                <a:lnTo>
                  <a:pt x="135467" y="431800"/>
                </a:lnTo>
                <a:lnTo>
                  <a:pt x="135467" y="423333"/>
                </a:lnTo>
                <a:lnTo>
                  <a:pt x="135467" y="414867"/>
                </a:lnTo>
                <a:lnTo>
                  <a:pt x="135467" y="414867"/>
                </a:lnTo>
                <a:lnTo>
                  <a:pt x="135467" y="406400"/>
                </a:lnTo>
                <a:lnTo>
                  <a:pt x="135467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200400" y="3437467"/>
            <a:ext cx="110068" cy="364067"/>
          </a:xfrm>
          <a:custGeom>
            <a:avLst/>
            <a:gdLst/>
            <a:ahLst/>
            <a:cxnLst/>
            <a:rect l="0" t="0" r="0" b="0"/>
            <a:pathLst>
              <a:path w="110068" h="364067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84667" y="16933"/>
                </a:lnTo>
                <a:lnTo>
                  <a:pt x="76200" y="33866"/>
                </a:lnTo>
                <a:lnTo>
                  <a:pt x="76200" y="50800"/>
                </a:lnTo>
                <a:lnTo>
                  <a:pt x="67733" y="67733"/>
                </a:lnTo>
                <a:lnTo>
                  <a:pt x="59267" y="84666"/>
                </a:lnTo>
                <a:lnTo>
                  <a:pt x="50800" y="101600"/>
                </a:lnTo>
                <a:lnTo>
                  <a:pt x="42333" y="127000"/>
                </a:lnTo>
                <a:lnTo>
                  <a:pt x="33867" y="152400"/>
                </a:lnTo>
                <a:lnTo>
                  <a:pt x="16933" y="169333"/>
                </a:lnTo>
                <a:lnTo>
                  <a:pt x="16933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62466"/>
                </a:lnTo>
                <a:lnTo>
                  <a:pt x="0" y="287866"/>
                </a:lnTo>
                <a:lnTo>
                  <a:pt x="16933" y="304800"/>
                </a:lnTo>
                <a:lnTo>
                  <a:pt x="25400" y="321733"/>
                </a:lnTo>
                <a:lnTo>
                  <a:pt x="33867" y="338666"/>
                </a:lnTo>
                <a:lnTo>
                  <a:pt x="50800" y="355600"/>
                </a:lnTo>
                <a:lnTo>
                  <a:pt x="67733" y="355600"/>
                </a:lnTo>
                <a:lnTo>
                  <a:pt x="76200" y="364066"/>
                </a:lnTo>
                <a:lnTo>
                  <a:pt x="93133" y="364066"/>
                </a:lnTo>
                <a:lnTo>
                  <a:pt x="93133" y="364066"/>
                </a:lnTo>
                <a:lnTo>
                  <a:pt x="101600" y="364066"/>
                </a:lnTo>
                <a:lnTo>
                  <a:pt x="101600" y="364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378200" y="3530600"/>
            <a:ext cx="135468" cy="355601"/>
          </a:xfrm>
          <a:custGeom>
            <a:avLst/>
            <a:gdLst/>
            <a:ahLst/>
            <a:cxnLst/>
            <a:rect l="0" t="0" r="0" b="0"/>
            <a:pathLst>
              <a:path w="135468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7" y="169333"/>
                </a:lnTo>
                <a:lnTo>
                  <a:pt x="42333" y="186267"/>
                </a:lnTo>
                <a:lnTo>
                  <a:pt x="50800" y="186267"/>
                </a:lnTo>
                <a:lnTo>
                  <a:pt x="67733" y="194733"/>
                </a:lnTo>
                <a:lnTo>
                  <a:pt x="76200" y="194733"/>
                </a:lnTo>
                <a:lnTo>
                  <a:pt x="84667" y="186267"/>
                </a:lnTo>
                <a:lnTo>
                  <a:pt x="93133" y="186267"/>
                </a:lnTo>
                <a:lnTo>
                  <a:pt x="93133" y="169333"/>
                </a:lnTo>
                <a:lnTo>
                  <a:pt x="110067" y="160867"/>
                </a:lnTo>
                <a:lnTo>
                  <a:pt x="110067" y="143933"/>
                </a:lnTo>
                <a:lnTo>
                  <a:pt x="110067" y="127000"/>
                </a:lnTo>
                <a:lnTo>
                  <a:pt x="118533" y="110067"/>
                </a:lnTo>
                <a:lnTo>
                  <a:pt x="118533" y="93133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50800"/>
                </a:lnTo>
                <a:lnTo>
                  <a:pt x="127000" y="67733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35467" y="143933"/>
                </a:lnTo>
                <a:lnTo>
                  <a:pt x="135467" y="169333"/>
                </a:lnTo>
                <a:lnTo>
                  <a:pt x="135467" y="186267"/>
                </a:lnTo>
                <a:lnTo>
                  <a:pt x="135467" y="211667"/>
                </a:lnTo>
                <a:lnTo>
                  <a:pt x="135467" y="237067"/>
                </a:lnTo>
                <a:lnTo>
                  <a:pt x="135467" y="254000"/>
                </a:lnTo>
                <a:lnTo>
                  <a:pt x="135467" y="279400"/>
                </a:lnTo>
                <a:lnTo>
                  <a:pt x="127000" y="296333"/>
                </a:lnTo>
                <a:lnTo>
                  <a:pt x="127000" y="313267"/>
                </a:lnTo>
                <a:lnTo>
                  <a:pt x="118533" y="330200"/>
                </a:lnTo>
                <a:lnTo>
                  <a:pt x="110067" y="338667"/>
                </a:lnTo>
                <a:lnTo>
                  <a:pt x="101600" y="355600"/>
                </a:lnTo>
                <a:lnTo>
                  <a:pt x="93133" y="355600"/>
                </a:lnTo>
                <a:lnTo>
                  <a:pt x="84667" y="355600"/>
                </a:lnTo>
                <a:lnTo>
                  <a:pt x="76200" y="355600"/>
                </a:lnTo>
                <a:lnTo>
                  <a:pt x="67733" y="355600"/>
                </a:lnTo>
                <a:lnTo>
                  <a:pt x="59267" y="338667"/>
                </a:lnTo>
                <a:lnTo>
                  <a:pt x="50800" y="321733"/>
                </a:lnTo>
                <a:lnTo>
                  <a:pt x="50800" y="321733"/>
                </a:lnTo>
                <a:lnTo>
                  <a:pt x="50800" y="304800"/>
                </a:lnTo>
                <a:lnTo>
                  <a:pt x="508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623733" y="35729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4" y="50800"/>
                </a:lnTo>
                <a:lnTo>
                  <a:pt x="16934" y="67734"/>
                </a:lnTo>
                <a:lnTo>
                  <a:pt x="16934" y="93134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60867"/>
                </a:lnTo>
                <a:lnTo>
                  <a:pt x="16934" y="177800"/>
                </a:lnTo>
                <a:lnTo>
                  <a:pt x="25400" y="186267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564467" y="36406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16933"/>
                </a:lnTo>
                <a:lnTo>
                  <a:pt x="84666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784600" y="3530600"/>
            <a:ext cx="211668" cy="279401"/>
          </a:xfrm>
          <a:custGeom>
            <a:avLst/>
            <a:gdLst/>
            <a:ahLst/>
            <a:cxnLst/>
            <a:rect l="0" t="0" r="0" b="0"/>
            <a:pathLst>
              <a:path w="211668" h="2794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33867"/>
                </a:lnTo>
                <a:lnTo>
                  <a:pt x="110067" y="42333"/>
                </a:lnTo>
                <a:lnTo>
                  <a:pt x="118533" y="59267"/>
                </a:lnTo>
                <a:lnTo>
                  <a:pt x="118533" y="67733"/>
                </a:lnTo>
                <a:lnTo>
                  <a:pt x="110067" y="84667"/>
                </a:lnTo>
                <a:lnTo>
                  <a:pt x="101600" y="93133"/>
                </a:lnTo>
                <a:lnTo>
                  <a:pt x="93133" y="110067"/>
                </a:lnTo>
                <a:lnTo>
                  <a:pt x="84667" y="118533"/>
                </a:lnTo>
                <a:lnTo>
                  <a:pt x="67733" y="127000"/>
                </a:lnTo>
                <a:lnTo>
                  <a:pt x="59267" y="127000"/>
                </a:lnTo>
                <a:lnTo>
                  <a:pt x="50800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7" y="118533"/>
                </a:lnTo>
                <a:lnTo>
                  <a:pt x="76200" y="118533"/>
                </a:lnTo>
                <a:lnTo>
                  <a:pt x="93133" y="110067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43933" y="118533"/>
                </a:lnTo>
                <a:lnTo>
                  <a:pt x="160867" y="127000"/>
                </a:lnTo>
                <a:lnTo>
                  <a:pt x="177800" y="143933"/>
                </a:lnTo>
                <a:lnTo>
                  <a:pt x="194733" y="152400"/>
                </a:lnTo>
                <a:lnTo>
                  <a:pt x="203200" y="169333"/>
                </a:lnTo>
                <a:lnTo>
                  <a:pt x="211667" y="186267"/>
                </a:lnTo>
                <a:lnTo>
                  <a:pt x="211667" y="203200"/>
                </a:lnTo>
                <a:lnTo>
                  <a:pt x="211667" y="220133"/>
                </a:lnTo>
                <a:lnTo>
                  <a:pt x="203200" y="228600"/>
                </a:lnTo>
                <a:lnTo>
                  <a:pt x="186267" y="245533"/>
                </a:lnTo>
                <a:lnTo>
                  <a:pt x="169333" y="254000"/>
                </a:lnTo>
                <a:lnTo>
                  <a:pt x="160867" y="262467"/>
                </a:lnTo>
                <a:lnTo>
                  <a:pt x="143933" y="270933"/>
                </a:lnTo>
                <a:lnTo>
                  <a:pt x="127000" y="270933"/>
                </a:lnTo>
                <a:lnTo>
                  <a:pt x="110067" y="279400"/>
                </a:lnTo>
                <a:lnTo>
                  <a:pt x="93133" y="279400"/>
                </a:lnTo>
                <a:lnTo>
                  <a:pt x="84667" y="279400"/>
                </a:lnTo>
                <a:lnTo>
                  <a:pt x="76200" y="270933"/>
                </a:lnTo>
                <a:lnTo>
                  <a:pt x="67733" y="262467"/>
                </a:lnTo>
                <a:lnTo>
                  <a:pt x="67733" y="262467"/>
                </a:lnTo>
                <a:lnTo>
                  <a:pt x="67733" y="254000"/>
                </a:lnTo>
                <a:lnTo>
                  <a:pt x="677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937000" y="3429000"/>
            <a:ext cx="203201" cy="423334"/>
          </a:xfrm>
          <a:custGeom>
            <a:avLst/>
            <a:gdLst/>
            <a:ahLst/>
            <a:cxnLst/>
            <a:rect l="0" t="0" r="0" b="0"/>
            <a:pathLst>
              <a:path w="203201" h="4233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25400"/>
                </a:lnTo>
                <a:lnTo>
                  <a:pt x="76200" y="42333"/>
                </a:lnTo>
                <a:lnTo>
                  <a:pt x="101600" y="59267"/>
                </a:lnTo>
                <a:lnTo>
                  <a:pt x="118533" y="93133"/>
                </a:lnTo>
                <a:lnTo>
                  <a:pt x="143933" y="127000"/>
                </a:lnTo>
                <a:lnTo>
                  <a:pt x="160867" y="160867"/>
                </a:lnTo>
                <a:lnTo>
                  <a:pt x="177800" y="203200"/>
                </a:lnTo>
                <a:lnTo>
                  <a:pt x="194733" y="237067"/>
                </a:lnTo>
                <a:lnTo>
                  <a:pt x="203200" y="270933"/>
                </a:lnTo>
                <a:lnTo>
                  <a:pt x="203200" y="304800"/>
                </a:lnTo>
                <a:lnTo>
                  <a:pt x="203200" y="330200"/>
                </a:lnTo>
                <a:lnTo>
                  <a:pt x="203200" y="355600"/>
                </a:lnTo>
                <a:lnTo>
                  <a:pt x="194733" y="381000"/>
                </a:lnTo>
                <a:lnTo>
                  <a:pt x="177800" y="389467"/>
                </a:lnTo>
                <a:lnTo>
                  <a:pt x="169333" y="406400"/>
                </a:lnTo>
                <a:lnTo>
                  <a:pt x="152400" y="414867"/>
                </a:lnTo>
                <a:lnTo>
                  <a:pt x="135467" y="423333"/>
                </a:lnTo>
                <a:lnTo>
                  <a:pt x="118533" y="423333"/>
                </a:lnTo>
                <a:lnTo>
                  <a:pt x="118533" y="423333"/>
                </a:lnTo>
                <a:lnTo>
                  <a:pt x="110067" y="414867"/>
                </a:lnTo>
                <a:lnTo>
                  <a:pt x="110067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413000" y="3996267"/>
            <a:ext cx="101601" cy="423334"/>
          </a:xfrm>
          <a:custGeom>
            <a:avLst/>
            <a:gdLst/>
            <a:ahLst/>
            <a:cxnLst/>
            <a:rect l="0" t="0" r="0" b="0"/>
            <a:pathLst>
              <a:path w="101601" h="423334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42333" y="42333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3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7" y="287866"/>
                </a:lnTo>
                <a:lnTo>
                  <a:pt x="16933" y="304800"/>
                </a:lnTo>
                <a:lnTo>
                  <a:pt x="25400" y="330200"/>
                </a:lnTo>
                <a:lnTo>
                  <a:pt x="33867" y="347133"/>
                </a:lnTo>
                <a:lnTo>
                  <a:pt x="50800" y="372533"/>
                </a:lnTo>
                <a:lnTo>
                  <a:pt x="59267" y="389466"/>
                </a:lnTo>
                <a:lnTo>
                  <a:pt x="67733" y="406400"/>
                </a:lnTo>
                <a:lnTo>
                  <a:pt x="84667" y="414866"/>
                </a:lnTo>
                <a:lnTo>
                  <a:pt x="93133" y="423333"/>
                </a:lnTo>
                <a:lnTo>
                  <a:pt x="93133" y="423333"/>
                </a:lnTo>
                <a:lnTo>
                  <a:pt x="101600" y="423333"/>
                </a:lnTo>
                <a:lnTo>
                  <a:pt x="101600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556933" y="4140200"/>
            <a:ext cx="152401" cy="406401"/>
          </a:xfrm>
          <a:custGeom>
            <a:avLst/>
            <a:gdLst/>
            <a:ahLst/>
            <a:cxnLst/>
            <a:rect l="0" t="0" r="0" b="0"/>
            <a:pathLst>
              <a:path w="152401" h="406401">
                <a:moveTo>
                  <a:pt x="0" y="8467"/>
                </a:move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25400" y="118533"/>
                </a:lnTo>
                <a:lnTo>
                  <a:pt x="25400" y="143933"/>
                </a:lnTo>
                <a:lnTo>
                  <a:pt x="33867" y="160867"/>
                </a:lnTo>
                <a:lnTo>
                  <a:pt x="42334" y="169333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4" y="194733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4" y="177800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0067" y="135467"/>
                </a:lnTo>
                <a:lnTo>
                  <a:pt x="110067" y="118533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59267"/>
                </a:lnTo>
                <a:lnTo>
                  <a:pt x="110067" y="50800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7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8534" y="76200"/>
                </a:lnTo>
                <a:lnTo>
                  <a:pt x="118534" y="101600"/>
                </a:lnTo>
                <a:lnTo>
                  <a:pt x="127000" y="118533"/>
                </a:lnTo>
                <a:lnTo>
                  <a:pt x="135467" y="143933"/>
                </a:lnTo>
                <a:lnTo>
                  <a:pt x="143934" y="177800"/>
                </a:lnTo>
                <a:lnTo>
                  <a:pt x="143934" y="203200"/>
                </a:lnTo>
                <a:lnTo>
                  <a:pt x="152400" y="228600"/>
                </a:lnTo>
                <a:lnTo>
                  <a:pt x="152400" y="254000"/>
                </a:lnTo>
                <a:lnTo>
                  <a:pt x="152400" y="279400"/>
                </a:lnTo>
                <a:lnTo>
                  <a:pt x="143934" y="296333"/>
                </a:lnTo>
                <a:lnTo>
                  <a:pt x="143934" y="321733"/>
                </a:lnTo>
                <a:lnTo>
                  <a:pt x="135467" y="347133"/>
                </a:lnTo>
                <a:lnTo>
                  <a:pt x="127000" y="364067"/>
                </a:lnTo>
                <a:lnTo>
                  <a:pt x="118534" y="372533"/>
                </a:lnTo>
                <a:lnTo>
                  <a:pt x="101600" y="389467"/>
                </a:lnTo>
                <a:lnTo>
                  <a:pt x="93134" y="397933"/>
                </a:lnTo>
                <a:lnTo>
                  <a:pt x="84667" y="406400"/>
                </a:lnTo>
                <a:lnTo>
                  <a:pt x="67734" y="406400"/>
                </a:lnTo>
                <a:lnTo>
                  <a:pt x="59267" y="397933"/>
                </a:lnTo>
                <a:lnTo>
                  <a:pt x="50800" y="389467"/>
                </a:lnTo>
                <a:lnTo>
                  <a:pt x="50800" y="372533"/>
                </a:lnTo>
                <a:lnTo>
                  <a:pt x="42334" y="347133"/>
                </a:lnTo>
                <a:lnTo>
                  <a:pt x="42334" y="347133"/>
                </a:lnTo>
                <a:lnTo>
                  <a:pt x="42334" y="330200"/>
                </a:lnTo>
                <a:lnTo>
                  <a:pt x="42334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760133" y="4241800"/>
            <a:ext cx="118535" cy="25401"/>
          </a:xfrm>
          <a:custGeom>
            <a:avLst/>
            <a:gdLst/>
            <a:ahLst/>
            <a:cxnLst/>
            <a:rect l="0" t="0" r="0" b="0"/>
            <a:pathLst>
              <a:path w="118535" h="25401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67734" y="25400"/>
                </a:lnTo>
                <a:lnTo>
                  <a:pt x="84667" y="25400"/>
                </a:lnTo>
                <a:lnTo>
                  <a:pt x="93134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929467" y="4123267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59266"/>
                </a:lnTo>
                <a:lnTo>
                  <a:pt x="33866" y="84666"/>
                </a:lnTo>
                <a:lnTo>
                  <a:pt x="33866" y="101600"/>
                </a:lnTo>
                <a:lnTo>
                  <a:pt x="33866" y="127000"/>
                </a:lnTo>
                <a:lnTo>
                  <a:pt x="33866" y="152400"/>
                </a:lnTo>
                <a:lnTo>
                  <a:pt x="33866" y="177800"/>
                </a:lnTo>
                <a:lnTo>
                  <a:pt x="33866" y="194733"/>
                </a:lnTo>
                <a:lnTo>
                  <a:pt x="42333" y="211666"/>
                </a:lnTo>
                <a:lnTo>
                  <a:pt x="42333" y="228600"/>
                </a:lnTo>
                <a:lnTo>
                  <a:pt x="42333" y="237066"/>
                </a:lnTo>
                <a:lnTo>
                  <a:pt x="42333" y="245533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014133" y="4030133"/>
            <a:ext cx="127001" cy="406401"/>
          </a:xfrm>
          <a:custGeom>
            <a:avLst/>
            <a:gdLst/>
            <a:ahLst/>
            <a:cxnLst/>
            <a:rect l="0" t="0" r="0" b="0"/>
            <a:pathLst>
              <a:path w="127001" h="406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42334" y="25400"/>
                </a:lnTo>
                <a:lnTo>
                  <a:pt x="50800" y="42334"/>
                </a:lnTo>
                <a:lnTo>
                  <a:pt x="59267" y="50800"/>
                </a:lnTo>
                <a:lnTo>
                  <a:pt x="76200" y="67734"/>
                </a:lnTo>
                <a:lnTo>
                  <a:pt x="93134" y="93134"/>
                </a:lnTo>
                <a:lnTo>
                  <a:pt x="101600" y="110067"/>
                </a:lnTo>
                <a:lnTo>
                  <a:pt x="110067" y="135467"/>
                </a:lnTo>
                <a:lnTo>
                  <a:pt x="118534" y="160867"/>
                </a:lnTo>
                <a:lnTo>
                  <a:pt x="127000" y="194734"/>
                </a:lnTo>
                <a:lnTo>
                  <a:pt x="127000" y="220134"/>
                </a:lnTo>
                <a:lnTo>
                  <a:pt x="127000" y="245534"/>
                </a:lnTo>
                <a:lnTo>
                  <a:pt x="127000" y="270934"/>
                </a:lnTo>
                <a:lnTo>
                  <a:pt x="127000" y="296334"/>
                </a:lnTo>
                <a:lnTo>
                  <a:pt x="118534" y="321734"/>
                </a:lnTo>
                <a:lnTo>
                  <a:pt x="110067" y="347134"/>
                </a:lnTo>
                <a:lnTo>
                  <a:pt x="110067" y="372534"/>
                </a:lnTo>
                <a:lnTo>
                  <a:pt x="101600" y="381000"/>
                </a:lnTo>
                <a:lnTo>
                  <a:pt x="93134" y="397934"/>
                </a:lnTo>
                <a:lnTo>
                  <a:pt x="93134" y="406400"/>
                </a:lnTo>
                <a:lnTo>
                  <a:pt x="84667" y="406400"/>
                </a:lnTo>
                <a:lnTo>
                  <a:pt x="84667" y="406400"/>
                </a:lnTo>
                <a:lnTo>
                  <a:pt x="84667" y="397934"/>
                </a:lnTo>
                <a:lnTo>
                  <a:pt x="84667" y="397934"/>
                </a:lnTo>
                <a:lnTo>
                  <a:pt x="93134" y="389467"/>
                </a:lnTo>
                <a:lnTo>
                  <a:pt x="93134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251200" y="4004733"/>
            <a:ext cx="110068" cy="406401"/>
          </a:xfrm>
          <a:custGeom>
            <a:avLst/>
            <a:gdLst/>
            <a:ahLst/>
            <a:cxnLst/>
            <a:rect l="0" t="0" r="0" b="0"/>
            <a:pathLst>
              <a:path w="110068" h="406401">
                <a:moveTo>
                  <a:pt x="59267" y="0"/>
                </a:move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33867" y="59267"/>
                </a:lnTo>
                <a:lnTo>
                  <a:pt x="25400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7" y="160867"/>
                </a:lnTo>
                <a:lnTo>
                  <a:pt x="0" y="194734"/>
                </a:lnTo>
                <a:lnTo>
                  <a:pt x="0" y="228600"/>
                </a:lnTo>
                <a:lnTo>
                  <a:pt x="0" y="254000"/>
                </a:lnTo>
                <a:lnTo>
                  <a:pt x="0" y="287867"/>
                </a:lnTo>
                <a:lnTo>
                  <a:pt x="0" y="313267"/>
                </a:lnTo>
                <a:lnTo>
                  <a:pt x="8467" y="338667"/>
                </a:lnTo>
                <a:lnTo>
                  <a:pt x="16933" y="355600"/>
                </a:lnTo>
                <a:lnTo>
                  <a:pt x="33867" y="372534"/>
                </a:lnTo>
                <a:lnTo>
                  <a:pt x="50800" y="389467"/>
                </a:lnTo>
                <a:lnTo>
                  <a:pt x="59267" y="397934"/>
                </a:lnTo>
                <a:lnTo>
                  <a:pt x="76200" y="406400"/>
                </a:lnTo>
                <a:lnTo>
                  <a:pt x="93133" y="406400"/>
                </a:lnTo>
                <a:lnTo>
                  <a:pt x="93133" y="406400"/>
                </a:lnTo>
                <a:lnTo>
                  <a:pt x="110067" y="406400"/>
                </a:lnTo>
                <a:lnTo>
                  <a:pt x="110067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437467" y="4123267"/>
            <a:ext cx="76201" cy="220134"/>
          </a:xfrm>
          <a:custGeom>
            <a:avLst/>
            <a:gdLst/>
            <a:ahLst/>
            <a:cxnLst/>
            <a:rect l="0" t="0" r="0" b="0"/>
            <a:pathLst>
              <a:path w="76201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25400" y="186266"/>
                </a:lnTo>
                <a:lnTo>
                  <a:pt x="33866" y="203200"/>
                </a:lnTo>
                <a:lnTo>
                  <a:pt x="50800" y="211666"/>
                </a:lnTo>
                <a:lnTo>
                  <a:pt x="59266" y="220133"/>
                </a:lnTo>
                <a:lnTo>
                  <a:pt x="67733" y="220133"/>
                </a:lnTo>
                <a:lnTo>
                  <a:pt x="67733" y="220133"/>
                </a:lnTo>
                <a:lnTo>
                  <a:pt x="76200" y="220133"/>
                </a:lnTo>
                <a:lnTo>
                  <a:pt x="762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471333" y="4114800"/>
            <a:ext cx="110068" cy="448734"/>
          </a:xfrm>
          <a:custGeom>
            <a:avLst/>
            <a:gdLst/>
            <a:ahLst/>
            <a:cxnLst/>
            <a:rect l="0" t="0" r="0" b="0"/>
            <a:pathLst>
              <a:path w="110068" h="448734">
                <a:moveTo>
                  <a:pt x="59267" y="0"/>
                </a:move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7" y="33867"/>
                </a:lnTo>
                <a:lnTo>
                  <a:pt x="59267" y="50800"/>
                </a:lnTo>
                <a:lnTo>
                  <a:pt x="67734" y="59267"/>
                </a:lnTo>
                <a:lnTo>
                  <a:pt x="76200" y="84667"/>
                </a:lnTo>
                <a:lnTo>
                  <a:pt x="76200" y="110067"/>
                </a:lnTo>
                <a:lnTo>
                  <a:pt x="84667" y="127000"/>
                </a:lnTo>
                <a:lnTo>
                  <a:pt x="93134" y="152400"/>
                </a:lnTo>
                <a:lnTo>
                  <a:pt x="101600" y="186267"/>
                </a:lnTo>
                <a:lnTo>
                  <a:pt x="101600" y="211667"/>
                </a:lnTo>
                <a:lnTo>
                  <a:pt x="110067" y="237067"/>
                </a:lnTo>
                <a:lnTo>
                  <a:pt x="110067" y="270933"/>
                </a:lnTo>
                <a:lnTo>
                  <a:pt x="110067" y="296333"/>
                </a:lnTo>
                <a:lnTo>
                  <a:pt x="110067" y="321733"/>
                </a:lnTo>
                <a:lnTo>
                  <a:pt x="110067" y="347133"/>
                </a:lnTo>
                <a:lnTo>
                  <a:pt x="101600" y="372533"/>
                </a:lnTo>
                <a:lnTo>
                  <a:pt x="93134" y="389467"/>
                </a:lnTo>
                <a:lnTo>
                  <a:pt x="84667" y="406400"/>
                </a:lnTo>
                <a:lnTo>
                  <a:pt x="76200" y="423333"/>
                </a:lnTo>
                <a:lnTo>
                  <a:pt x="67734" y="431800"/>
                </a:lnTo>
                <a:lnTo>
                  <a:pt x="59267" y="440267"/>
                </a:lnTo>
                <a:lnTo>
                  <a:pt x="42334" y="448733"/>
                </a:lnTo>
                <a:lnTo>
                  <a:pt x="33867" y="448733"/>
                </a:lnTo>
                <a:lnTo>
                  <a:pt x="25400" y="448733"/>
                </a:lnTo>
                <a:lnTo>
                  <a:pt x="16934" y="440267"/>
                </a:lnTo>
                <a:lnTo>
                  <a:pt x="16934" y="440267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25333" y="4131733"/>
            <a:ext cx="50801" cy="237068"/>
          </a:xfrm>
          <a:custGeom>
            <a:avLst/>
            <a:gdLst/>
            <a:ahLst/>
            <a:cxnLst/>
            <a:rect l="0" t="0" r="0" b="0"/>
            <a:pathLst>
              <a:path w="50801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16934" y="169334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20134"/>
                </a:lnTo>
                <a:lnTo>
                  <a:pt x="42334" y="228600"/>
                </a:lnTo>
                <a:lnTo>
                  <a:pt x="42334" y="237067"/>
                </a:lnTo>
                <a:lnTo>
                  <a:pt x="42334" y="237067"/>
                </a:lnTo>
                <a:lnTo>
                  <a:pt x="50800" y="237067"/>
                </a:lnTo>
                <a:lnTo>
                  <a:pt x="508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666067" y="4216400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0"/>
                </a:lnTo>
                <a:lnTo>
                  <a:pt x="59266" y="0"/>
                </a:lnTo>
                <a:lnTo>
                  <a:pt x="76200" y="0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0"/>
                </a:lnTo>
                <a:lnTo>
                  <a:pt x="152400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953933" y="4097867"/>
            <a:ext cx="245535" cy="321734"/>
          </a:xfrm>
          <a:custGeom>
            <a:avLst/>
            <a:gdLst/>
            <a:ahLst/>
            <a:cxnLst/>
            <a:rect l="0" t="0" r="0" b="0"/>
            <a:pathLst>
              <a:path w="245535" h="3217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4" y="160866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52400"/>
                </a:lnTo>
                <a:lnTo>
                  <a:pt x="25400" y="143933"/>
                </a:lnTo>
                <a:lnTo>
                  <a:pt x="33867" y="143933"/>
                </a:lnTo>
                <a:lnTo>
                  <a:pt x="42334" y="135466"/>
                </a:lnTo>
                <a:lnTo>
                  <a:pt x="50800" y="127000"/>
                </a:lnTo>
                <a:lnTo>
                  <a:pt x="59267" y="110066"/>
                </a:lnTo>
                <a:lnTo>
                  <a:pt x="76200" y="110066"/>
                </a:lnTo>
                <a:lnTo>
                  <a:pt x="93134" y="101600"/>
                </a:lnTo>
                <a:lnTo>
                  <a:pt x="110067" y="101600"/>
                </a:lnTo>
                <a:lnTo>
                  <a:pt x="135467" y="101600"/>
                </a:lnTo>
                <a:lnTo>
                  <a:pt x="152400" y="110066"/>
                </a:lnTo>
                <a:lnTo>
                  <a:pt x="169334" y="127000"/>
                </a:lnTo>
                <a:lnTo>
                  <a:pt x="186267" y="135466"/>
                </a:lnTo>
                <a:lnTo>
                  <a:pt x="203200" y="152400"/>
                </a:lnTo>
                <a:lnTo>
                  <a:pt x="220134" y="169333"/>
                </a:lnTo>
                <a:lnTo>
                  <a:pt x="237067" y="194733"/>
                </a:lnTo>
                <a:lnTo>
                  <a:pt x="245534" y="203200"/>
                </a:lnTo>
                <a:lnTo>
                  <a:pt x="245534" y="220133"/>
                </a:lnTo>
                <a:lnTo>
                  <a:pt x="245534" y="237066"/>
                </a:lnTo>
                <a:lnTo>
                  <a:pt x="245534" y="254000"/>
                </a:lnTo>
                <a:lnTo>
                  <a:pt x="237067" y="270933"/>
                </a:lnTo>
                <a:lnTo>
                  <a:pt x="220134" y="287866"/>
                </a:lnTo>
                <a:lnTo>
                  <a:pt x="211667" y="296333"/>
                </a:lnTo>
                <a:lnTo>
                  <a:pt x="194734" y="304800"/>
                </a:lnTo>
                <a:lnTo>
                  <a:pt x="177800" y="313266"/>
                </a:lnTo>
                <a:lnTo>
                  <a:pt x="160867" y="313266"/>
                </a:lnTo>
                <a:lnTo>
                  <a:pt x="135467" y="321733"/>
                </a:lnTo>
                <a:lnTo>
                  <a:pt x="118534" y="321733"/>
                </a:lnTo>
                <a:lnTo>
                  <a:pt x="101600" y="313266"/>
                </a:lnTo>
                <a:lnTo>
                  <a:pt x="84667" y="313266"/>
                </a:lnTo>
                <a:lnTo>
                  <a:pt x="76200" y="304800"/>
                </a:lnTo>
                <a:lnTo>
                  <a:pt x="76200" y="304800"/>
                </a:lnTo>
                <a:lnTo>
                  <a:pt x="59267" y="296333"/>
                </a:lnTo>
                <a:lnTo>
                  <a:pt x="592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979333" y="40978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233333" y="4021667"/>
            <a:ext cx="143935" cy="414867"/>
          </a:xfrm>
          <a:custGeom>
            <a:avLst/>
            <a:gdLst/>
            <a:ahLst/>
            <a:cxnLst/>
            <a:rect l="0" t="0" r="0" b="0"/>
            <a:pathLst>
              <a:path w="143935" h="414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16933"/>
                </a:lnTo>
                <a:lnTo>
                  <a:pt x="42334" y="25400"/>
                </a:lnTo>
                <a:lnTo>
                  <a:pt x="50800" y="42333"/>
                </a:lnTo>
                <a:lnTo>
                  <a:pt x="67734" y="59266"/>
                </a:lnTo>
                <a:lnTo>
                  <a:pt x="84667" y="76200"/>
                </a:lnTo>
                <a:lnTo>
                  <a:pt x="93134" y="101600"/>
                </a:lnTo>
                <a:lnTo>
                  <a:pt x="101600" y="127000"/>
                </a:lnTo>
                <a:lnTo>
                  <a:pt x="118534" y="152400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43934" y="237066"/>
                </a:lnTo>
                <a:lnTo>
                  <a:pt x="143934" y="262466"/>
                </a:lnTo>
                <a:lnTo>
                  <a:pt x="143934" y="287866"/>
                </a:lnTo>
                <a:lnTo>
                  <a:pt x="135467" y="313266"/>
                </a:lnTo>
                <a:lnTo>
                  <a:pt x="127000" y="330200"/>
                </a:lnTo>
                <a:lnTo>
                  <a:pt x="110067" y="355600"/>
                </a:lnTo>
                <a:lnTo>
                  <a:pt x="101600" y="372533"/>
                </a:lnTo>
                <a:lnTo>
                  <a:pt x="84667" y="389466"/>
                </a:lnTo>
                <a:lnTo>
                  <a:pt x="67734" y="397933"/>
                </a:lnTo>
                <a:lnTo>
                  <a:pt x="67734" y="397933"/>
                </a:lnTo>
                <a:lnTo>
                  <a:pt x="50800" y="414866"/>
                </a:lnTo>
                <a:lnTo>
                  <a:pt x="50800" y="414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445933" y="4301067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4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01600" y="25400"/>
                </a:lnTo>
                <a:lnTo>
                  <a:pt x="93134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395133" y="4106333"/>
            <a:ext cx="169335" cy="440268"/>
          </a:xfrm>
          <a:custGeom>
            <a:avLst/>
            <a:gdLst/>
            <a:ahLst/>
            <a:cxnLst/>
            <a:rect l="0" t="0" r="0" b="0"/>
            <a:pathLst>
              <a:path w="169335" h="440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16934" y="101600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35467"/>
                </a:lnTo>
                <a:lnTo>
                  <a:pt x="16934" y="143934"/>
                </a:lnTo>
                <a:lnTo>
                  <a:pt x="25400" y="160867"/>
                </a:lnTo>
                <a:lnTo>
                  <a:pt x="25400" y="169334"/>
                </a:lnTo>
                <a:lnTo>
                  <a:pt x="33867" y="177800"/>
                </a:lnTo>
                <a:lnTo>
                  <a:pt x="33867" y="194734"/>
                </a:lnTo>
                <a:lnTo>
                  <a:pt x="42334" y="194734"/>
                </a:lnTo>
                <a:lnTo>
                  <a:pt x="50800" y="203200"/>
                </a:lnTo>
                <a:lnTo>
                  <a:pt x="50800" y="211667"/>
                </a:lnTo>
                <a:lnTo>
                  <a:pt x="59267" y="220134"/>
                </a:lnTo>
                <a:lnTo>
                  <a:pt x="67734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84667" y="228600"/>
                </a:lnTo>
                <a:lnTo>
                  <a:pt x="93134" y="228600"/>
                </a:lnTo>
                <a:lnTo>
                  <a:pt x="101600" y="228600"/>
                </a:lnTo>
                <a:lnTo>
                  <a:pt x="101600" y="220134"/>
                </a:lnTo>
                <a:lnTo>
                  <a:pt x="101600" y="220134"/>
                </a:lnTo>
                <a:lnTo>
                  <a:pt x="110067" y="211667"/>
                </a:lnTo>
                <a:lnTo>
                  <a:pt x="110067" y="203200"/>
                </a:lnTo>
                <a:lnTo>
                  <a:pt x="118534" y="194734"/>
                </a:lnTo>
                <a:lnTo>
                  <a:pt x="118534" y="194734"/>
                </a:lnTo>
                <a:lnTo>
                  <a:pt x="127000" y="186267"/>
                </a:lnTo>
                <a:lnTo>
                  <a:pt x="127000" y="177800"/>
                </a:lnTo>
                <a:lnTo>
                  <a:pt x="127000" y="160867"/>
                </a:lnTo>
                <a:lnTo>
                  <a:pt x="127000" y="152400"/>
                </a:lnTo>
                <a:lnTo>
                  <a:pt x="127000" y="143934"/>
                </a:lnTo>
                <a:lnTo>
                  <a:pt x="135467" y="135467"/>
                </a:lnTo>
                <a:lnTo>
                  <a:pt x="135467" y="127000"/>
                </a:lnTo>
                <a:lnTo>
                  <a:pt x="127000" y="110067"/>
                </a:lnTo>
                <a:lnTo>
                  <a:pt x="127000" y="101600"/>
                </a:lnTo>
                <a:lnTo>
                  <a:pt x="127000" y="93134"/>
                </a:lnTo>
                <a:lnTo>
                  <a:pt x="127000" y="84667"/>
                </a:lnTo>
                <a:lnTo>
                  <a:pt x="127000" y="76200"/>
                </a:lnTo>
                <a:lnTo>
                  <a:pt x="127000" y="67734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42334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43934" y="25400"/>
                </a:lnTo>
                <a:lnTo>
                  <a:pt x="143934" y="33867"/>
                </a:lnTo>
                <a:lnTo>
                  <a:pt x="143934" y="42334"/>
                </a:lnTo>
                <a:lnTo>
                  <a:pt x="143934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60867" y="110067"/>
                </a:lnTo>
                <a:lnTo>
                  <a:pt x="160867" y="127000"/>
                </a:lnTo>
                <a:lnTo>
                  <a:pt x="160867" y="135467"/>
                </a:lnTo>
                <a:lnTo>
                  <a:pt x="160867" y="143934"/>
                </a:lnTo>
                <a:lnTo>
                  <a:pt x="160867" y="160867"/>
                </a:lnTo>
                <a:lnTo>
                  <a:pt x="160867" y="177800"/>
                </a:lnTo>
                <a:lnTo>
                  <a:pt x="169334" y="194734"/>
                </a:lnTo>
                <a:lnTo>
                  <a:pt x="169334" y="211667"/>
                </a:lnTo>
                <a:lnTo>
                  <a:pt x="169334" y="220134"/>
                </a:lnTo>
                <a:lnTo>
                  <a:pt x="169334" y="237067"/>
                </a:lnTo>
                <a:lnTo>
                  <a:pt x="169334" y="245534"/>
                </a:lnTo>
                <a:lnTo>
                  <a:pt x="169334" y="262467"/>
                </a:lnTo>
                <a:lnTo>
                  <a:pt x="169334" y="279400"/>
                </a:lnTo>
                <a:lnTo>
                  <a:pt x="169334" y="287867"/>
                </a:lnTo>
                <a:lnTo>
                  <a:pt x="169334" y="304800"/>
                </a:lnTo>
                <a:lnTo>
                  <a:pt x="160867" y="313267"/>
                </a:lnTo>
                <a:lnTo>
                  <a:pt x="160867" y="330200"/>
                </a:lnTo>
                <a:lnTo>
                  <a:pt x="160867" y="347134"/>
                </a:lnTo>
                <a:lnTo>
                  <a:pt x="160867" y="355600"/>
                </a:lnTo>
                <a:lnTo>
                  <a:pt x="152400" y="372534"/>
                </a:lnTo>
                <a:lnTo>
                  <a:pt x="152400" y="381000"/>
                </a:lnTo>
                <a:lnTo>
                  <a:pt x="143934" y="397934"/>
                </a:lnTo>
                <a:lnTo>
                  <a:pt x="143934" y="406400"/>
                </a:lnTo>
                <a:lnTo>
                  <a:pt x="135467" y="414867"/>
                </a:lnTo>
                <a:lnTo>
                  <a:pt x="127000" y="423334"/>
                </a:lnTo>
                <a:lnTo>
                  <a:pt x="127000" y="431800"/>
                </a:lnTo>
                <a:lnTo>
                  <a:pt x="127000" y="431800"/>
                </a:lnTo>
                <a:lnTo>
                  <a:pt x="118534" y="440267"/>
                </a:lnTo>
                <a:lnTo>
                  <a:pt x="118534" y="440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202267" y="3335867"/>
            <a:ext cx="753534" cy="550334"/>
          </a:xfrm>
          <a:custGeom>
            <a:avLst/>
            <a:gdLst/>
            <a:ahLst/>
            <a:cxnLst/>
            <a:rect l="0" t="0" r="0" b="0"/>
            <a:pathLst>
              <a:path w="753534" h="550334">
                <a:moveTo>
                  <a:pt x="753533" y="0"/>
                </a:moveTo>
                <a:lnTo>
                  <a:pt x="745066" y="0"/>
                </a:lnTo>
                <a:lnTo>
                  <a:pt x="745066" y="8466"/>
                </a:lnTo>
                <a:lnTo>
                  <a:pt x="745066" y="8466"/>
                </a:lnTo>
                <a:lnTo>
                  <a:pt x="745066" y="8466"/>
                </a:lnTo>
                <a:lnTo>
                  <a:pt x="736600" y="8466"/>
                </a:lnTo>
                <a:lnTo>
                  <a:pt x="736600" y="16933"/>
                </a:lnTo>
                <a:lnTo>
                  <a:pt x="736600" y="16933"/>
                </a:lnTo>
                <a:lnTo>
                  <a:pt x="728133" y="25400"/>
                </a:lnTo>
                <a:lnTo>
                  <a:pt x="728133" y="25400"/>
                </a:lnTo>
                <a:lnTo>
                  <a:pt x="719666" y="33866"/>
                </a:lnTo>
                <a:lnTo>
                  <a:pt x="711200" y="42333"/>
                </a:lnTo>
                <a:lnTo>
                  <a:pt x="702733" y="42333"/>
                </a:lnTo>
                <a:lnTo>
                  <a:pt x="694266" y="50800"/>
                </a:lnTo>
                <a:lnTo>
                  <a:pt x="685800" y="67733"/>
                </a:lnTo>
                <a:lnTo>
                  <a:pt x="668866" y="76200"/>
                </a:lnTo>
                <a:lnTo>
                  <a:pt x="660400" y="84666"/>
                </a:lnTo>
                <a:lnTo>
                  <a:pt x="643466" y="101600"/>
                </a:lnTo>
                <a:lnTo>
                  <a:pt x="626533" y="110066"/>
                </a:lnTo>
                <a:lnTo>
                  <a:pt x="609600" y="127000"/>
                </a:lnTo>
                <a:lnTo>
                  <a:pt x="584200" y="135466"/>
                </a:lnTo>
                <a:lnTo>
                  <a:pt x="567266" y="152400"/>
                </a:lnTo>
                <a:lnTo>
                  <a:pt x="550333" y="169333"/>
                </a:lnTo>
                <a:lnTo>
                  <a:pt x="524933" y="186266"/>
                </a:lnTo>
                <a:lnTo>
                  <a:pt x="508000" y="194733"/>
                </a:lnTo>
                <a:lnTo>
                  <a:pt x="482600" y="211666"/>
                </a:lnTo>
                <a:lnTo>
                  <a:pt x="457200" y="228600"/>
                </a:lnTo>
                <a:lnTo>
                  <a:pt x="440266" y="245533"/>
                </a:lnTo>
                <a:lnTo>
                  <a:pt x="414866" y="262466"/>
                </a:lnTo>
                <a:lnTo>
                  <a:pt x="389466" y="279400"/>
                </a:lnTo>
                <a:lnTo>
                  <a:pt x="364066" y="296333"/>
                </a:lnTo>
                <a:lnTo>
                  <a:pt x="338666" y="313266"/>
                </a:lnTo>
                <a:lnTo>
                  <a:pt x="313266" y="338666"/>
                </a:lnTo>
                <a:lnTo>
                  <a:pt x="287866" y="347133"/>
                </a:lnTo>
                <a:lnTo>
                  <a:pt x="262466" y="364066"/>
                </a:lnTo>
                <a:lnTo>
                  <a:pt x="237066" y="381000"/>
                </a:lnTo>
                <a:lnTo>
                  <a:pt x="211666" y="406400"/>
                </a:lnTo>
                <a:lnTo>
                  <a:pt x="186266" y="423333"/>
                </a:lnTo>
                <a:lnTo>
                  <a:pt x="160866" y="440266"/>
                </a:lnTo>
                <a:lnTo>
                  <a:pt x="135466" y="457200"/>
                </a:lnTo>
                <a:lnTo>
                  <a:pt x="118533" y="465666"/>
                </a:lnTo>
                <a:lnTo>
                  <a:pt x="101600" y="482600"/>
                </a:lnTo>
                <a:lnTo>
                  <a:pt x="84666" y="491066"/>
                </a:lnTo>
                <a:lnTo>
                  <a:pt x="67733" y="499533"/>
                </a:lnTo>
                <a:lnTo>
                  <a:pt x="59266" y="516466"/>
                </a:lnTo>
                <a:lnTo>
                  <a:pt x="42333" y="516466"/>
                </a:lnTo>
                <a:lnTo>
                  <a:pt x="33866" y="524933"/>
                </a:lnTo>
                <a:lnTo>
                  <a:pt x="25400" y="533400"/>
                </a:lnTo>
                <a:lnTo>
                  <a:pt x="16933" y="541866"/>
                </a:lnTo>
                <a:lnTo>
                  <a:pt x="8466" y="541866"/>
                </a:lnTo>
                <a:lnTo>
                  <a:pt x="8466" y="541866"/>
                </a:lnTo>
                <a:lnTo>
                  <a:pt x="8466" y="550333"/>
                </a:lnTo>
                <a:lnTo>
                  <a:pt x="8466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8466" y="550333"/>
                </a:lnTo>
                <a:lnTo>
                  <a:pt x="8466" y="550333"/>
                </a:lnTo>
                <a:lnTo>
                  <a:pt x="8466" y="550333"/>
                </a:lnTo>
                <a:lnTo>
                  <a:pt x="8466" y="550333"/>
                </a:lnTo>
                <a:lnTo>
                  <a:pt x="8466" y="550333"/>
                </a:lnTo>
                <a:lnTo>
                  <a:pt x="8466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41866"/>
                </a:lnTo>
                <a:lnTo>
                  <a:pt x="0" y="541866"/>
                </a:lnTo>
                <a:lnTo>
                  <a:pt x="0" y="541866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455333" y="4004733"/>
            <a:ext cx="694268" cy="482601"/>
          </a:xfrm>
          <a:custGeom>
            <a:avLst/>
            <a:gdLst/>
            <a:ahLst/>
            <a:cxnLst/>
            <a:rect l="0" t="0" r="0" b="0"/>
            <a:pathLst>
              <a:path w="694268" h="482601">
                <a:moveTo>
                  <a:pt x="694267" y="0"/>
                </a:moveTo>
                <a:lnTo>
                  <a:pt x="694267" y="0"/>
                </a:lnTo>
                <a:lnTo>
                  <a:pt x="694267" y="8467"/>
                </a:lnTo>
                <a:lnTo>
                  <a:pt x="694267" y="8467"/>
                </a:lnTo>
                <a:lnTo>
                  <a:pt x="694267" y="8467"/>
                </a:lnTo>
                <a:lnTo>
                  <a:pt x="685800" y="8467"/>
                </a:lnTo>
                <a:lnTo>
                  <a:pt x="685800" y="8467"/>
                </a:lnTo>
                <a:lnTo>
                  <a:pt x="685800" y="8467"/>
                </a:lnTo>
                <a:lnTo>
                  <a:pt x="685800" y="8467"/>
                </a:lnTo>
                <a:lnTo>
                  <a:pt x="677334" y="16934"/>
                </a:lnTo>
                <a:lnTo>
                  <a:pt x="677334" y="16934"/>
                </a:lnTo>
                <a:lnTo>
                  <a:pt x="668867" y="25400"/>
                </a:lnTo>
                <a:lnTo>
                  <a:pt x="660400" y="25400"/>
                </a:lnTo>
                <a:lnTo>
                  <a:pt x="651934" y="33867"/>
                </a:lnTo>
                <a:lnTo>
                  <a:pt x="651934" y="33867"/>
                </a:lnTo>
                <a:lnTo>
                  <a:pt x="635000" y="42334"/>
                </a:lnTo>
                <a:lnTo>
                  <a:pt x="635000" y="50800"/>
                </a:lnTo>
                <a:lnTo>
                  <a:pt x="618067" y="59267"/>
                </a:lnTo>
                <a:lnTo>
                  <a:pt x="609600" y="67734"/>
                </a:lnTo>
                <a:lnTo>
                  <a:pt x="601134" y="67734"/>
                </a:lnTo>
                <a:lnTo>
                  <a:pt x="584200" y="76200"/>
                </a:lnTo>
                <a:lnTo>
                  <a:pt x="567267" y="84667"/>
                </a:lnTo>
                <a:lnTo>
                  <a:pt x="558800" y="93134"/>
                </a:lnTo>
                <a:lnTo>
                  <a:pt x="541867" y="110067"/>
                </a:lnTo>
                <a:lnTo>
                  <a:pt x="524934" y="118534"/>
                </a:lnTo>
                <a:lnTo>
                  <a:pt x="508000" y="127000"/>
                </a:lnTo>
                <a:lnTo>
                  <a:pt x="491067" y="135467"/>
                </a:lnTo>
                <a:lnTo>
                  <a:pt x="474134" y="143934"/>
                </a:lnTo>
                <a:lnTo>
                  <a:pt x="465667" y="160867"/>
                </a:lnTo>
                <a:lnTo>
                  <a:pt x="448734" y="169334"/>
                </a:lnTo>
                <a:lnTo>
                  <a:pt x="431800" y="177800"/>
                </a:lnTo>
                <a:lnTo>
                  <a:pt x="414867" y="186267"/>
                </a:lnTo>
                <a:lnTo>
                  <a:pt x="397934" y="203200"/>
                </a:lnTo>
                <a:lnTo>
                  <a:pt x="381000" y="211667"/>
                </a:lnTo>
                <a:lnTo>
                  <a:pt x="364067" y="220134"/>
                </a:lnTo>
                <a:lnTo>
                  <a:pt x="347134" y="237067"/>
                </a:lnTo>
                <a:lnTo>
                  <a:pt x="330200" y="245534"/>
                </a:lnTo>
                <a:lnTo>
                  <a:pt x="313267" y="254000"/>
                </a:lnTo>
                <a:lnTo>
                  <a:pt x="296334" y="270934"/>
                </a:lnTo>
                <a:lnTo>
                  <a:pt x="287867" y="279400"/>
                </a:lnTo>
                <a:lnTo>
                  <a:pt x="270934" y="287867"/>
                </a:lnTo>
                <a:lnTo>
                  <a:pt x="254000" y="296334"/>
                </a:lnTo>
                <a:lnTo>
                  <a:pt x="237067" y="313267"/>
                </a:lnTo>
                <a:lnTo>
                  <a:pt x="228600" y="321734"/>
                </a:lnTo>
                <a:lnTo>
                  <a:pt x="211667" y="338667"/>
                </a:lnTo>
                <a:lnTo>
                  <a:pt x="194734" y="347134"/>
                </a:lnTo>
                <a:lnTo>
                  <a:pt x="177800" y="355600"/>
                </a:lnTo>
                <a:lnTo>
                  <a:pt x="169334" y="364067"/>
                </a:lnTo>
                <a:lnTo>
                  <a:pt x="152400" y="372534"/>
                </a:lnTo>
                <a:lnTo>
                  <a:pt x="135467" y="389467"/>
                </a:lnTo>
                <a:lnTo>
                  <a:pt x="127000" y="397934"/>
                </a:lnTo>
                <a:lnTo>
                  <a:pt x="110067" y="406400"/>
                </a:lnTo>
                <a:lnTo>
                  <a:pt x="93134" y="414867"/>
                </a:lnTo>
                <a:lnTo>
                  <a:pt x="84667" y="423334"/>
                </a:lnTo>
                <a:lnTo>
                  <a:pt x="67734" y="431800"/>
                </a:lnTo>
                <a:lnTo>
                  <a:pt x="59267" y="440267"/>
                </a:lnTo>
                <a:lnTo>
                  <a:pt x="50800" y="448734"/>
                </a:lnTo>
                <a:lnTo>
                  <a:pt x="33867" y="448734"/>
                </a:lnTo>
                <a:lnTo>
                  <a:pt x="25400" y="457200"/>
                </a:lnTo>
                <a:lnTo>
                  <a:pt x="25400" y="465667"/>
                </a:lnTo>
                <a:lnTo>
                  <a:pt x="16934" y="465667"/>
                </a:lnTo>
                <a:lnTo>
                  <a:pt x="8467" y="474134"/>
                </a:lnTo>
                <a:lnTo>
                  <a:pt x="8467" y="474134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929467" y="4555067"/>
            <a:ext cx="8467" cy="160867"/>
          </a:xfrm>
          <a:custGeom>
            <a:avLst/>
            <a:gdLst/>
            <a:ahLst/>
            <a:cxnLst/>
            <a:rect l="0" t="0" r="0" b="0"/>
            <a:pathLst>
              <a:path w="8467" h="1608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0866"/>
                </a:lnTo>
                <a:lnTo>
                  <a:pt x="8466" y="160866"/>
                </a:lnTo>
                <a:lnTo>
                  <a:pt x="8466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490133" y="3166533"/>
            <a:ext cx="16935" cy="143935"/>
          </a:xfrm>
          <a:custGeom>
            <a:avLst/>
            <a:gdLst/>
            <a:ahLst/>
            <a:cxnLst/>
            <a:rect l="0" t="0" r="0" b="0"/>
            <a:pathLst>
              <a:path w="16935" h="1439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473200" y="4013200"/>
            <a:ext cx="694268" cy="499534"/>
          </a:xfrm>
          <a:custGeom>
            <a:avLst/>
            <a:gdLst/>
            <a:ahLst/>
            <a:cxnLst/>
            <a:rect l="0" t="0" r="0" b="0"/>
            <a:pathLst>
              <a:path w="694268" h="499534">
                <a:moveTo>
                  <a:pt x="694267" y="0"/>
                </a:moveTo>
                <a:lnTo>
                  <a:pt x="694267" y="0"/>
                </a:lnTo>
                <a:lnTo>
                  <a:pt x="694267" y="0"/>
                </a:lnTo>
                <a:lnTo>
                  <a:pt x="694267" y="0"/>
                </a:lnTo>
                <a:lnTo>
                  <a:pt x="685800" y="8467"/>
                </a:lnTo>
                <a:lnTo>
                  <a:pt x="685800" y="8467"/>
                </a:lnTo>
                <a:lnTo>
                  <a:pt x="685800" y="8467"/>
                </a:lnTo>
                <a:lnTo>
                  <a:pt x="677333" y="8467"/>
                </a:lnTo>
                <a:lnTo>
                  <a:pt x="668867" y="16933"/>
                </a:lnTo>
                <a:lnTo>
                  <a:pt x="660400" y="25400"/>
                </a:lnTo>
                <a:lnTo>
                  <a:pt x="651933" y="33867"/>
                </a:lnTo>
                <a:lnTo>
                  <a:pt x="635000" y="42333"/>
                </a:lnTo>
                <a:lnTo>
                  <a:pt x="618067" y="42333"/>
                </a:lnTo>
                <a:lnTo>
                  <a:pt x="601133" y="59267"/>
                </a:lnTo>
                <a:lnTo>
                  <a:pt x="575733" y="67733"/>
                </a:lnTo>
                <a:lnTo>
                  <a:pt x="558800" y="84667"/>
                </a:lnTo>
                <a:lnTo>
                  <a:pt x="541867" y="93133"/>
                </a:lnTo>
                <a:lnTo>
                  <a:pt x="516467" y="110067"/>
                </a:lnTo>
                <a:lnTo>
                  <a:pt x="491067" y="118533"/>
                </a:lnTo>
                <a:lnTo>
                  <a:pt x="465667" y="143933"/>
                </a:lnTo>
                <a:lnTo>
                  <a:pt x="440267" y="160867"/>
                </a:lnTo>
                <a:lnTo>
                  <a:pt x="414867" y="177800"/>
                </a:lnTo>
                <a:lnTo>
                  <a:pt x="389467" y="194733"/>
                </a:lnTo>
                <a:lnTo>
                  <a:pt x="355600" y="211667"/>
                </a:lnTo>
                <a:lnTo>
                  <a:pt x="330200" y="237067"/>
                </a:lnTo>
                <a:lnTo>
                  <a:pt x="304800" y="254000"/>
                </a:lnTo>
                <a:lnTo>
                  <a:pt x="279400" y="270933"/>
                </a:lnTo>
                <a:lnTo>
                  <a:pt x="254000" y="287867"/>
                </a:lnTo>
                <a:lnTo>
                  <a:pt x="228600" y="313267"/>
                </a:lnTo>
                <a:lnTo>
                  <a:pt x="203200" y="330200"/>
                </a:lnTo>
                <a:lnTo>
                  <a:pt x="186267" y="347133"/>
                </a:lnTo>
                <a:lnTo>
                  <a:pt x="160867" y="364067"/>
                </a:lnTo>
                <a:lnTo>
                  <a:pt x="143933" y="381000"/>
                </a:lnTo>
                <a:lnTo>
                  <a:pt x="127000" y="397933"/>
                </a:lnTo>
                <a:lnTo>
                  <a:pt x="110067" y="406400"/>
                </a:lnTo>
                <a:lnTo>
                  <a:pt x="93133" y="423333"/>
                </a:lnTo>
                <a:lnTo>
                  <a:pt x="76200" y="431800"/>
                </a:lnTo>
                <a:lnTo>
                  <a:pt x="59267" y="448733"/>
                </a:lnTo>
                <a:lnTo>
                  <a:pt x="50800" y="457200"/>
                </a:lnTo>
                <a:lnTo>
                  <a:pt x="42333" y="465667"/>
                </a:lnTo>
                <a:lnTo>
                  <a:pt x="33867" y="474133"/>
                </a:lnTo>
                <a:lnTo>
                  <a:pt x="25400" y="482600"/>
                </a:lnTo>
                <a:lnTo>
                  <a:pt x="25400" y="491067"/>
                </a:lnTo>
                <a:lnTo>
                  <a:pt x="16933" y="491067"/>
                </a:lnTo>
                <a:lnTo>
                  <a:pt x="16933" y="499533"/>
                </a:lnTo>
                <a:lnTo>
                  <a:pt x="16933" y="499533"/>
                </a:lnTo>
                <a:lnTo>
                  <a:pt x="8467" y="499533"/>
                </a:lnTo>
                <a:lnTo>
                  <a:pt x="8467" y="499533"/>
                </a:lnTo>
                <a:lnTo>
                  <a:pt x="8467" y="499533"/>
                </a:lnTo>
                <a:lnTo>
                  <a:pt x="8467" y="499533"/>
                </a:lnTo>
                <a:lnTo>
                  <a:pt x="8467" y="499533"/>
                </a:lnTo>
                <a:lnTo>
                  <a:pt x="8467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403600" y="3395133"/>
            <a:ext cx="592668" cy="465668"/>
          </a:xfrm>
          <a:custGeom>
            <a:avLst/>
            <a:gdLst/>
            <a:ahLst/>
            <a:cxnLst/>
            <a:rect l="0" t="0" r="0" b="0"/>
            <a:pathLst>
              <a:path w="592668" h="465668">
                <a:moveTo>
                  <a:pt x="592667" y="0"/>
                </a:moveTo>
                <a:lnTo>
                  <a:pt x="592667" y="0"/>
                </a:lnTo>
                <a:lnTo>
                  <a:pt x="592667" y="0"/>
                </a:lnTo>
                <a:lnTo>
                  <a:pt x="592667" y="0"/>
                </a:lnTo>
                <a:lnTo>
                  <a:pt x="592667" y="0"/>
                </a:lnTo>
                <a:lnTo>
                  <a:pt x="592667" y="0"/>
                </a:lnTo>
                <a:lnTo>
                  <a:pt x="592667" y="0"/>
                </a:lnTo>
                <a:lnTo>
                  <a:pt x="592667" y="0"/>
                </a:lnTo>
                <a:lnTo>
                  <a:pt x="584200" y="0"/>
                </a:lnTo>
                <a:lnTo>
                  <a:pt x="584200" y="8467"/>
                </a:lnTo>
                <a:lnTo>
                  <a:pt x="575733" y="16934"/>
                </a:lnTo>
                <a:lnTo>
                  <a:pt x="567267" y="16934"/>
                </a:lnTo>
                <a:lnTo>
                  <a:pt x="550333" y="25400"/>
                </a:lnTo>
                <a:lnTo>
                  <a:pt x="541867" y="33867"/>
                </a:lnTo>
                <a:lnTo>
                  <a:pt x="533400" y="42334"/>
                </a:lnTo>
                <a:lnTo>
                  <a:pt x="516467" y="59267"/>
                </a:lnTo>
                <a:lnTo>
                  <a:pt x="499533" y="67734"/>
                </a:lnTo>
                <a:lnTo>
                  <a:pt x="482600" y="76200"/>
                </a:lnTo>
                <a:lnTo>
                  <a:pt x="465667" y="84667"/>
                </a:lnTo>
                <a:lnTo>
                  <a:pt x="440267" y="101600"/>
                </a:lnTo>
                <a:lnTo>
                  <a:pt x="423333" y="110067"/>
                </a:lnTo>
                <a:lnTo>
                  <a:pt x="406400" y="127000"/>
                </a:lnTo>
                <a:lnTo>
                  <a:pt x="389467" y="135467"/>
                </a:lnTo>
                <a:lnTo>
                  <a:pt x="372533" y="152400"/>
                </a:lnTo>
                <a:lnTo>
                  <a:pt x="347133" y="169334"/>
                </a:lnTo>
                <a:lnTo>
                  <a:pt x="330200" y="186267"/>
                </a:lnTo>
                <a:lnTo>
                  <a:pt x="304800" y="194734"/>
                </a:lnTo>
                <a:lnTo>
                  <a:pt x="287867" y="211667"/>
                </a:lnTo>
                <a:lnTo>
                  <a:pt x="262467" y="228600"/>
                </a:lnTo>
                <a:lnTo>
                  <a:pt x="245533" y="245534"/>
                </a:lnTo>
                <a:lnTo>
                  <a:pt x="228600" y="262467"/>
                </a:lnTo>
                <a:lnTo>
                  <a:pt x="203200" y="279400"/>
                </a:lnTo>
                <a:lnTo>
                  <a:pt x="186267" y="296334"/>
                </a:lnTo>
                <a:lnTo>
                  <a:pt x="169333" y="313267"/>
                </a:lnTo>
                <a:lnTo>
                  <a:pt x="152400" y="330200"/>
                </a:lnTo>
                <a:lnTo>
                  <a:pt x="135467" y="347134"/>
                </a:lnTo>
                <a:lnTo>
                  <a:pt x="118533" y="364067"/>
                </a:lnTo>
                <a:lnTo>
                  <a:pt x="101600" y="372534"/>
                </a:lnTo>
                <a:lnTo>
                  <a:pt x="93133" y="389467"/>
                </a:lnTo>
                <a:lnTo>
                  <a:pt x="76200" y="406400"/>
                </a:lnTo>
                <a:lnTo>
                  <a:pt x="67733" y="414867"/>
                </a:lnTo>
                <a:lnTo>
                  <a:pt x="59267" y="423334"/>
                </a:lnTo>
                <a:lnTo>
                  <a:pt x="42333" y="431800"/>
                </a:lnTo>
                <a:lnTo>
                  <a:pt x="33867" y="440267"/>
                </a:lnTo>
                <a:lnTo>
                  <a:pt x="33867" y="448734"/>
                </a:lnTo>
                <a:lnTo>
                  <a:pt x="25400" y="457200"/>
                </a:lnTo>
                <a:lnTo>
                  <a:pt x="25400" y="457200"/>
                </a:lnTo>
                <a:lnTo>
                  <a:pt x="16933" y="457200"/>
                </a:lnTo>
                <a:lnTo>
                  <a:pt x="16933" y="457200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65667"/>
                </a:lnTo>
                <a:lnTo>
                  <a:pt x="8467" y="457200"/>
                </a:lnTo>
                <a:lnTo>
                  <a:pt x="8467" y="4572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683000" y="3158067"/>
            <a:ext cx="8468" cy="160867"/>
          </a:xfrm>
          <a:custGeom>
            <a:avLst/>
            <a:gdLst/>
            <a:ahLst/>
            <a:cxnLst/>
            <a:rect l="0" t="0" r="0" b="0"/>
            <a:pathLst>
              <a:path w="8468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60866"/>
                </a:lnTo>
                <a:lnTo>
                  <a:pt x="8467" y="160866"/>
                </a:lnTo>
                <a:lnTo>
                  <a:pt x="8467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752600" y="4614333"/>
            <a:ext cx="16934" cy="194735"/>
          </a:xfrm>
          <a:custGeom>
            <a:avLst/>
            <a:gdLst/>
            <a:ahLst/>
            <a:cxnLst/>
            <a:rect l="0" t="0" r="0" b="0"/>
            <a:pathLst>
              <a:path w="16934" h="194735">
                <a:moveTo>
                  <a:pt x="16933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489200" y="5122333"/>
            <a:ext cx="254001" cy="516468"/>
          </a:xfrm>
          <a:custGeom>
            <a:avLst/>
            <a:gdLst/>
            <a:ahLst/>
            <a:cxnLst/>
            <a:rect l="0" t="0" r="0" b="0"/>
            <a:pathLst>
              <a:path w="254001" h="5164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16933" y="152400"/>
                </a:lnTo>
                <a:lnTo>
                  <a:pt x="33867" y="169334"/>
                </a:lnTo>
                <a:lnTo>
                  <a:pt x="42333" y="186267"/>
                </a:lnTo>
                <a:lnTo>
                  <a:pt x="50800" y="194734"/>
                </a:lnTo>
                <a:lnTo>
                  <a:pt x="67733" y="203200"/>
                </a:lnTo>
                <a:lnTo>
                  <a:pt x="84667" y="211667"/>
                </a:lnTo>
                <a:lnTo>
                  <a:pt x="93133" y="211667"/>
                </a:lnTo>
                <a:lnTo>
                  <a:pt x="110067" y="220134"/>
                </a:lnTo>
                <a:lnTo>
                  <a:pt x="127000" y="220134"/>
                </a:lnTo>
                <a:lnTo>
                  <a:pt x="135467" y="220134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0867" y="203200"/>
                </a:lnTo>
                <a:lnTo>
                  <a:pt x="169333" y="194734"/>
                </a:lnTo>
                <a:lnTo>
                  <a:pt x="177800" y="186267"/>
                </a:lnTo>
                <a:lnTo>
                  <a:pt x="177800" y="177800"/>
                </a:lnTo>
                <a:lnTo>
                  <a:pt x="186267" y="160867"/>
                </a:lnTo>
                <a:lnTo>
                  <a:pt x="186267" y="152400"/>
                </a:lnTo>
                <a:lnTo>
                  <a:pt x="186267" y="143934"/>
                </a:lnTo>
                <a:lnTo>
                  <a:pt x="194733" y="127000"/>
                </a:lnTo>
                <a:lnTo>
                  <a:pt x="194733" y="118534"/>
                </a:lnTo>
                <a:lnTo>
                  <a:pt x="194733" y="110067"/>
                </a:lnTo>
                <a:lnTo>
                  <a:pt x="194733" y="101600"/>
                </a:lnTo>
                <a:lnTo>
                  <a:pt x="194733" y="101600"/>
                </a:lnTo>
                <a:lnTo>
                  <a:pt x="194733" y="93134"/>
                </a:lnTo>
                <a:lnTo>
                  <a:pt x="194733" y="93134"/>
                </a:lnTo>
                <a:lnTo>
                  <a:pt x="194733" y="93134"/>
                </a:lnTo>
                <a:lnTo>
                  <a:pt x="194733" y="93134"/>
                </a:lnTo>
                <a:lnTo>
                  <a:pt x="194733" y="93134"/>
                </a:lnTo>
                <a:lnTo>
                  <a:pt x="194733" y="101600"/>
                </a:lnTo>
                <a:lnTo>
                  <a:pt x="194733" y="101600"/>
                </a:lnTo>
                <a:lnTo>
                  <a:pt x="194733" y="118534"/>
                </a:lnTo>
                <a:lnTo>
                  <a:pt x="194733" y="127000"/>
                </a:lnTo>
                <a:lnTo>
                  <a:pt x="194733" y="143934"/>
                </a:lnTo>
                <a:lnTo>
                  <a:pt x="203200" y="160867"/>
                </a:lnTo>
                <a:lnTo>
                  <a:pt x="203200" y="177800"/>
                </a:lnTo>
                <a:lnTo>
                  <a:pt x="211667" y="194734"/>
                </a:lnTo>
                <a:lnTo>
                  <a:pt x="220133" y="220134"/>
                </a:lnTo>
                <a:lnTo>
                  <a:pt x="220133" y="245534"/>
                </a:lnTo>
                <a:lnTo>
                  <a:pt x="237067" y="270934"/>
                </a:lnTo>
                <a:lnTo>
                  <a:pt x="237067" y="296334"/>
                </a:lnTo>
                <a:lnTo>
                  <a:pt x="245533" y="321734"/>
                </a:lnTo>
                <a:lnTo>
                  <a:pt x="245533" y="347134"/>
                </a:lnTo>
                <a:lnTo>
                  <a:pt x="254000" y="372534"/>
                </a:lnTo>
                <a:lnTo>
                  <a:pt x="254000" y="397934"/>
                </a:lnTo>
                <a:lnTo>
                  <a:pt x="254000" y="423334"/>
                </a:lnTo>
                <a:lnTo>
                  <a:pt x="254000" y="440267"/>
                </a:lnTo>
                <a:lnTo>
                  <a:pt x="245533" y="465667"/>
                </a:lnTo>
                <a:lnTo>
                  <a:pt x="237067" y="482600"/>
                </a:lnTo>
                <a:lnTo>
                  <a:pt x="237067" y="491067"/>
                </a:lnTo>
                <a:lnTo>
                  <a:pt x="220133" y="508000"/>
                </a:lnTo>
                <a:lnTo>
                  <a:pt x="211667" y="516467"/>
                </a:lnTo>
                <a:lnTo>
                  <a:pt x="194733" y="516467"/>
                </a:lnTo>
                <a:lnTo>
                  <a:pt x="177800" y="516467"/>
                </a:lnTo>
                <a:lnTo>
                  <a:pt x="160867" y="516467"/>
                </a:lnTo>
                <a:lnTo>
                  <a:pt x="143933" y="508000"/>
                </a:lnTo>
                <a:lnTo>
                  <a:pt x="127000" y="499534"/>
                </a:lnTo>
                <a:lnTo>
                  <a:pt x="110067" y="491067"/>
                </a:lnTo>
                <a:lnTo>
                  <a:pt x="93133" y="482600"/>
                </a:lnTo>
                <a:lnTo>
                  <a:pt x="76200" y="474134"/>
                </a:lnTo>
                <a:lnTo>
                  <a:pt x="67733" y="457200"/>
                </a:lnTo>
                <a:lnTo>
                  <a:pt x="67733" y="457200"/>
                </a:lnTo>
                <a:lnTo>
                  <a:pt x="59267" y="448734"/>
                </a:lnTo>
                <a:lnTo>
                  <a:pt x="59267" y="448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844800" y="5164667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86266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20133"/>
                </a:lnTo>
                <a:lnTo>
                  <a:pt x="169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768600" y="52662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18533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031067" y="5113867"/>
            <a:ext cx="220134" cy="313267"/>
          </a:xfrm>
          <a:custGeom>
            <a:avLst/>
            <a:gdLst/>
            <a:ahLst/>
            <a:cxnLst/>
            <a:rect l="0" t="0" r="0" b="0"/>
            <a:pathLst>
              <a:path w="220134" h="313267">
                <a:moveTo>
                  <a:pt x="59266" y="16933"/>
                </a:moveTo>
                <a:lnTo>
                  <a:pt x="67733" y="16933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6" y="16933"/>
                </a:lnTo>
                <a:lnTo>
                  <a:pt x="177800" y="33866"/>
                </a:lnTo>
                <a:lnTo>
                  <a:pt x="186266" y="42333"/>
                </a:lnTo>
                <a:lnTo>
                  <a:pt x="194733" y="50800"/>
                </a:lnTo>
                <a:lnTo>
                  <a:pt x="194733" y="67733"/>
                </a:lnTo>
                <a:lnTo>
                  <a:pt x="203200" y="84666"/>
                </a:lnTo>
                <a:lnTo>
                  <a:pt x="194733" y="101600"/>
                </a:lnTo>
                <a:lnTo>
                  <a:pt x="194733" y="118533"/>
                </a:lnTo>
                <a:lnTo>
                  <a:pt x="186266" y="135466"/>
                </a:lnTo>
                <a:lnTo>
                  <a:pt x="186266" y="152400"/>
                </a:lnTo>
                <a:lnTo>
                  <a:pt x="169333" y="169333"/>
                </a:lnTo>
                <a:lnTo>
                  <a:pt x="160866" y="186266"/>
                </a:lnTo>
                <a:lnTo>
                  <a:pt x="152400" y="203200"/>
                </a:lnTo>
                <a:lnTo>
                  <a:pt x="143933" y="220133"/>
                </a:lnTo>
                <a:lnTo>
                  <a:pt x="135466" y="228600"/>
                </a:lnTo>
                <a:lnTo>
                  <a:pt x="118533" y="237066"/>
                </a:lnTo>
                <a:lnTo>
                  <a:pt x="101600" y="245533"/>
                </a:lnTo>
                <a:lnTo>
                  <a:pt x="93133" y="245533"/>
                </a:lnTo>
                <a:lnTo>
                  <a:pt x="76200" y="245533"/>
                </a:lnTo>
                <a:lnTo>
                  <a:pt x="59266" y="245533"/>
                </a:lnTo>
                <a:lnTo>
                  <a:pt x="50800" y="245533"/>
                </a:lnTo>
                <a:lnTo>
                  <a:pt x="42333" y="245533"/>
                </a:lnTo>
                <a:lnTo>
                  <a:pt x="33866" y="237066"/>
                </a:lnTo>
                <a:lnTo>
                  <a:pt x="25400" y="228600"/>
                </a:lnTo>
                <a:lnTo>
                  <a:pt x="16933" y="220133"/>
                </a:lnTo>
                <a:lnTo>
                  <a:pt x="8466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8466" y="194733"/>
                </a:lnTo>
                <a:lnTo>
                  <a:pt x="8466" y="186266"/>
                </a:lnTo>
                <a:lnTo>
                  <a:pt x="16933" y="186266"/>
                </a:lnTo>
                <a:lnTo>
                  <a:pt x="16933" y="177800"/>
                </a:lnTo>
                <a:lnTo>
                  <a:pt x="25400" y="177800"/>
                </a:lnTo>
                <a:lnTo>
                  <a:pt x="42333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84666" y="186266"/>
                </a:lnTo>
                <a:lnTo>
                  <a:pt x="101600" y="186266"/>
                </a:lnTo>
                <a:lnTo>
                  <a:pt x="118533" y="194733"/>
                </a:lnTo>
                <a:lnTo>
                  <a:pt x="135466" y="203200"/>
                </a:lnTo>
                <a:lnTo>
                  <a:pt x="143933" y="203200"/>
                </a:lnTo>
                <a:lnTo>
                  <a:pt x="160866" y="220133"/>
                </a:lnTo>
                <a:lnTo>
                  <a:pt x="169333" y="228600"/>
                </a:lnTo>
                <a:lnTo>
                  <a:pt x="177800" y="237066"/>
                </a:lnTo>
                <a:lnTo>
                  <a:pt x="186266" y="245533"/>
                </a:lnTo>
                <a:lnTo>
                  <a:pt x="194733" y="262466"/>
                </a:lnTo>
                <a:lnTo>
                  <a:pt x="194733" y="270933"/>
                </a:lnTo>
                <a:lnTo>
                  <a:pt x="203200" y="279400"/>
                </a:lnTo>
                <a:lnTo>
                  <a:pt x="203200" y="296333"/>
                </a:lnTo>
                <a:lnTo>
                  <a:pt x="211666" y="304800"/>
                </a:lnTo>
                <a:lnTo>
                  <a:pt x="211666" y="313266"/>
                </a:lnTo>
                <a:lnTo>
                  <a:pt x="211666" y="313266"/>
                </a:lnTo>
                <a:lnTo>
                  <a:pt x="211666" y="313266"/>
                </a:lnTo>
                <a:lnTo>
                  <a:pt x="211666" y="313266"/>
                </a:lnTo>
                <a:lnTo>
                  <a:pt x="220133" y="313266"/>
                </a:lnTo>
                <a:lnTo>
                  <a:pt x="220133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023533" y="5511800"/>
            <a:ext cx="2091268" cy="33868"/>
          </a:xfrm>
          <a:custGeom>
            <a:avLst/>
            <a:gdLst/>
            <a:ahLst/>
            <a:cxnLst/>
            <a:rect l="0" t="0" r="0" b="0"/>
            <a:pathLst>
              <a:path w="2091268" h="33868">
                <a:moveTo>
                  <a:pt x="2091267" y="25400"/>
                </a:moveTo>
                <a:lnTo>
                  <a:pt x="2091267" y="25400"/>
                </a:lnTo>
                <a:lnTo>
                  <a:pt x="2082800" y="25400"/>
                </a:lnTo>
                <a:lnTo>
                  <a:pt x="2082800" y="25400"/>
                </a:lnTo>
                <a:lnTo>
                  <a:pt x="2074334" y="33867"/>
                </a:lnTo>
                <a:lnTo>
                  <a:pt x="2065867" y="33867"/>
                </a:lnTo>
                <a:lnTo>
                  <a:pt x="2057400" y="33867"/>
                </a:lnTo>
                <a:lnTo>
                  <a:pt x="2048934" y="33867"/>
                </a:lnTo>
                <a:lnTo>
                  <a:pt x="2040467" y="33867"/>
                </a:lnTo>
                <a:lnTo>
                  <a:pt x="2032000" y="33867"/>
                </a:lnTo>
                <a:lnTo>
                  <a:pt x="2023534" y="33867"/>
                </a:lnTo>
                <a:lnTo>
                  <a:pt x="2006600" y="25400"/>
                </a:lnTo>
                <a:lnTo>
                  <a:pt x="1989667" y="25400"/>
                </a:lnTo>
                <a:lnTo>
                  <a:pt x="1981200" y="25400"/>
                </a:lnTo>
                <a:lnTo>
                  <a:pt x="1964267" y="25400"/>
                </a:lnTo>
                <a:lnTo>
                  <a:pt x="1955800" y="25400"/>
                </a:lnTo>
                <a:lnTo>
                  <a:pt x="1938867" y="25400"/>
                </a:lnTo>
                <a:lnTo>
                  <a:pt x="1921934" y="25400"/>
                </a:lnTo>
                <a:lnTo>
                  <a:pt x="1905000" y="25400"/>
                </a:lnTo>
                <a:lnTo>
                  <a:pt x="1888067" y="25400"/>
                </a:lnTo>
                <a:lnTo>
                  <a:pt x="1871134" y="25400"/>
                </a:lnTo>
                <a:lnTo>
                  <a:pt x="1845734" y="25400"/>
                </a:lnTo>
                <a:lnTo>
                  <a:pt x="1828800" y="25400"/>
                </a:lnTo>
                <a:lnTo>
                  <a:pt x="1803400" y="25400"/>
                </a:lnTo>
                <a:lnTo>
                  <a:pt x="1786467" y="16933"/>
                </a:lnTo>
                <a:lnTo>
                  <a:pt x="1761067" y="16933"/>
                </a:lnTo>
                <a:lnTo>
                  <a:pt x="1735667" y="16933"/>
                </a:lnTo>
                <a:lnTo>
                  <a:pt x="1718734" y="16933"/>
                </a:lnTo>
                <a:lnTo>
                  <a:pt x="1693334" y="16933"/>
                </a:lnTo>
                <a:lnTo>
                  <a:pt x="1667934" y="16933"/>
                </a:lnTo>
                <a:lnTo>
                  <a:pt x="1642534" y="16933"/>
                </a:lnTo>
                <a:lnTo>
                  <a:pt x="1625600" y="16933"/>
                </a:lnTo>
                <a:lnTo>
                  <a:pt x="1600200" y="16933"/>
                </a:lnTo>
                <a:lnTo>
                  <a:pt x="1574800" y="16933"/>
                </a:lnTo>
                <a:lnTo>
                  <a:pt x="1549400" y="16933"/>
                </a:lnTo>
                <a:lnTo>
                  <a:pt x="1524000" y="16933"/>
                </a:lnTo>
                <a:lnTo>
                  <a:pt x="1490134" y="16933"/>
                </a:lnTo>
                <a:lnTo>
                  <a:pt x="1464734" y="16933"/>
                </a:lnTo>
                <a:lnTo>
                  <a:pt x="1439334" y="16933"/>
                </a:lnTo>
                <a:lnTo>
                  <a:pt x="1413934" y="16933"/>
                </a:lnTo>
                <a:lnTo>
                  <a:pt x="1380067" y="25400"/>
                </a:lnTo>
                <a:lnTo>
                  <a:pt x="1354667" y="16933"/>
                </a:lnTo>
                <a:lnTo>
                  <a:pt x="1329267" y="25400"/>
                </a:lnTo>
                <a:lnTo>
                  <a:pt x="1303867" y="25400"/>
                </a:lnTo>
                <a:lnTo>
                  <a:pt x="1270000" y="25400"/>
                </a:lnTo>
                <a:lnTo>
                  <a:pt x="1244600" y="25400"/>
                </a:lnTo>
                <a:lnTo>
                  <a:pt x="1219200" y="25400"/>
                </a:lnTo>
                <a:lnTo>
                  <a:pt x="1185334" y="25400"/>
                </a:lnTo>
                <a:lnTo>
                  <a:pt x="1159934" y="25400"/>
                </a:lnTo>
                <a:lnTo>
                  <a:pt x="1126067" y="25400"/>
                </a:lnTo>
                <a:lnTo>
                  <a:pt x="1100667" y="25400"/>
                </a:lnTo>
                <a:lnTo>
                  <a:pt x="1066800" y="25400"/>
                </a:lnTo>
                <a:lnTo>
                  <a:pt x="1041400" y="25400"/>
                </a:lnTo>
                <a:lnTo>
                  <a:pt x="1007534" y="25400"/>
                </a:lnTo>
                <a:lnTo>
                  <a:pt x="982134" y="25400"/>
                </a:lnTo>
                <a:lnTo>
                  <a:pt x="948267" y="25400"/>
                </a:lnTo>
                <a:lnTo>
                  <a:pt x="922867" y="25400"/>
                </a:lnTo>
                <a:lnTo>
                  <a:pt x="889000" y="33867"/>
                </a:lnTo>
                <a:lnTo>
                  <a:pt x="863600" y="33867"/>
                </a:lnTo>
                <a:lnTo>
                  <a:pt x="829734" y="33867"/>
                </a:lnTo>
                <a:lnTo>
                  <a:pt x="804334" y="33867"/>
                </a:lnTo>
                <a:lnTo>
                  <a:pt x="770467" y="33867"/>
                </a:lnTo>
                <a:lnTo>
                  <a:pt x="736600" y="33867"/>
                </a:lnTo>
                <a:lnTo>
                  <a:pt x="711200" y="33867"/>
                </a:lnTo>
                <a:lnTo>
                  <a:pt x="685800" y="33867"/>
                </a:lnTo>
                <a:lnTo>
                  <a:pt x="660400" y="25400"/>
                </a:lnTo>
                <a:lnTo>
                  <a:pt x="626534" y="25400"/>
                </a:lnTo>
                <a:lnTo>
                  <a:pt x="601134" y="25400"/>
                </a:lnTo>
                <a:lnTo>
                  <a:pt x="575734" y="16933"/>
                </a:lnTo>
                <a:lnTo>
                  <a:pt x="550334" y="16933"/>
                </a:lnTo>
                <a:lnTo>
                  <a:pt x="516467" y="16933"/>
                </a:lnTo>
                <a:lnTo>
                  <a:pt x="491067" y="16933"/>
                </a:lnTo>
                <a:lnTo>
                  <a:pt x="474134" y="16933"/>
                </a:lnTo>
                <a:lnTo>
                  <a:pt x="448734" y="16933"/>
                </a:lnTo>
                <a:lnTo>
                  <a:pt x="414867" y="16933"/>
                </a:lnTo>
                <a:lnTo>
                  <a:pt x="397934" y="16933"/>
                </a:lnTo>
                <a:lnTo>
                  <a:pt x="372534" y="16933"/>
                </a:lnTo>
                <a:lnTo>
                  <a:pt x="347134" y="16933"/>
                </a:lnTo>
                <a:lnTo>
                  <a:pt x="321734" y="16933"/>
                </a:lnTo>
                <a:lnTo>
                  <a:pt x="296334" y="16933"/>
                </a:lnTo>
                <a:lnTo>
                  <a:pt x="270934" y="16933"/>
                </a:lnTo>
                <a:lnTo>
                  <a:pt x="245534" y="8467"/>
                </a:lnTo>
                <a:lnTo>
                  <a:pt x="220134" y="8467"/>
                </a:lnTo>
                <a:lnTo>
                  <a:pt x="194734" y="8467"/>
                </a:lnTo>
                <a:lnTo>
                  <a:pt x="177800" y="8467"/>
                </a:lnTo>
                <a:lnTo>
                  <a:pt x="152400" y="8467"/>
                </a:lnTo>
                <a:lnTo>
                  <a:pt x="127000" y="8467"/>
                </a:lnTo>
                <a:lnTo>
                  <a:pt x="110067" y="8467"/>
                </a:lnTo>
                <a:lnTo>
                  <a:pt x="84667" y="8467"/>
                </a:lnTo>
                <a:lnTo>
                  <a:pt x="67734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60400" y="4470400"/>
            <a:ext cx="211668" cy="152401"/>
          </a:xfrm>
          <a:custGeom>
            <a:avLst/>
            <a:gdLst/>
            <a:ahLst/>
            <a:cxnLst/>
            <a:rect l="0" t="0" r="0" b="0"/>
            <a:pathLst>
              <a:path w="211668" h="152401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52400"/>
                </a:lnTo>
                <a:lnTo>
                  <a:pt x="16933" y="143933"/>
                </a:lnTo>
                <a:lnTo>
                  <a:pt x="25400" y="143933"/>
                </a:lnTo>
                <a:lnTo>
                  <a:pt x="33867" y="135467"/>
                </a:lnTo>
                <a:lnTo>
                  <a:pt x="42333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3" y="110067"/>
                </a:lnTo>
                <a:lnTo>
                  <a:pt x="84667" y="101600"/>
                </a:lnTo>
                <a:lnTo>
                  <a:pt x="93133" y="93133"/>
                </a:lnTo>
                <a:lnTo>
                  <a:pt x="101600" y="84667"/>
                </a:lnTo>
                <a:lnTo>
                  <a:pt x="110067" y="76200"/>
                </a:lnTo>
                <a:lnTo>
                  <a:pt x="127000" y="67733"/>
                </a:lnTo>
                <a:lnTo>
                  <a:pt x="135467" y="59267"/>
                </a:lnTo>
                <a:lnTo>
                  <a:pt x="143933" y="59267"/>
                </a:lnTo>
                <a:lnTo>
                  <a:pt x="152400" y="50800"/>
                </a:lnTo>
                <a:lnTo>
                  <a:pt x="160867" y="42333"/>
                </a:lnTo>
                <a:lnTo>
                  <a:pt x="169333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86267" y="25400"/>
                </a:lnTo>
                <a:lnTo>
                  <a:pt x="194733" y="16933"/>
                </a:lnTo>
                <a:lnTo>
                  <a:pt x="194733" y="16933"/>
                </a:lnTo>
                <a:lnTo>
                  <a:pt x="203200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78933" y="4394200"/>
            <a:ext cx="169335" cy="177801"/>
          </a:xfrm>
          <a:custGeom>
            <a:avLst/>
            <a:gdLst/>
            <a:ahLst/>
            <a:cxnLst/>
            <a:rect l="0" t="0" r="0" b="0"/>
            <a:pathLst>
              <a:path w="169335" h="1778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33867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50800"/>
                </a:lnTo>
                <a:lnTo>
                  <a:pt x="169334" y="59267"/>
                </a:lnTo>
                <a:lnTo>
                  <a:pt x="160867" y="67733"/>
                </a:lnTo>
                <a:lnTo>
                  <a:pt x="160867" y="84667"/>
                </a:lnTo>
                <a:lnTo>
                  <a:pt x="160867" y="93133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0867" y="127000"/>
                </a:lnTo>
                <a:lnTo>
                  <a:pt x="152400" y="135467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43934" y="177800"/>
                </a:lnTo>
                <a:lnTo>
                  <a:pt x="143934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199467" y="4639733"/>
            <a:ext cx="338667" cy="228601"/>
          </a:xfrm>
          <a:custGeom>
            <a:avLst/>
            <a:gdLst/>
            <a:ahLst/>
            <a:cxnLst/>
            <a:rect l="0" t="0" r="0" b="0"/>
            <a:pathLst>
              <a:path w="338667" h="2286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42334"/>
                </a:lnTo>
                <a:lnTo>
                  <a:pt x="76200" y="50800"/>
                </a:lnTo>
                <a:lnTo>
                  <a:pt x="93133" y="59267"/>
                </a:lnTo>
                <a:lnTo>
                  <a:pt x="110066" y="67734"/>
                </a:lnTo>
                <a:lnTo>
                  <a:pt x="118533" y="76200"/>
                </a:lnTo>
                <a:lnTo>
                  <a:pt x="135466" y="93134"/>
                </a:lnTo>
                <a:lnTo>
                  <a:pt x="152400" y="101600"/>
                </a:lnTo>
                <a:lnTo>
                  <a:pt x="169333" y="118534"/>
                </a:lnTo>
                <a:lnTo>
                  <a:pt x="186266" y="127000"/>
                </a:lnTo>
                <a:lnTo>
                  <a:pt x="203200" y="143934"/>
                </a:lnTo>
                <a:lnTo>
                  <a:pt x="220133" y="152400"/>
                </a:lnTo>
                <a:lnTo>
                  <a:pt x="237066" y="169334"/>
                </a:lnTo>
                <a:lnTo>
                  <a:pt x="254000" y="177800"/>
                </a:lnTo>
                <a:lnTo>
                  <a:pt x="270933" y="186267"/>
                </a:lnTo>
                <a:lnTo>
                  <a:pt x="287866" y="203200"/>
                </a:lnTo>
                <a:lnTo>
                  <a:pt x="304800" y="211667"/>
                </a:lnTo>
                <a:lnTo>
                  <a:pt x="321733" y="220134"/>
                </a:lnTo>
                <a:lnTo>
                  <a:pt x="330200" y="220134"/>
                </a:lnTo>
                <a:lnTo>
                  <a:pt x="330200" y="220134"/>
                </a:lnTo>
                <a:lnTo>
                  <a:pt x="338666" y="228600"/>
                </a:lnTo>
                <a:lnTo>
                  <a:pt x="3386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123267" y="4529667"/>
            <a:ext cx="211667" cy="203201"/>
          </a:xfrm>
          <a:custGeom>
            <a:avLst/>
            <a:gdLst/>
            <a:ahLst/>
            <a:cxnLst/>
            <a:rect l="0" t="0" r="0" b="0"/>
            <a:pathLst>
              <a:path w="211667" h="203201">
                <a:moveTo>
                  <a:pt x="0" y="67733"/>
                </a:moveTo>
                <a:lnTo>
                  <a:pt x="0" y="67733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400" y="127000"/>
                </a:lnTo>
                <a:lnTo>
                  <a:pt x="25400" y="135466"/>
                </a:lnTo>
                <a:lnTo>
                  <a:pt x="33866" y="152400"/>
                </a:lnTo>
                <a:lnTo>
                  <a:pt x="33866" y="160866"/>
                </a:lnTo>
                <a:lnTo>
                  <a:pt x="33866" y="169333"/>
                </a:lnTo>
                <a:lnTo>
                  <a:pt x="33866" y="177800"/>
                </a:lnTo>
                <a:lnTo>
                  <a:pt x="33866" y="186266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86266"/>
                </a:lnTo>
                <a:lnTo>
                  <a:pt x="42333" y="186266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52400"/>
                </a:lnTo>
                <a:lnTo>
                  <a:pt x="42333" y="143933"/>
                </a:lnTo>
                <a:lnTo>
                  <a:pt x="42333" y="127000"/>
                </a:lnTo>
                <a:lnTo>
                  <a:pt x="42333" y="118533"/>
                </a:lnTo>
                <a:lnTo>
                  <a:pt x="42333" y="101600"/>
                </a:lnTo>
                <a:lnTo>
                  <a:pt x="33866" y="93133"/>
                </a:lnTo>
                <a:lnTo>
                  <a:pt x="33866" y="76200"/>
                </a:lnTo>
                <a:lnTo>
                  <a:pt x="33866" y="67733"/>
                </a:lnTo>
                <a:lnTo>
                  <a:pt x="33866" y="59266"/>
                </a:lnTo>
                <a:lnTo>
                  <a:pt x="33866" y="50800"/>
                </a:lnTo>
                <a:lnTo>
                  <a:pt x="33866" y="33866"/>
                </a:lnTo>
                <a:lnTo>
                  <a:pt x="33866" y="25400"/>
                </a:lnTo>
                <a:lnTo>
                  <a:pt x="33866" y="16933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8466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25400"/>
                </a:lnTo>
                <a:lnTo>
                  <a:pt x="135466" y="33866"/>
                </a:lnTo>
                <a:lnTo>
                  <a:pt x="152400" y="42333"/>
                </a:lnTo>
                <a:lnTo>
                  <a:pt x="177800" y="50800"/>
                </a:lnTo>
                <a:lnTo>
                  <a:pt x="186266" y="50800"/>
                </a:lnTo>
                <a:lnTo>
                  <a:pt x="203200" y="50800"/>
                </a:lnTo>
                <a:lnTo>
                  <a:pt x="211666" y="50800"/>
                </a:lnTo>
                <a:lnTo>
                  <a:pt x="211666" y="50800"/>
                </a:lnTo>
                <a:lnTo>
                  <a:pt x="211666" y="42333"/>
                </a:lnTo>
                <a:lnTo>
                  <a:pt x="211666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573867" y="5799667"/>
            <a:ext cx="270934" cy="381001"/>
          </a:xfrm>
          <a:custGeom>
            <a:avLst/>
            <a:gdLst/>
            <a:ahLst/>
            <a:cxnLst/>
            <a:rect l="0" t="0" r="0" b="0"/>
            <a:pathLst>
              <a:path w="270934" h="381001">
                <a:moveTo>
                  <a:pt x="262466" y="16933"/>
                </a:move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33866"/>
                </a:lnTo>
                <a:lnTo>
                  <a:pt x="245533" y="33866"/>
                </a:lnTo>
                <a:lnTo>
                  <a:pt x="237066" y="33866"/>
                </a:lnTo>
                <a:lnTo>
                  <a:pt x="228600" y="33866"/>
                </a:lnTo>
                <a:lnTo>
                  <a:pt x="211666" y="33866"/>
                </a:lnTo>
                <a:lnTo>
                  <a:pt x="194733" y="33866"/>
                </a:lnTo>
                <a:lnTo>
                  <a:pt x="177800" y="25400"/>
                </a:lnTo>
                <a:lnTo>
                  <a:pt x="160866" y="25400"/>
                </a:lnTo>
                <a:lnTo>
                  <a:pt x="143933" y="16933"/>
                </a:lnTo>
                <a:lnTo>
                  <a:pt x="127000" y="8466"/>
                </a:lnTo>
                <a:lnTo>
                  <a:pt x="110066" y="8466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6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25400" y="160866"/>
                </a:lnTo>
                <a:lnTo>
                  <a:pt x="25400" y="152400"/>
                </a:lnTo>
                <a:lnTo>
                  <a:pt x="33866" y="152400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3" y="135466"/>
                </a:lnTo>
                <a:lnTo>
                  <a:pt x="76200" y="135466"/>
                </a:lnTo>
                <a:lnTo>
                  <a:pt x="93133" y="135466"/>
                </a:lnTo>
                <a:lnTo>
                  <a:pt x="101600" y="135466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35466" y="152400"/>
                </a:lnTo>
                <a:lnTo>
                  <a:pt x="152400" y="160866"/>
                </a:lnTo>
                <a:lnTo>
                  <a:pt x="169333" y="169333"/>
                </a:lnTo>
                <a:lnTo>
                  <a:pt x="177800" y="177800"/>
                </a:lnTo>
                <a:lnTo>
                  <a:pt x="194733" y="186266"/>
                </a:lnTo>
                <a:lnTo>
                  <a:pt x="211666" y="194733"/>
                </a:lnTo>
                <a:lnTo>
                  <a:pt x="220133" y="211666"/>
                </a:lnTo>
                <a:lnTo>
                  <a:pt x="237066" y="220133"/>
                </a:lnTo>
                <a:lnTo>
                  <a:pt x="245533" y="237066"/>
                </a:lnTo>
                <a:lnTo>
                  <a:pt x="254000" y="254000"/>
                </a:lnTo>
                <a:lnTo>
                  <a:pt x="262466" y="262466"/>
                </a:lnTo>
                <a:lnTo>
                  <a:pt x="262466" y="279400"/>
                </a:lnTo>
                <a:lnTo>
                  <a:pt x="270933" y="287866"/>
                </a:lnTo>
                <a:lnTo>
                  <a:pt x="270933" y="304800"/>
                </a:lnTo>
                <a:lnTo>
                  <a:pt x="270933" y="313266"/>
                </a:lnTo>
                <a:lnTo>
                  <a:pt x="262466" y="321733"/>
                </a:lnTo>
                <a:lnTo>
                  <a:pt x="254000" y="330200"/>
                </a:lnTo>
                <a:lnTo>
                  <a:pt x="245533" y="338666"/>
                </a:lnTo>
                <a:lnTo>
                  <a:pt x="237066" y="347133"/>
                </a:lnTo>
                <a:lnTo>
                  <a:pt x="228600" y="355600"/>
                </a:lnTo>
                <a:lnTo>
                  <a:pt x="211666" y="364066"/>
                </a:lnTo>
                <a:lnTo>
                  <a:pt x="203200" y="364066"/>
                </a:lnTo>
                <a:lnTo>
                  <a:pt x="186266" y="372533"/>
                </a:lnTo>
                <a:lnTo>
                  <a:pt x="169333" y="372533"/>
                </a:lnTo>
                <a:lnTo>
                  <a:pt x="160866" y="372533"/>
                </a:lnTo>
                <a:lnTo>
                  <a:pt x="143933" y="381000"/>
                </a:lnTo>
                <a:lnTo>
                  <a:pt x="127000" y="381000"/>
                </a:lnTo>
                <a:lnTo>
                  <a:pt x="118533" y="381000"/>
                </a:lnTo>
                <a:lnTo>
                  <a:pt x="101600" y="381000"/>
                </a:lnTo>
                <a:lnTo>
                  <a:pt x="93133" y="381000"/>
                </a:lnTo>
                <a:lnTo>
                  <a:pt x="84666" y="372533"/>
                </a:lnTo>
                <a:lnTo>
                  <a:pt x="76200" y="372533"/>
                </a:lnTo>
                <a:lnTo>
                  <a:pt x="76200" y="364066"/>
                </a:lnTo>
                <a:lnTo>
                  <a:pt x="76200" y="364066"/>
                </a:lnTo>
                <a:lnTo>
                  <a:pt x="76200" y="355600"/>
                </a:lnTo>
                <a:lnTo>
                  <a:pt x="762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971800" y="5715000"/>
            <a:ext cx="177801" cy="482601"/>
          </a:xfrm>
          <a:custGeom>
            <a:avLst/>
            <a:gdLst/>
            <a:ahLst/>
            <a:cxnLst/>
            <a:rect l="0" t="0" r="0" b="0"/>
            <a:pathLst>
              <a:path w="177801" h="482601">
                <a:moveTo>
                  <a:pt x="135467" y="0"/>
                </a:move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110067" y="16933"/>
                </a:lnTo>
                <a:lnTo>
                  <a:pt x="101600" y="16933"/>
                </a:lnTo>
                <a:lnTo>
                  <a:pt x="93133" y="25400"/>
                </a:lnTo>
                <a:lnTo>
                  <a:pt x="84667" y="42333"/>
                </a:lnTo>
                <a:lnTo>
                  <a:pt x="76200" y="59267"/>
                </a:lnTo>
                <a:lnTo>
                  <a:pt x="67733" y="67733"/>
                </a:lnTo>
                <a:lnTo>
                  <a:pt x="59267" y="84667"/>
                </a:lnTo>
                <a:lnTo>
                  <a:pt x="50800" y="110067"/>
                </a:lnTo>
                <a:lnTo>
                  <a:pt x="42333" y="127000"/>
                </a:lnTo>
                <a:lnTo>
                  <a:pt x="33867" y="143933"/>
                </a:lnTo>
                <a:lnTo>
                  <a:pt x="25400" y="169333"/>
                </a:lnTo>
                <a:lnTo>
                  <a:pt x="8467" y="186267"/>
                </a:lnTo>
                <a:lnTo>
                  <a:pt x="8467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87867"/>
                </a:lnTo>
                <a:lnTo>
                  <a:pt x="8467" y="313267"/>
                </a:lnTo>
                <a:lnTo>
                  <a:pt x="16933" y="338667"/>
                </a:lnTo>
                <a:lnTo>
                  <a:pt x="25400" y="355600"/>
                </a:lnTo>
                <a:lnTo>
                  <a:pt x="33867" y="381000"/>
                </a:lnTo>
                <a:lnTo>
                  <a:pt x="50800" y="397933"/>
                </a:lnTo>
                <a:lnTo>
                  <a:pt x="59267" y="423333"/>
                </a:lnTo>
                <a:lnTo>
                  <a:pt x="84667" y="440267"/>
                </a:lnTo>
                <a:lnTo>
                  <a:pt x="93133" y="448733"/>
                </a:lnTo>
                <a:lnTo>
                  <a:pt x="110067" y="465667"/>
                </a:lnTo>
                <a:lnTo>
                  <a:pt x="135467" y="474133"/>
                </a:lnTo>
                <a:lnTo>
                  <a:pt x="152400" y="482600"/>
                </a:lnTo>
                <a:lnTo>
                  <a:pt x="160867" y="482600"/>
                </a:lnTo>
                <a:lnTo>
                  <a:pt x="160867" y="482600"/>
                </a:lnTo>
                <a:lnTo>
                  <a:pt x="177800" y="474133"/>
                </a:lnTo>
                <a:lnTo>
                  <a:pt x="177800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3183467" y="5875867"/>
            <a:ext cx="127001" cy="254001"/>
          </a:xfrm>
          <a:custGeom>
            <a:avLst/>
            <a:gdLst/>
            <a:ahLst/>
            <a:cxnLst/>
            <a:rect l="0" t="0" r="0" b="0"/>
            <a:pathLst>
              <a:path w="127001" h="254001">
                <a:moveTo>
                  <a:pt x="8466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25400" y="177800"/>
                </a:lnTo>
                <a:lnTo>
                  <a:pt x="33866" y="194733"/>
                </a:lnTo>
                <a:lnTo>
                  <a:pt x="42333" y="211666"/>
                </a:lnTo>
                <a:lnTo>
                  <a:pt x="50800" y="220133"/>
                </a:lnTo>
                <a:lnTo>
                  <a:pt x="59266" y="237066"/>
                </a:lnTo>
                <a:lnTo>
                  <a:pt x="67733" y="245533"/>
                </a:lnTo>
                <a:lnTo>
                  <a:pt x="84666" y="254000"/>
                </a:lnTo>
                <a:lnTo>
                  <a:pt x="93133" y="254000"/>
                </a:lnTo>
                <a:lnTo>
                  <a:pt x="101600" y="254000"/>
                </a:lnTo>
                <a:lnTo>
                  <a:pt x="110066" y="245533"/>
                </a:lnTo>
                <a:lnTo>
                  <a:pt x="110066" y="237066"/>
                </a:lnTo>
                <a:lnTo>
                  <a:pt x="118533" y="228600"/>
                </a:lnTo>
                <a:lnTo>
                  <a:pt x="127000" y="211666"/>
                </a:lnTo>
                <a:lnTo>
                  <a:pt x="127000" y="194733"/>
                </a:lnTo>
                <a:lnTo>
                  <a:pt x="127000" y="194733"/>
                </a:lnTo>
                <a:lnTo>
                  <a:pt x="127000" y="177800"/>
                </a:lnTo>
                <a:lnTo>
                  <a:pt x="1270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3183467" y="5867400"/>
            <a:ext cx="186267" cy="550334"/>
          </a:xfrm>
          <a:custGeom>
            <a:avLst/>
            <a:gdLst/>
            <a:ahLst/>
            <a:cxnLst/>
            <a:rect l="0" t="0" r="0" b="0"/>
            <a:pathLst>
              <a:path w="186267" h="550334">
                <a:moveTo>
                  <a:pt x="127000" y="16933"/>
                </a:moveTo>
                <a:lnTo>
                  <a:pt x="127000" y="16933"/>
                </a:lnTo>
                <a:lnTo>
                  <a:pt x="127000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33867"/>
                </a:lnTo>
                <a:lnTo>
                  <a:pt x="135466" y="59267"/>
                </a:lnTo>
                <a:lnTo>
                  <a:pt x="135466" y="76200"/>
                </a:lnTo>
                <a:lnTo>
                  <a:pt x="135466" y="93133"/>
                </a:lnTo>
                <a:lnTo>
                  <a:pt x="143933" y="118533"/>
                </a:lnTo>
                <a:lnTo>
                  <a:pt x="143933" y="143933"/>
                </a:lnTo>
                <a:lnTo>
                  <a:pt x="152400" y="169333"/>
                </a:lnTo>
                <a:lnTo>
                  <a:pt x="152400" y="203200"/>
                </a:lnTo>
                <a:lnTo>
                  <a:pt x="160866" y="228600"/>
                </a:lnTo>
                <a:lnTo>
                  <a:pt x="160866" y="262467"/>
                </a:lnTo>
                <a:lnTo>
                  <a:pt x="169333" y="296333"/>
                </a:lnTo>
                <a:lnTo>
                  <a:pt x="177800" y="330200"/>
                </a:lnTo>
                <a:lnTo>
                  <a:pt x="177800" y="355600"/>
                </a:lnTo>
                <a:lnTo>
                  <a:pt x="186266" y="389467"/>
                </a:lnTo>
                <a:lnTo>
                  <a:pt x="186266" y="423333"/>
                </a:lnTo>
                <a:lnTo>
                  <a:pt x="186266" y="448733"/>
                </a:lnTo>
                <a:lnTo>
                  <a:pt x="186266" y="474133"/>
                </a:lnTo>
                <a:lnTo>
                  <a:pt x="177800" y="499533"/>
                </a:lnTo>
                <a:lnTo>
                  <a:pt x="169333" y="516467"/>
                </a:lnTo>
                <a:lnTo>
                  <a:pt x="160866" y="524933"/>
                </a:lnTo>
                <a:lnTo>
                  <a:pt x="152400" y="541867"/>
                </a:lnTo>
                <a:lnTo>
                  <a:pt x="135466" y="541867"/>
                </a:lnTo>
                <a:lnTo>
                  <a:pt x="118533" y="550333"/>
                </a:lnTo>
                <a:lnTo>
                  <a:pt x="101600" y="550333"/>
                </a:lnTo>
                <a:lnTo>
                  <a:pt x="84666" y="541867"/>
                </a:lnTo>
                <a:lnTo>
                  <a:pt x="67733" y="541867"/>
                </a:lnTo>
                <a:lnTo>
                  <a:pt x="50800" y="533400"/>
                </a:lnTo>
                <a:lnTo>
                  <a:pt x="33866" y="524933"/>
                </a:lnTo>
                <a:lnTo>
                  <a:pt x="16933" y="508000"/>
                </a:lnTo>
                <a:lnTo>
                  <a:pt x="8466" y="499533"/>
                </a:lnTo>
                <a:lnTo>
                  <a:pt x="8466" y="499533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454400" y="5901267"/>
            <a:ext cx="59268" cy="228601"/>
          </a:xfrm>
          <a:custGeom>
            <a:avLst/>
            <a:gdLst/>
            <a:ahLst/>
            <a:cxnLst/>
            <a:rect l="0" t="0" r="0" b="0"/>
            <a:pathLst>
              <a:path w="59268" h="2286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35466"/>
                </a:lnTo>
                <a:lnTo>
                  <a:pt x="42333" y="152400"/>
                </a:lnTo>
                <a:lnTo>
                  <a:pt x="42333" y="177800"/>
                </a:lnTo>
                <a:lnTo>
                  <a:pt x="50800" y="186266"/>
                </a:lnTo>
                <a:lnTo>
                  <a:pt x="59267" y="203200"/>
                </a:lnTo>
                <a:lnTo>
                  <a:pt x="59267" y="211666"/>
                </a:lnTo>
                <a:lnTo>
                  <a:pt x="59267" y="220133"/>
                </a:lnTo>
                <a:lnTo>
                  <a:pt x="59267" y="220133"/>
                </a:lnTo>
                <a:lnTo>
                  <a:pt x="59267" y="228600"/>
                </a:lnTo>
                <a:lnTo>
                  <a:pt x="592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3412067" y="5994400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8466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666067" y="5909733"/>
            <a:ext cx="237067" cy="279401"/>
          </a:xfrm>
          <a:custGeom>
            <a:avLst/>
            <a:gdLst/>
            <a:ahLst/>
            <a:cxnLst/>
            <a:rect l="0" t="0" r="0" b="0"/>
            <a:pathLst>
              <a:path w="237067" h="279401">
                <a:moveTo>
                  <a:pt x="16933" y="0"/>
                </a:moveTo>
                <a:lnTo>
                  <a:pt x="16933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10067"/>
                </a:lnTo>
                <a:lnTo>
                  <a:pt x="25400" y="118534"/>
                </a:lnTo>
                <a:lnTo>
                  <a:pt x="25400" y="118534"/>
                </a:lnTo>
                <a:lnTo>
                  <a:pt x="42333" y="118534"/>
                </a:lnTo>
                <a:lnTo>
                  <a:pt x="42333" y="118534"/>
                </a:lnTo>
                <a:lnTo>
                  <a:pt x="50800" y="118534"/>
                </a:lnTo>
                <a:lnTo>
                  <a:pt x="59266" y="118534"/>
                </a:lnTo>
                <a:lnTo>
                  <a:pt x="76200" y="110067"/>
                </a:lnTo>
                <a:lnTo>
                  <a:pt x="84666" y="110067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35466" y="101600"/>
                </a:lnTo>
                <a:lnTo>
                  <a:pt x="152400" y="101600"/>
                </a:lnTo>
                <a:lnTo>
                  <a:pt x="160866" y="110067"/>
                </a:lnTo>
                <a:lnTo>
                  <a:pt x="177800" y="118534"/>
                </a:lnTo>
                <a:lnTo>
                  <a:pt x="186266" y="127000"/>
                </a:lnTo>
                <a:lnTo>
                  <a:pt x="203200" y="135467"/>
                </a:lnTo>
                <a:lnTo>
                  <a:pt x="211666" y="143934"/>
                </a:lnTo>
                <a:lnTo>
                  <a:pt x="220133" y="160867"/>
                </a:lnTo>
                <a:lnTo>
                  <a:pt x="228600" y="169334"/>
                </a:lnTo>
                <a:lnTo>
                  <a:pt x="228600" y="177800"/>
                </a:lnTo>
                <a:lnTo>
                  <a:pt x="228600" y="194734"/>
                </a:lnTo>
                <a:lnTo>
                  <a:pt x="237066" y="203200"/>
                </a:lnTo>
                <a:lnTo>
                  <a:pt x="228600" y="220134"/>
                </a:lnTo>
                <a:lnTo>
                  <a:pt x="228600" y="228600"/>
                </a:lnTo>
                <a:lnTo>
                  <a:pt x="220133" y="237067"/>
                </a:lnTo>
                <a:lnTo>
                  <a:pt x="211666" y="245534"/>
                </a:lnTo>
                <a:lnTo>
                  <a:pt x="203200" y="254000"/>
                </a:lnTo>
                <a:lnTo>
                  <a:pt x="186266" y="262467"/>
                </a:lnTo>
                <a:lnTo>
                  <a:pt x="169333" y="270934"/>
                </a:lnTo>
                <a:lnTo>
                  <a:pt x="160866" y="270934"/>
                </a:lnTo>
                <a:lnTo>
                  <a:pt x="143933" y="279400"/>
                </a:lnTo>
                <a:lnTo>
                  <a:pt x="127000" y="279400"/>
                </a:lnTo>
                <a:lnTo>
                  <a:pt x="110066" y="279400"/>
                </a:lnTo>
                <a:lnTo>
                  <a:pt x="93133" y="279400"/>
                </a:lnTo>
                <a:lnTo>
                  <a:pt x="76200" y="270934"/>
                </a:lnTo>
                <a:lnTo>
                  <a:pt x="59266" y="262467"/>
                </a:lnTo>
                <a:lnTo>
                  <a:pt x="50800" y="245534"/>
                </a:lnTo>
                <a:lnTo>
                  <a:pt x="50800" y="245534"/>
                </a:lnTo>
                <a:lnTo>
                  <a:pt x="42333" y="237067"/>
                </a:lnTo>
                <a:lnTo>
                  <a:pt x="42333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632200" y="5833533"/>
            <a:ext cx="152401" cy="84668"/>
          </a:xfrm>
          <a:custGeom>
            <a:avLst/>
            <a:gdLst/>
            <a:ahLst/>
            <a:cxnLst/>
            <a:rect l="0" t="0" r="0" b="0"/>
            <a:pathLst>
              <a:path w="152401" h="84668">
                <a:moveTo>
                  <a:pt x="0" y="84667"/>
                </a:moveTo>
                <a:lnTo>
                  <a:pt x="0" y="84667"/>
                </a:lnTo>
                <a:lnTo>
                  <a:pt x="0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16933" y="50800"/>
                </a:lnTo>
                <a:lnTo>
                  <a:pt x="25400" y="42334"/>
                </a:lnTo>
                <a:lnTo>
                  <a:pt x="33867" y="33867"/>
                </a:lnTo>
                <a:lnTo>
                  <a:pt x="50800" y="33867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818467" y="5655733"/>
            <a:ext cx="296334" cy="711201"/>
          </a:xfrm>
          <a:custGeom>
            <a:avLst/>
            <a:gdLst/>
            <a:ahLst/>
            <a:cxnLst/>
            <a:rect l="0" t="0" r="0" b="0"/>
            <a:pathLst>
              <a:path w="296334" h="711201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33866" y="8467"/>
                </a:lnTo>
                <a:lnTo>
                  <a:pt x="50800" y="16934"/>
                </a:lnTo>
                <a:lnTo>
                  <a:pt x="67733" y="25400"/>
                </a:lnTo>
                <a:lnTo>
                  <a:pt x="76200" y="33867"/>
                </a:lnTo>
                <a:lnTo>
                  <a:pt x="93133" y="50800"/>
                </a:lnTo>
                <a:lnTo>
                  <a:pt x="110066" y="67734"/>
                </a:lnTo>
                <a:lnTo>
                  <a:pt x="127000" y="84667"/>
                </a:lnTo>
                <a:lnTo>
                  <a:pt x="152400" y="110067"/>
                </a:lnTo>
                <a:lnTo>
                  <a:pt x="169333" y="135467"/>
                </a:lnTo>
                <a:lnTo>
                  <a:pt x="186266" y="160867"/>
                </a:lnTo>
                <a:lnTo>
                  <a:pt x="203200" y="186267"/>
                </a:lnTo>
                <a:lnTo>
                  <a:pt x="220133" y="211667"/>
                </a:lnTo>
                <a:lnTo>
                  <a:pt x="237066" y="245534"/>
                </a:lnTo>
                <a:lnTo>
                  <a:pt x="245533" y="270934"/>
                </a:lnTo>
                <a:lnTo>
                  <a:pt x="262466" y="304800"/>
                </a:lnTo>
                <a:lnTo>
                  <a:pt x="270933" y="338667"/>
                </a:lnTo>
                <a:lnTo>
                  <a:pt x="287866" y="364067"/>
                </a:lnTo>
                <a:lnTo>
                  <a:pt x="287866" y="397934"/>
                </a:lnTo>
                <a:lnTo>
                  <a:pt x="296333" y="423334"/>
                </a:lnTo>
                <a:lnTo>
                  <a:pt x="296333" y="457200"/>
                </a:lnTo>
                <a:lnTo>
                  <a:pt x="296333" y="482600"/>
                </a:lnTo>
                <a:lnTo>
                  <a:pt x="287866" y="508000"/>
                </a:lnTo>
                <a:lnTo>
                  <a:pt x="279400" y="533400"/>
                </a:lnTo>
                <a:lnTo>
                  <a:pt x="270933" y="558800"/>
                </a:lnTo>
                <a:lnTo>
                  <a:pt x="262466" y="584200"/>
                </a:lnTo>
                <a:lnTo>
                  <a:pt x="254000" y="601134"/>
                </a:lnTo>
                <a:lnTo>
                  <a:pt x="237066" y="626534"/>
                </a:lnTo>
                <a:lnTo>
                  <a:pt x="228600" y="643467"/>
                </a:lnTo>
                <a:lnTo>
                  <a:pt x="211666" y="660400"/>
                </a:lnTo>
                <a:lnTo>
                  <a:pt x="194733" y="677334"/>
                </a:lnTo>
                <a:lnTo>
                  <a:pt x="177800" y="694267"/>
                </a:lnTo>
                <a:lnTo>
                  <a:pt x="160866" y="702734"/>
                </a:lnTo>
                <a:lnTo>
                  <a:pt x="160866" y="702734"/>
                </a:lnTo>
                <a:lnTo>
                  <a:pt x="143933" y="711200"/>
                </a:lnTo>
                <a:lnTo>
                  <a:pt x="143933" y="711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052734" y="922867"/>
            <a:ext cx="127000" cy="440267"/>
          </a:xfrm>
          <a:custGeom>
            <a:avLst/>
            <a:gdLst/>
            <a:ahLst/>
            <a:cxnLst/>
            <a:rect l="0" t="0" r="0" b="0"/>
            <a:pathLst>
              <a:path w="127000" h="440267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2" y="0"/>
                </a:lnTo>
                <a:lnTo>
                  <a:pt x="67732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0799" y="16933"/>
                </a:lnTo>
                <a:lnTo>
                  <a:pt x="50799" y="16933"/>
                </a:lnTo>
                <a:lnTo>
                  <a:pt x="42333" y="25400"/>
                </a:lnTo>
                <a:lnTo>
                  <a:pt x="42333" y="33866"/>
                </a:lnTo>
                <a:lnTo>
                  <a:pt x="33866" y="50800"/>
                </a:lnTo>
                <a:lnTo>
                  <a:pt x="25399" y="59266"/>
                </a:lnTo>
                <a:lnTo>
                  <a:pt x="25399" y="76200"/>
                </a:lnTo>
                <a:lnTo>
                  <a:pt x="16933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6"/>
                </a:lnTo>
                <a:lnTo>
                  <a:pt x="8466" y="330200"/>
                </a:lnTo>
                <a:lnTo>
                  <a:pt x="8466" y="347133"/>
                </a:lnTo>
                <a:lnTo>
                  <a:pt x="25399" y="364066"/>
                </a:lnTo>
                <a:lnTo>
                  <a:pt x="33866" y="381000"/>
                </a:lnTo>
                <a:lnTo>
                  <a:pt x="42333" y="397933"/>
                </a:lnTo>
                <a:lnTo>
                  <a:pt x="50799" y="414866"/>
                </a:lnTo>
                <a:lnTo>
                  <a:pt x="59266" y="423333"/>
                </a:lnTo>
                <a:lnTo>
                  <a:pt x="76200" y="431800"/>
                </a:lnTo>
                <a:lnTo>
                  <a:pt x="93133" y="440266"/>
                </a:lnTo>
                <a:lnTo>
                  <a:pt x="101599" y="440266"/>
                </a:lnTo>
                <a:lnTo>
                  <a:pt x="118533" y="440266"/>
                </a:lnTo>
                <a:lnTo>
                  <a:pt x="118533" y="440266"/>
                </a:lnTo>
                <a:lnTo>
                  <a:pt x="126999" y="440266"/>
                </a:lnTo>
                <a:lnTo>
                  <a:pt x="126999" y="440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094133" y="897467"/>
            <a:ext cx="50801" cy="67734"/>
          </a:xfrm>
          <a:custGeom>
            <a:avLst/>
            <a:gdLst/>
            <a:ahLst/>
            <a:cxnLst/>
            <a:rect l="0" t="0" r="0" b="0"/>
            <a:pathLst>
              <a:path w="50801" h="67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25401" y="25400"/>
                </a:lnTo>
                <a:lnTo>
                  <a:pt x="25401" y="33866"/>
                </a:lnTo>
                <a:lnTo>
                  <a:pt x="33867" y="42333"/>
                </a:lnTo>
                <a:lnTo>
                  <a:pt x="42334" y="50800"/>
                </a:lnTo>
                <a:lnTo>
                  <a:pt x="42334" y="59266"/>
                </a:lnTo>
                <a:lnTo>
                  <a:pt x="42334" y="59266"/>
                </a:lnTo>
                <a:lnTo>
                  <a:pt x="50800" y="67733"/>
                </a:lnTo>
                <a:lnTo>
                  <a:pt x="50800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161867" y="1007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170333" y="1041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178800" y="1109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068733" y="1151467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101600" y="0"/>
                </a:moveTo>
                <a:lnTo>
                  <a:pt x="101600" y="0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4" y="42333"/>
                </a:lnTo>
                <a:lnTo>
                  <a:pt x="84667" y="50800"/>
                </a:lnTo>
                <a:lnTo>
                  <a:pt x="76200" y="59266"/>
                </a:lnTo>
                <a:lnTo>
                  <a:pt x="67734" y="76200"/>
                </a:lnTo>
                <a:lnTo>
                  <a:pt x="59267" y="84666"/>
                </a:lnTo>
                <a:lnTo>
                  <a:pt x="59267" y="101600"/>
                </a:lnTo>
                <a:lnTo>
                  <a:pt x="50801" y="110066"/>
                </a:lnTo>
                <a:lnTo>
                  <a:pt x="33867" y="118533"/>
                </a:lnTo>
                <a:lnTo>
                  <a:pt x="25400" y="127000"/>
                </a:lnTo>
                <a:lnTo>
                  <a:pt x="16934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094133" y="922867"/>
            <a:ext cx="93134" cy="338667"/>
          </a:xfrm>
          <a:custGeom>
            <a:avLst/>
            <a:gdLst/>
            <a:ahLst/>
            <a:cxnLst/>
            <a:rect l="0" t="0" r="0" b="0"/>
            <a:pathLst>
              <a:path w="93134" h="338667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33866"/>
                </a:lnTo>
                <a:lnTo>
                  <a:pt x="67734" y="33866"/>
                </a:lnTo>
                <a:lnTo>
                  <a:pt x="67734" y="42333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9266"/>
                </a:lnTo>
                <a:lnTo>
                  <a:pt x="76200" y="67733"/>
                </a:lnTo>
                <a:lnTo>
                  <a:pt x="84667" y="67733"/>
                </a:lnTo>
                <a:lnTo>
                  <a:pt x="84667" y="76200"/>
                </a:lnTo>
                <a:lnTo>
                  <a:pt x="84667" y="84666"/>
                </a:lnTo>
                <a:lnTo>
                  <a:pt x="84667" y="93133"/>
                </a:lnTo>
                <a:lnTo>
                  <a:pt x="84667" y="93133"/>
                </a:lnTo>
                <a:lnTo>
                  <a:pt x="93133" y="101600"/>
                </a:lnTo>
                <a:lnTo>
                  <a:pt x="93133" y="110066"/>
                </a:lnTo>
                <a:lnTo>
                  <a:pt x="93133" y="110066"/>
                </a:lnTo>
                <a:lnTo>
                  <a:pt x="84667" y="118533"/>
                </a:lnTo>
                <a:lnTo>
                  <a:pt x="84667" y="127000"/>
                </a:lnTo>
                <a:lnTo>
                  <a:pt x="84667" y="135466"/>
                </a:lnTo>
                <a:lnTo>
                  <a:pt x="84667" y="143933"/>
                </a:lnTo>
                <a:lnTo>
                  <a:pt x="84667" y="152400"/>
                </a:lnTo>
                <a:lnTo>
                  <a:pt x="93133" y="160866"/>
                </a:lnTo>
                <a:lnTo>
                  <a:pt x="93133" y="169333"/>
                </a:lnTo>
                <a:lnTo>
                  <a:pt x="93133" y="169333"/>
                </a:lnTo>
                <a:lnTo>
                  <a:pt x="93133" y="177800"/>
                </a:lnTo>
                <a:lnTo>
                  <a:pt x="84667" y="186266"/>
                </a:lnTo>
                <a:lnTo>
                  <a:pt x="84667" y="194733"/>
                </a:lnTo>
                <a:lnTo>
                  <a:pt x="84667" y="203200"/>
                </a:lnTo>
                <a:lnTo>
                  <a:pt x="84667" y="211666"/>
                </a:lnTo>
                <a:lnTo>
                  <a:pt x="84667" y="211666"/>
                </a:lnTo>
                <a:lnTo>
                  <a:pt x="84667" y="220133"/>
                </a:lnTo>
                <a:lnTo>
                  <a:pt x="84667" y="228600"/>
                </a:lnTo>
                <a:lnTo>
                  <a:pt x="76200" y="237066"/>
                </a:lnTo>
                <a:lnTo>
                  <a:pt x="76200" y="245533"/>
                </a:lnTo>
                <a:lnTo>
                  <a:pt x="67734" y="245533"/>
                </a:lnTo>
                <a:lnTo>
                  <a:pt x="59267" y="254000"/>
                </a:lnTo>
                <a:lnTo>
                  <a:pt x="59267" y="262466"/>
                </a:lnTo>
                <a:lnTo>
                  <a:pt x="50800" y="270933"/>
                </a:lnTo>
                <a:lnTo>
                  <a:pt x="42334" y="279400"/>
                </a:lnTo>
                <a:lnTo>
                  <a:pt x="42334" y="287866"/>
                </a:lnTo>
                <a:lnTo>
                  <a:pt x="33867" y="296333"/>
                </a:lnTo>
                <a:lnTo>
                  <a:pt x="25401" y="304800"/>
                </a:lnTo>
                <a:lnTo>
                  <a:pt x="16933" y="313266"/>
                </a:lnTo>
                <a:lnTo>
                  <a:pt x="16933" y="321733"/>
                </a:lnTo>
                <a:lnTo>
                  <a:pt x="8467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263466" y="855133"/>
            <a:ext cx="152401" cy="474135"/>
          </a:xfrm>
          <a:custGeom>
            <a:avLst/>
            <a:gdLst/>
            <a:ahLst/>
            <a:cxnLst/>
            <a:rect l="0" t="0" r="0" b="0"/>
            <a:pathLst>
              <a:path w="152401" h="474135">
                <a:moveTo>
                  <a:pt x="152400" y="0"/>
                </a:moveTo>
                <a:lnTo>
                  <a:pt x="152400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16934"/>
                </a:lnTo>
                <a:lnTo>
                  <a:pt x="135467" y="16934"/>
                </a:lnTo>
                <a:lnTo>
                  <a:pt x="127001" y="16934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0067" y="33867"/>
                </a:lnTo>
                <a:lnTo>
                  <a:pt x="101601" y="42334"/>
                </a:lnTo>
                <a:lnTo>
                  <a:pt x="93134" y="50800"/>
                </a:lnTo>
                <a:lnTo>
                  <a:pt x="93134" y="67734"/>
                </a:lnTo>
                <a:lnTo>
                  <a:pt x="76200" y="76200"/>
                </a:lnTo>
                <a:lnTo>
                  <a:pt x="76200" y="93134"/>
                </a:lnTo>
                <a:lnTo>
                  <a:pt x="67734" y="110067"/>
                </a:lnTo>
                <a:lnTo>
                  <a:pt x="59267" y="118534"/>
                </a:lnTo>
                <a:lnTo>
                  <a:pt x="50801" y="135467"/>
                </a:lnTo>
                <a:lnTo>
                  <a:pt x="42334" y="152400"/>
                </a:lnTo>
                <a:lnTo>
                  <a:pt x="42334" y="169334"/>
                </a:lnTo>
                <a:lnTo>
                  <a:pt x="33867" y="186267"/>
                </a:lnTo>
                <a:lnTo>
                  <a:pt x="25401" y="194734"/>
                </a:lnTo>
                <a:lnTo>
                  <a:pt x="25401" y="211667"/>
                </a:lnTo>
                <a:lnTo>
                  <a:pt x="16934" y="228600"/>
                </a:lnTo>
                <a:lnTo>
                  <a:pt x="16934" y="245534"/>
                </a:lnTo>
                <a:lnTo>
                  <a:pt x="8468" y="254000"/>
                </a:lnTo>
                <a:lnTo>
                  <a:pt x="8468" y="270934"/>
                </a:lnTo>
                <a:lnTo>
                  <a:pt x="8468" y="287867"/>
                </a:lnTo>
                <a:lnTo>
                  <a:pt x="8468" y="304800"/>
                </a:lnTo>
                <a:lnTo>
                  <a:pt x="0" y="321734"/>
                </a:lnTo>
                <a:lnTo>
                  <a:pt x="0" y="338667"/>
                </a:lnTo>
                <a:lnTo>
                  <a:pt x="8468" y="355600"/>
                </a:lnTo>
                <a:lnTo>
                  <a:pt x="8468" y="372534"/>
                </a:lnTo>
                <a:lnTo>
                  <a:pt x="8468" y="389467"/>
                </a:lnTo>
                <a:lnTo>
                  <a:pt x="16934" y="406400"/>
                </a:lnTo>
                <a:lnTo>
                  <a:pt x="16934" y="423334"/>
                </a:lnTo>
                <a:lnTo>
                  <a:pt x="25401" y="431800"/>
                </a:lnTo>
                <a:lnTo>
                  <a:pt x="33867" y="448734"/>
                </a:lnTo>
                <a:lnTo>
                  <a:pt x="42334" y="465667"/>
                </a:lnTo>
                <a:lnTo>
                  <a:pt x="59267" y="474134"/>
                </a:lnTo>
                <a:lnTo>
                  <a:pt x="67734" y="474134"/>
                </a:lnTo>
                <a:lnTo>
                  <a:pt x="84668" y="474134"/>
                </a:lnTo>
                <a:lnTo>
                  <a:pt x="84668" y="474134"/>
                </a:lnTo>
                <a:lnTo>
                  <a:pt x="93134" y="474134"/>
                </a:lnTo>
                <a:lnTo>
                  <a:pt x="93134" y="474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101666" y="8382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110134" y="829733"/>
            <a:ext cx="177800" cy="541868"/>
          </a:xfrm>
          <a:custGeom>
            <a:avLst/>
            <a:gdLst/>
            <a:ahLst/>
            <a:cxnLst/>
            <a:rect l="0" t="0" r="0" b="0"/>
            <a:pathLst>
              <a:path w="177800" h="5418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50799" y="25400"/>
                </a:lnTo>
                <a:lnTo>
                  <a:pt x="50799" y="33867"/>
                </a:lnTo>
                <a:lnTo>
                  <a:pt x="59266" y="42334"/>
                </a:lnTo>
                <a:lnTo>
                  <a:pt x="67732" y="50800"/>
                </a:lnTo>
                <a:lnTo>
                  <a:pt x="76200" y="59267"/>
                </a:lnTo>
                <a:lnTo>
                  <a:pt x="84666" y="67734"/>
                </a:lnTo>
                <a:lnTo>
                  <a:pt x="93133" y="76200"/>
                </a:lnTo>
                <a:lnTo>
                  <a:pt x="101599" y="84667"/>
                </a:lnTo>
                <a:lnTo>
                  <a:pt x="110066" y="93134"/>
                </a:lnTo>
                <a:lnTo>
                  <a:pt x="118533" y="110067"/>
                </a:lnTo>
                <a:lnTo>
                  <a:pt x="126999" y="118534"/>
                </a:lnTo>
                <a:lnTo>
                  <a:pt x="135466" y="127000"/>
                </a:lnTo>
                <a:lnTo>
                  <a:pt x="143932" y="143934"/>
                </a:lnTo>
                <a:lnTo>
                  <a:pt x="143932" y="152400"/>
                </a:lnTo>
                <a:lnTo>
                  <a:pt x="152400" y="169334"/>
                </a:lnTo>
                <a:lnTo>
                  <a:pt x="160866" y="177800"/>
                </a:lnTo>
                <a:lnTo>
                  <a:pt x="160866" y="194734"/>
                </a:lnTo>
                <a:lnTo>
                  <a:pt x="160866" y="203200"/>
                </a:lnTo>
                <a:lnTo>
                  <a:pt x="169333" y="220134"/>
                </a:lnTo>
                <a:lnTo>
                  <a:pt x="169333" y="228600"/>
                </a:lnTo>
                <a:lnTo>
                  <a:pt x="177799" y="245534"/>
                </a:lnTo>
                <a:lnTo>
                  <a:pt x="177799" y="262467"/>
                </a:lnTo>
                <a:lnTo>
                  <a:pt x="177799" y="279400"/>
                </a:lnTo>
                <a:lnTo>
                  <a:pt x="177799" y="296334"/>
                </a:lnTo>
                <a:lnTo>
                  <a:pt x="177799" y="313267"/>
                </a:lnTo>
                <a:lnTo>
                  <a:pt x="177799" y="330200"/>
                </a:lnTo>
                <a:lnTo>
                  <a:pt x="177799" y="347134"/>
                </a:lnTo>
                <a:lnTo>
                  <a:pt x="177799" y="364067"/>
                </a:lnTo>
                <a:lnTo>
                  <a:pt x="177799" y="381000"/>
                </a:lnTo>
                <a:lnTo>
                  <a:pt x="169333" y="397934"/>
                </a:lnTo>
                <a:lnTo>
                  <a:pt x="169333" y="406400"/>
                </a:lnTo>
                <a:lnTo>
                  <a:pt x="160866" y="423334"/>
                </a:lnTo>
                <a:lnTo>
                  <a:pt x="160866" y="440267"/>
                </a:lnTo>
                <a:lnTo>
                  <a:pt x="152400" y="457200"/>
                </a:lnTo>
                <a:lnTo>
                  <a:pt x="152400" y="474134"/>
                </a:lnTo>
                <a:lnTo>
                  <a:pt x="143932" y="491067"/>
                </a:lnTo>
                <a:lnTo>
                  <a:pt x="135466" y="499534"/>
                </a:lnTo>
                <a:lnTo>
                  <a:pt x="126999" y="516467"/>
                </a:lnTo>
                <a:lnTo>
                  <a:pt x="118533" y="524934"/>
                </a:lnTo>
                <a:lnTo>
                  <a:pt x="110066" y="533400"/>
                </a:lnTo>
                <a:lnTo>
                  <a:pt x="110066" y="533400"/>
                </a:lnTo>
                <a:lnTo>
                  <a:pt x="101599" y="541867"/>
                </a:lnTo>
                <a:lnTo>
                  <a:pt x="101599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264400" y="948267"/>
            <a:ext cx="237067" cy="389467"/>
          </a:xfrm>
          <a:custGeom>
            <a:avLst/>
            <a:gdLst/>
            <a:ahLst/>
            <a:cxnLst/>
            <a:rect l="0" t="0" r="0" b="0"/>
            <a:pathLst>
              <a:path w="237067" h="389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7" y="135466"/>
                </a:lnTo>
                <a:lnTo>
                  <a:pt x="33867" y="160866"/>
                </a:lnTo>
                <a:lnTo>
                  <a:pt x="33867" y="203200"/>
                </a:lnTo>
                <a:lnTo>
                  <a:pt x="42333" y="228600"/>
                </a:lnTo>
                <a:lnTo>
                  <a:pt x="42333" y="262466"/>
                </a:lnTo>
                <a:lnTo>
                  <a:pt x="50800" y="287866"/>
                </a:lnTo>
                <a:lnTo>
                  <a:pt x="50800" y="313266"/>
                </a:lnTo>
                <a:lnTo>
                  <a:pt x="50800" y="321733"/>
                </a:lnTo>
                <a:lnTo>
                  <a:pt x="59267" y="338666"/>
                </a:lnTo>
                <a:lnTo>
                  <a:pt x="59267" y="347133"/>
                </a:lnTo>
                <a:lnTo>
                  <a:pt x="59267" y="355600"/>
                </a:lnTo>
                <a:lnTo>
                  <a:pt x="59267" y="355600"/>
                </a:lnTo>
                <a:lnTo>
                  <a:pt x="59267" y="355600"/>
                </a:lnTo>
                <a:lnTo>
                  <a:pt x="59267" y="355600"/>
                </a:lnTo>
                <a:lnTo>
                  <a:pt x="59267" y="355600"/>
                </a:lnTo>
                <a:lnTo>
                  <a:pt x="59267" y="355600"/>
                </a:lnTo>
                <a:lnTo>
                  <a:pt x="59267" y="347133"/>
                </a:lnTo>
                <a:lnTo>
                  <a:pt x="50800" y="338666"/>
                </a:lnTo>
                <a:lnTo>
                  <a:pt x="50800" y="321733"/>
                </a:lnTo>
                <a:lnTo>
                  <a:pt x="50800" y="304800"/>
                </a:lnTo>
                <a:lnTo>
                  <a:pt x="59267" y="287866"/>
                </a:lnTo>
                <a:lnTo>
                  <a:pt x="59267" y="270933"/>
                </a:lnTo>
                <a:lnTo>
                  <a:pt x="59267" y="254000"/>
                </a:lnTo>
                <a:lnTo>
                  <a:pt x="67733" y="237066"/>
                </a:lnTo>
                <a:lnTo>
                  <a:pt x="76200" y="220133"/>
                </a:lnTo>
                <a:lnTo>
                  <a:pt x="84666" y="203200"/>
                </a:lnTo>
                <a:lnTo>
                  <a:pt x="93134" y="186266"/>
                </a:lnTo>
                <a:lnTo>
                  <a:pt x="110067" y="169333"/>
                </a:lnTo>
                <a:lnTo>
                  <a:pt x="118533" y="160866"/>
                </a:lnTo>
                <a:lnTo>
                  <a:pt x="135467" y="152400"/>
                </a:lnTo>
                <a:lnTo>
                  <a:pt x="152400" y="143933"/>
                </a:lnTo>
                <a:lnTo>
                  <a:pt x="160866" y="135466"/>
                </a:lnTo>
                <a:lnTo>
                  <a:pt x="177800" y="135466"/>
                </a:lnTo>
                <a:lnTo>
                  <a:pt x="186267" y="135466"/>
                </a:lnTo>
                <a:lnTo>
                  <a:pt x="194733" y="143933"/>
                </a:lnTo>
                <a:lnTo>
                  <a:pt x="211667" y="152400"/>
                </a:lnTo>
                <a:lnTo>
                  <a:pt x="220133" y="160866"/>
                </a:lnTo>
                <a:lnTo>
                  <a:pt x="228600" y="169333"/>
                </a:lnTo>
                <a:lnTo>
                  <a:pt x="237066" y="194733"/>
                </a:lnTo>
                <a:lnTo>
                  <a:pt x="237066" y="211666"/>
                </a:lnTo>
                <a:lnTo>
                  <a:pt x="237066" y="228600"/>
                </a:lnTo>
                <a:lnTo>
                  <a:pt x="237066" y="245533"/>
                </a:lnTo>
                <a:lnTo>
                  <a:pt x="237066" y="270933"/>
                </a:lnTo>
                <a:lnTo>
                  <a:pt x="237066" y="287866"/>
                </a:lnTo>
                <a:lnTo>
                  <a:pt x="228600" y="304800"/>
                </a:lnTo>
                <a:lnTo>
                  <a:pt x="228600" y="321733"/>
                </a:lnTo>
                <a:lnTo>
                  <a:pt x="220133" y="338666"/>
                </a:lnTo>
                <a:lnTo>
                  <a:pt x="211667" y="355600"/>
                </a:lnTo>
                <a:lnTo>
                  <a:pt x="194733" y="364066"/>
                </a:lnTo>
                <a:lnTo>
                  <a:pt x="186267" y="372533"/>
                </a:lnTo>
                <a:lnTo>
                  <a:pt x="169334" y="381000"/>
                </a:lnTo>
                <a:lnTo>
                  <a:pt x="152400" y="389466"/>
                </a:lnTo>
                <a:lnTo>
                  <a:pt x="135467" y="389466"/>
                </a:lnTo>
                <a:lnTo>
                  <a:pt x="118533" y="389466"/>
                </a:lnTo>
                <a:lnTo>
                  <a:pt x="101600" y="381000"/>
                </a:lnTo>
                <a:lnTo>
                  <a:pt x="84666" y="364066"/>
                </a:lnTo>
                <a:lnTo>
                  <a:pt x="84666" y="364066"/>
                </a:lnTo>
                <a:lnTo>
                  <a:pt x="67733" y="338666"/>
                </a:lnTo>
                <a:lnTo>
                  <a:pt x="67733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577666" y="1143000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16934" y="8467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35467" y="0"/>
                </a:lnTo>
                <a:lnTo>
                  <a:pt x="152400" y="0"/>
                </a:lnTo>
                <a:lnTo>
                  <a:pt x="160868" y="0"/>
                </a:lnTo>
                <a:lnTo>
                  <a:pt x="169334" y="0"/>
                </a:lnTo>
                <a:lnTo>
                  <a:pt x="169334" y="0"/>
                </a:lnTo>
                <a:lnTo>
                  <a:pt x="177801" y="0"/>
                </a:lnTo>
                <a:lnTo>
                  <a:pt x="186267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882466" y="1007533"/>
            <a:ext cx="186268" cy="262468"/>
          </a:xfrm>
          <a:custGeom>
            <a:avLst/>
            <a:gdLst/>
            <a:ahLst/>
            <a:cxnLst/>
            <a:rect l="0" t="0" r="0" b="0"/>
            <a:pathLst>
              <a:path w="186268" h="262468">
                <a:moveTo>
                  <a:pt x="177801" y="8467"/>
                </a:moveTo>
                <a:lnTo>
                  <a:pt x="177801" y="8467"/>
                </a:lnTo>
                <a:lnTo>
                  <a:pt x="177801" y="8467"/>
                </a:lnTo>
                <a:lnTo>
                  <a:pt x="177801" y="8467"/>
                </a:lnTo>
                <a:lnTo>
                  <a:pt x="177801" y="8467"/>
                </a:lnTo>
                <a:lnTo>
                  <a:pt x="177801" y="8467"/>
                </a:lnTo>
                <a:lnTo>
                  <a:pt x="169334" y="8467"/>
                </a:lnTo>
                <a:lnTo>
                  <a:pt x="160868" y="8467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27001" y="8467"/>
                </a:lnTo>
                <a:lnTo>
                  <a:pt x="118534" y="8467"/>
                </a:lnTo>
                <a:lnTo>
                  <a:pt x="101601" y="8467"/>
                </a:lnTo>
                <a:lnTo>
                  <a:pt x="93134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0801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16934"/>
                </a:lnTo>
                <a:lnTo>
                  <a:pt x="25401" y="16934"/>
                </a:lnTo>
                <a:lnTo>
                  <a:pt x="25401" y="25400"/>
                </a:lnTo>
                <a:lnTo>
                  <a:pt x="25401" y="42334"/>
                </a:lnTo>
                <a:lnTo>
                  <a:pt x="25401" y="50800"/>
                </a:lnTo>
                <a:lnTo>
                  <a:pt x="25401" y="59267"/>
                </a:lnTo>
                <a:lnTo>
                  <a:pt x="25401" y="67734"/>
                </a:lnTo>
                <a:lnTo>
                  <a:pt x="25401" y="84667"/>
                </a:lnTo>
                <a:lnTo>
                  <a:pt x="25401" y="93134"/>
                </a:lnTo>
                <a:lnTo>
                  <a:pt x="33867" y="110067"/>
                </a:lnTo>
                <a:lnTo>
                  <a:pt x="33867" y="118534"/>
                </a:lnTo>
                <a:lnTo>
                  <a:pt x="33867" y="127000"/>
                </a:lnTo>
                <a:lnTo>
                  <a:pt x="33867" y="135467"/>
                </a:lnTo>
                <a:lnTo>
                  <a:pt x="25401" y="143934"/>
                </a:lnTo>
                <a:lnTo>
                  <a:pt x="25401" y="152400"/>
                </a:lnTo>
                <a:lnTo>
                  <a:pt x="25401" y="152400"/>
                </a:lnTo>
                <a:lnTo>
                  <a:pt x="25401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4" y="152400"/>
                </a:lnTo>
                <a:lnTo>
                  <a:pt x="50801" y="143934"/>
                </a:lnTo>
                <a:lnTo>
                  <a:pt x="59267" y="135467"/>
                </a:lnTo>
                <a:lnTo>
                  <a:pt x="67734" y="135467"/>
                </a:lnTo>
                <a:lnTo>
                  <a:pt x="76200" y="127000"/>
                </a:lnTo>
                <a:lnTo>
                  <a:pt x="93134" y="127000"/>
                </a:lnTo>
                <a:lnTo>
                  <a:pt x="101601" y="127000"/>
                </a:lnTo>
                <a:lnTo>
                  <a:pt x="118534" y="127000"/>
                </a:lnTo>
                <a:lnTo>
                  <a:pt x="127001" y="127000"/>
                </a:lnTo>
                <a:lnTo>
                  <a:pt x="143934" y="127000"/>
                </a:lnTo>
                <a:lnTo>
                  <a:pt x="152400" y="127000"/>
                </a:lnTo>
                <a:lnTo>
                  <a:pt x="160868" y="135467"/>
                </a:lnTo>
                <a:lnTo>
                  <a:pt x="169334" y="135467"/>
                </a:lnTo>
                <a:lnTo>
                  <a:pt x="177801" y="143934"/>
                </a:lnTo>
                <a:lnTo>
                  <a:pt x="186267" y="152400"/>
                </a:lnTo>
                <a:lnTo>
                  <a:pt x="186267" y="160867"/>
                </a:lnTo>
                <a:lnTo>
                  <a:pt x="186267" y="169334"/>
                </a:lnTo>
                <a:lnTo>
                  <a:pt x="177801" y="177800"/>
                </a:lnTo>
                <a:lnTo>
                  <a:pt x="177801" y="186267"/>
                </a:lnTo>
                <a:lnTo>
                  <a:pt x="169334" y="203200"/>
                </a:lnTo>
                <a:lnTo>
                  <a:pt x="152400" y="211667"/>
                </a:lnTo>
                <a:lnTo>
                  <a:pt x="143934" y="220134"/>
                </a:lnTo>
                <a:lnTo>
                  <a:pt x="135467" y="228600"/>
                </a:lnTo>
                <a:lnTo>
                  <a:pt x="118534" y="237067"/>
                </a:lnTo>
                <a:lnTo>
                  <a:pt x="101601" y="245534"/>
                </a:lnTo>
                <a:lnTo>
                  <a:pt x="84668" y="254000"/>
                </a:lnTo>
                <a:lnTo>
                  <a:pt x="76200" y="254000"/>
                </a:lnTo>
                <a:lnTo>
                  <a:pt x="59267" y="262467"/>
                </a:lnTo>
                <a:lnTo>
                  <a:pt x="50801" y="262467"/>
                </a:lnTo>
                <a:lnTo>
                  <a:pt x="33867" y="262467"/>
                </a:lnTo>
                <a:lnTo>
                  <a:pt x="25401" y="262467"/>
                </a:lnTo>
                <a:lnTo>
                  <a:pt x="16934" y="254000"/>
                </a:lnTo>
                <a:lnTo>
                  <a:pt x="16934" y="254000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8458200" y="965200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11667"/>
                </a:lnTo>
                <a:lnTo>
                  <a:pt x="8467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8467" y="245533"/>
                </a:lnTo>
                <a:lnTo>
                  <a:pt x="8467" y="228600"/>
                </a:lnTo>
                <a:lnTo>
                  <a:pt x="8467" y="220133"/>
                </a:lnTo>
                <a:lnTo>
                  <a:pt x="16933" y="194733"/>
                </a:lnTo>
                <a:lnTo>
                  <a:pt x="25400" y="177800"/>
                </a:lnTo>
                <a:lnTo>
                  <a:pt x="33866" y="160867"/>
                </a:lnTo>
                <a:lnTo>
                  <a:pt x="42334" y="143933"/>
                </a:lnTo>
                <a:lnTo>
                  <a:pt x="50800" y="127000"/>
                </a:lnTo>
                <a:lnTo>
                  <a:pt x="67733" y="118533"/>
                </a:lnTo>
                <a:lnTo>
                  <a:pt x="76200" y="110067"/>
                </a:lnTo>
                <a:lnTo>
                  <a:pt x="93133" y="110067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27000" y="110067"/>
                </a:lnTo>
                <a:lnTo>
                  <a:pt x="135467" y="110067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60867" y="194733"/>
                </a:lnTo>
                <a:lnTo>
                  <a:pt x="160867" y="211667"/>
                </a:lnTo>
                <a:lnTo>
                  <a:pt x="160867" y="228600"/>
                </a:lnTo>
                <a:lnTo>
                  <a:pt x="160867" y="245533"/>
                </a:lnTo>
                <a:lnTo>
                  <a:pt x="152400" y="254000"/>
                </a:lnTo>
                <a:lnTo>
                  <a:pt x="143933" y="270933"/>
                </a:lnTo>
                <a:lnTo>
                  <a:pt x="127000" y="279400"/>
                </a:lnTo>
                <a:lnTo>
                  <a:pt x="118534" y="287867"/>
                </a:lnTo>
                <a:lnTo>
                  <a:pt x="101600" y="296333"/>
                </a:lnTo>
                <a:lnTo>
                  <a:pt x="93133" y="304800"/>
                </a:lnTo>
                <a:lnTo>
                  <a:pt x="76200" y="304800"/>
                </a:lnTo>
                <a:lnTo>
                  <a:pt x="59267" y="304800"/>
                </a:lnTo>
                <a:lnTo>
                  <a:pt x="42334" y="304800"/>
                </a:lnTo>
                <a:lnTo>
                  <a:pt x="33866" y="304800"/>
                </a:lnTo>
                <a:lnTo>
                  <a:pt x="16933" y="296333"/>
                </a:lnTo>
                <a:lnTo>
                  <a:pt x="8467" y="279400"/>
                </a:lnTo>
                <a:lnTo>
                  <a:pt x="0" y="270933"/>
                </a:lnTo>
                <a:lnTo>
                  <a:pt x="0" y="2709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805334" y="1016000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7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11667"/>
                </a:lnTo>
                <a:lnTo>
                  <a:pt x="16933" y="211667"/>
                </a:lnTo>
                <a:lnTo>
                  <a:pt x="16933" y="220133"/>
                </a:lnTo>
                <a:lnTo>
                  <a:pt x="16933" y="220133"/>
                </a:lnTo>
                <a:lnTo>
                  <a:pt x="8466" y="211667"/>
                </a:lnTo>
                <a:lnTo>
                  <a:pt x="8466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8703733" y="1126067"/>
            <a:ext cx="228601" cy="8467"/>
          </a:xfrm>
          <a:custGeom>
            <a:avLst/>
            <a:gdLst/>
            <a:ahLst/>
            <a:cxnLst/>
            <a:rect l="0" t="0" r="0" b="0"/>
            <a:pathLst>
              <a:path w="2286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01601" y="8466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77801" y="0"/>
                </a:lnTo>
                <a:lnTo>
                  <a:pt x="194734" y="0"/>
                </a:lnTo>
                <a:lnTo>
                  <a:pt x="203200" y="0"/>
                </a:lnTo>
                <a:lnTo>
                  <a:pt x="220134" y="0"/>
                </a:lnTo>
                <a:lnTo>
                  <a:pt x="220134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932333" y="965200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25401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4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1" y="16933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60867" y="25400"/>
                </a:lnTo>
                <a:lnTo>
                  <a:pt x="152400" y="33867"/>
                </a:lnTo>
                <a:lnTo>
                  <a:pt x="152400" y="42333"/>
                </a:lnTo>
                <a:lnTo>
                  <a:pt x="152400" y="59267"/>
                </a:lnTo>
                <a:lnTo>
                  <a:pt x="143934" y="76200"/>
                </a:lnTo>
                <a:lnTo>
                  <a:pt x="143934" y="93133"/>
                </a:lnTo>
                <a:lnTo>
                  <a:pt x="135467" y="110067"/>
                </a:lnTo>
                <a:lnTo>
                  <a:pt x="135467" y="135467"/>
                </a:lnTo>
                <a:lnTo>
                  <a:pt x="127000" y="160867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27000" y="245533"/>
                </a:lnTo>
                <a:lnTo>
                  <a:pt x="118534" y="262467"/>
                </a:lnTo>
                <a:lnTo>
                  <a:pt x="118534" y="279400"/>
                </a:lnTo>
                <a:lnTo>
                  <a:pt x="118534" y="287867"/>
                </a:lnTo>
                <a:lnTo>
                  <a:pt x="118534" y="296333"/>
                </a:lnTo>
                <a:lnTo>
                  <a:pt x="118534" y="296333"/>
                </a:lnTo>
                <a:lnTo>
                  <a:pt x="118534" y="304800"/>
                </a:lnTo>
                <a:lnTo>
                  <a:pt x="118534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7171267" y="1625600"/>
            <a:ext cx="1701800" cy="42334"/>
          </a:xfrm>
          <a:custGeom>
            <a:avLst/>
            <a:gdLst/>
            <a:ahLst/>
            <a:cxnLst/>
            <a:rect l="0" t="0" r="0" b="0"/>
            <a:pathLst>
              <a:path w="1701800" h="42334">
                <a:moveTo>
                  <a:pt x="1701799" y="42333"/>
                </a:moveTo>
                <a:lnTo>
                  <a:pt x="1701799" y="42333"/>
                </a:lnTo>
                <a:lnTo>
                  <a:pt x="1701799" y="42333"/>
                </a:lnTo>
                <a:lnTo>
                  <a:pt x="1701799" y="42333"/>
                </a:lnTo>
                <a:lnTo>
                  <a:pt x="1701799" y="42333"/>
                </a:lnTo>
                <a:lnTo>
                  <a:pt x="1701799" y="42333"/>
                </a:lnTo>
                <a:lnTo>
                  <a:pt x="1701799" y="42333"/>
                </a:lnTo>
                <a:lnTo>
                  <a:pt x="1701799" y="33867"/>
                </a:lnTo>
                <a:lnTo>
                  <a:pt x="1693333" y="33867"/>
                </a:lnTo>
                <a:lnTo>
                  <a:pt x="1684866" y="33867"/>
                </a:lnTo>
                <a:lnTo>
                  <a:pt x="1676400" y="33867"/>
                </a:lnTo>
                <a:lnTo>
                  <a:pt x="1659466" y="33867"/>
                </a:lnTo>
                <a:lnTo>
                  <a:pt x="1651000" y="33867"/>
                </a:lnTo>
                <a:lnTo>
                  <a:pt x="1642533" y="33867"/>
                </a:lnTo>
                <a:lnTo>
                  <a:pt x="1625599" y="33867"/>
                </a:lnTo>
                <a:lnTo>
                  <a:pt x="1608666" y="33867"/>
                </a:lnTo>
                <a:lnTo>
                  <a:pt x="1591733" y="33867"/>
                </a:lnTo>
                <a:lnTo>
                  <a:pt x="1574800" y="33867"/>
                </a:lnTo>
                <a:lnTo>
                  <a:pt x="1557867" y="33867"/>
                </a:lnTo>
                <a:lnTo>
                  <a:pt x="1532466" y="33867"/>
                </a:lnTo>
                <a:lnTo>
                  <a:pt x="1507066" y="33867"/>
                </a:lnTo>
                <a:lnTo>
                  <a:pt x="1481667" y="33867"/>
                </a:lnTo>
                <a:lnTo>
                  <a:pt x="1456266" y="33867"/>
                </a:lnTo>
                <a:lnTo>
                  <a:pt x="1430866" y="33867"/>
                </a:lnTo>
                <a:lnTo>
                  <a:pt x="1405467" y="33867"/>
                </a:lnTo>
                <a:lnTo>
                  <a:pt x="1380066" y="33867"/>
                </a:lnTo>
                <a:lnTo>
                  <a:pt x="1346200" y="42333"/>
                </a:lnTo>
                <a:lnTo>
                  <a:pt x="1320799" y="42333"/>
                </a:lnTo>
                <a:lnTo>
                  <a:pt x="1286933" y="33867"/>
                </a:lnTo>
                <a:lnTo>
                  <a:pt x="1261533" y="33867"/>
                </a:lnTo>
                <a:lnTo>
                  <a:pt x="1227666" y="33867"/>
                </a:lnTo>
                <a:lnTo>
                  <a:pt x="1193800" y="33867"/>
                </a:lnTo>
                <a:lnTo>
                  <a:pt x="1168399" y="33867"/>
                </a:lnTo>
                <a:lnTo>
                  <a:pt x="1134533" y="33867"/>
                </a:lnTo>
                <a:lnTo>
                  <a:pt x="1109133" y="33867"/>
                </a:lnTo>
                <a:lnTo>
                  <a:pt x="1075266" y="33867"/>
                </a:lnTo>
                <a:lnTo>
                  <a:pt x="1049866" y="25400"/>
                </a:lnTo>
                <a:lnTo>
                  <a:pt x="1015999" y="25400"/>
                </a:lnTo>
                <a:lnTo>
                  <a:pt x="982133" y="25400"/>
                </a:lnTo>
                <a:lnTo>
                  <a:pt x="956733" y="25400"/>
                </a:lnTo>
                <a:lnTo>
                  <a:pt x="922866" y="25400"/>
                </a:lnTo>
                <a:lnTo>
                  <a:pt x="897466" y="16933"/>
                </a:lnTo>
                <a:lnTo>
                  <a:pt x="863599" y="25400"/>
                </a:lnTo>
                <a:lnTo>
                  <a:pt x="838200" y="16933"/>
                </a:lnTo>
                <a:lnTo>
                  <a:pt x="804333" y="16933"/>
                </a:lnTo>
                <a:lnTo>
                  <a:pt x="770466" y="16933"/>
                </a:lnTo>
                <a:lnTo>
                  <a:pt x="745066" y="16933"/>
                </a:lnTo>
                <a:lnTo>
                  <a:pt x="711199" y="16933"/>
                </a:lnTo>
                <a:lnTo>
                  <a:pt x="685800" y="8467"/>
                </a:lnTo>
                <a:lnTo>
                  <a:pt x="651933" y="8467"/>
                </a:lnTo>
                <a:lnTo>
                  <a:pt x="626533" y="8467"/>
                </a:lnTo>
                <a:lnTo>
                  <a:pt x="601133" y="8467"/>
                </a:lnTo>
                <a:lnTo>
                  <a:pt x="575733" y="8467"/>
                </a:lnTo>
                <a:lnTo>
                  <a:pt x="541866" y="8467"/>
                </a:lnTo>
                <a:lnTo>
                  <a:pt x="516466" y="8467"/>
                </a:lnTo>
                <a:lnTo>
                  <a:pt x="491067" y="8467"/>
                </a:lnTo>
                <a:lnTo>
                  <a:pt x="465666" y="0"/>
                </a:lnTo>
                <a:lnTo>
                  <a:pt x="448733" y="0"/>
                </a:lnTo>
                <a:lnTo>
                  <a:pt x="414867" y="0"/>
                </a:lnTo>
                <a:lnTo>
                  <a:pt x="389466" y="0"/>
                </a:lnTo>
                <a:lnTo>
                  <a:pt x="364066" y="0"/>
                </a:lnTo>
                <a:lnTo>
                  <a:pt x="347133" y="8467"/>
                </a:lnTo>
                <a:lnTo>
                  <a:pt x="321733" y="8467"/>
                </a:lnTo>
                <a:lnTo>
                  <a:pt x="296333" y="8467"/>
                </a:lnTo>
                <a:lnTo>
                  <a:pt x="270933" y="8467"/>
                </a:lnTo>
                <a:lnTo>
                  <a:pt x="253999" y="0"/>
                </a:lnTo>
                <a:lnTo>
                  <a:pt x="228600" y="0"/>
                </a:lnTo>
                <a:lnTo>
                  <a:pt x="203200" y="0"/>
                </a:lnTo>
                <a:lnTo>
                  <a:pt x="186267" y="0"/>
                </a:lnTo>
                <a:lnTo>
                  <a:pt x="160866" y="0"/>
                </a:lnTo>
                <a:lnTo>
                  <a:pt x="143933" y="0"/>
                </a:lnTo>
                <a:lnTo>
                  <a:pt x="118533" y="0"/>
                </a:lnTo>
                <a:lnTo>
                  <a:pt x="101599" y="0"/>
                </a:lnTo>
                <a:lnTo>
                  <a:pt x="84666" y="0"/>
                </a:lnTo>
                <a:lnTo>
                  <a:pt x="67733" y="0"/>
                </a:lnTo>
                <a:lnTo>
                  <a:pt x="42333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7230533" y="2345267"/>
            <a:ext cx="203202" cy="414867"/>
          </a:xfrm>
          <a:custGeom>
            <a:avLst/>
            <a:gdLst/>
            <a:ahLst/>
            <a:cxnLst/>
            <a:rect l="0" t="0" r="0" b="0"/>
            <a:pathLst>
              <a:path w="203202" h="414867">
                <a:moveTo>
                  <a:pt x="33867" y="0"/>
                </a:move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84666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25400" y="177800"/>
                </a:lnTo>
                <a:lnTo>
                  <a:pt x="25400" y="211666"/>
                </a:lnTo>
                <a:lnTo>
                  <a:pt x="25400" y="237066"/>
                </a:lnTo>
                <a:lnTo>
                  <a:pt x="25400" y="262466"/>
                </a:lnTo>
                <a:lnTo>
                  <a:pt x="25400" y="296333"/>
                </a:lnTo>
                <a:lnTo>
                  <a:pt x="25400" y="313266"/>
                </a:lnTo>
                <a:lnTo>
                  <a:pt x="25400" y="338666"/>
                </a:lnTo>
                <a:lnTo>
                  <a:pt x="33867" y="347133"/>
                </a:lnTo>
                <a:lnTo>
                  <a:pt x="33867" y="355600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55600"/>
                </a:lnTo>
                <a:lnTo>
                  <a:pt x="42333" y="347133"/>
                </a:lnTo>
                <a:lnTo>
                  <a:pt x="42333" y="330200"/>
                </a:lnTo>
                <a:lnTo>
                  <a:pt x="42333" y="313266"/>
                </a:lnTo>
                <a:lnTo>
                  <a:pt x="50801" y="296333"/>
                </a:lnTo>
                <a:lnTo>
                  <a:pt x="59267" y="279400"/>
                </a:lnTo>
                <a:lnTo>
                  <a:pt x="67734" y="254000"/>
                </a:lnTo>
                <a:lnTo>
                  <a:pt x="67734" y="237066"/>
                </a:lnTo>
                <a:lnTo>
                  <a:pt x="76200" y="220133"/>
                </a:lnTo>
                <a:lnTo>
                  <a:pt x="84667" y="211666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27001" y="194733"/>
                </a:lnTo>
                <a:lnTo>
                  <a:pt x="143934" y="203200"/>
                </a:lnTo>
                <a:lnTo>
                  <a:pt x="152400" y="203200"/>
                </a:lnTo>
                <a:lnTo>
                  <a:pt x="169334" y="211666"/>
                </a:lnTo>
                <a:lnTo>
                  <a:pt x="177800" y="220133"/>
                </a:lnTo>
                <a:lnTo>
                  <a:pt x="186267" y="237066"/>
                </a:lnTo>
                <a:lnTo>
                  <a:pt x="194733" y="254000"/>
                </a:lnTo>
                <a:lnTo>
                  <a:pt x="203201" y="270933"/>
                </a:lnTo>
                <a:lnTo>
                  <a:pt x="203201" y="287866"/>
                </a:lnTo>
                <a:lnTo>
                  <a:pt x="203201" y="304800"/>
                </a:lnTo>
                <a:lnTo>
                  <a:pt x="203201" y="321733"/>
                </a:lnTo>
                <a:lnTo>
                  <a:pt x="194733" y="338666"/>
                </a:lnTo>
                <a:lnTo>
                  <a:pt x="186267" y="355600"/>
                </a:lnTo>
                <a:lnTo>
                  <a:pt x="177800" y="372533"/>
                </a:lnTo>
                <a:lnTo>
                  <a:pt x="160867" y="381000"/>
                </a:lnTo>
                <a:lnTo>
                  <a:pt x="152400" y="389466"/>
                </a:lnTo>
                <a:lnTo>
                  <a:pt x="135467" y="406400"/>
                </a:lnTo>
                <a:lnTo>
                  <a:pt x="118533" y="406400"/>
                </a:lnTo>
                <a:lnTo>
                  <a:pt x="101600" y="414866"/>
                </a:lnTo>
                <a:lnTo>
                  <a:pt x="84667" y="414866"/>
                </a:lnTo>
                <a:lnTo>
                  <a:pt x="67734" y="414866"/>
                </a:lnTo>
                <a:lnTo>
                  <a:pt x="50801" y="414866"/>
                </a:lnTo>
                <a:lnTo>
                  <a:pt x="33867" y="414866"/>
                </a:lnTo>
                <a:lnTo>
                  <a:pt x="25400" y="406400"/>
                </a:lnTo>
                <a:lnTo>
                  <a:pt x="16934" y="406400"/>
                </a:lnTo>
                <a:lnTo>
                  <a:pt x="8467" y="397933"/>
                </a:lnTo>
                <a:lnTo>
                  <a:pt x="0" y="381000"/>
                </a:lnTo>
                <a:lnTo>
                  <a:pt x="0" y="372533"/>
                </a:lnTo>
                <a:lnTo>
                  <a:pt x="0" y="355600"/>
                </a:lnTo>
                <a:lnTo>
                  <a:pt x="0" y="355600"/>
                </a:lnTo>
                <a:lnTo>
                  <a:pt x="8467" y="338666"/>
                </a:lnTo>
                <a:lnTo>
                  <a:pt x="8467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493000" y="25908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6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653866" y="2438400"/>
            <a:ext cx="194735" cy="313268"/>
          </a:xfrm>
          <a:custGeom>
            <a:avLst/>
            <a:gdLst/>
            <a:ahLst/>
            <a:cxnLst/>
            <a:rect l="0" t="0" r="0" b="0"/>
            <a:pathLst>
              <a:path w="194735" h="313268">
                <a:moveTo>
                  <a:pt x="0" y="25400"/>
                </a:moveTo>
                <a:lnTo>
                  <a:pt x="0" y="25400"/>
                </a:lnTo>
                <a:lnTo>
                  <a:pt x="8468" y="25400"/>
                </a:lnTo>
                <a:lnTo>
                  <a:pt x="8468" y="16933"/>
                </a:lnTo>
                <a:lnTo>
                  <a:pt x="25401" y="16933"/>
                </a:lnTo>
                <a:lnTo>
                  <a:pt x="33867" y="8467"/>
                </a:lnTo>
                <a:lnTo>
                  <a:pt x="42334" y="8467"/>
                </a:lnTo>
                <a:lnTo>
                  <a:pt x="50801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8" y="8467"/>
                </a:lnTo>
                <a:lnTo>
                  <a:pt x="101601" y="16933"/>
                </a:lnTo>
                <a:lnTo>
                  <a:pt x="110067" y="25400"/>
                </a:lnTo>
                <a:lnTo>
                  <a:pt x="127001" y="42333"/>
                </a:lnTo>
                <a:lnTo>
                  <a:pt x="135467" y="59267"/>
                </a:lnTo>
                <a:lnTo>
                  <a:pt x="143934" y="84667"/>
                </a:lnTo>
                <a:lnTo>
                  <a:pt x="143934" y="101600"/>
                </a:lnTo>
                <a:lnTo>
                  <a:pt x="143934" y="127000"/>
                </a:lnTo>
                <a:lnTo>
                  <a:pt x="143934" y="152400"/>
                </a:lnTo>
                <a:lnTo>
                  <a:pt x="143934" y="177800"/>
                </a:lnTo>
                <a:lnTo>
                  <a:pt x="135467" y="203200"/>
                </a:lnTo>
                <a:lnTo>
                  <a:pt x="127001" y="228600"/>
                </a:lnTo>
                <a:lnTo>
                  <a:pt x="118534" y="245533"/>
                </a:lnTo>
                <a:lnTo>
                  <a:pt x="110067" y="262467"/>
                </a:lnTo>
                <a:lnTo>
                  <a:pt x="93134" y="279400"/>
                </a:lnTo>
                <a:lnTo>
                  <a:pt x="84668" y="287867"/>
                </a:lnTo>
                <a:lnTo>
                  <a:pt x="76200" y="296333"/>
                </a:lnTo>
                <a:lnTo>
                  <a:pt x="59267" y="296333"/>
                </a:lnTo>
                <a:lnTo>
                  <a:pt x="50801" y="296333"/>
                </a:lnTo>
                <a:lnTo>
                  <a:pt x="42334" y="296333"/>
                </a:lnTo>
                <a:lnTo>
                  <a:pt x="33867" y="287867"/>
                </a:lnTo>
                <a:lnTo>
                  <a:pt x="33867" y="279400"/>
                </a:lnTo>
                <a:lnTo>
                  <a:pt x="25401" y="262467"/>
                </a:lnTo>
                <a:lnTo>
                  <a:pt x="25401" y="254000"/>
                </a:lnTo>
                <a:lnTo>
                  <a:pt x="25401" y="237067"/>
                </a:lnTo>
                <a:lnTo>
                  <a:pt x="25401" y="228600"/>
                </a:lnTo>
                <a:lnTo>
                  <a:pt x="33867" y="220133"/>
                </a:lnTo>
                <a:lnTo>
                  <a:pt x="42334" y="203200"/>
                </a:lnTo>
                <a:lnTo>
                  <a:pt x="50801" y="203200"/>
                </a:lnTo>
                <a:lnTo>
                  <a:pt x="59267" y="194733"/>
                </a:lnTo>
                <a:lnTo>
                  <a:pt x="76200" y="194733"/>
                </a:lnTo>
                <a:lnTo>
                  <a:pt x="93134" y="194733"/>
                </a:lnTo>
                <a:lnTo>
                  <a:pt x="101601" y="194733"/>
                </a:lnTo>
                <a:lnTo>
                  <a:pt x="118534" y="194733"/>
                </a:lnTo>
                <a:lnTo>
                  <a:pt x="135467" y="203200"/>
                </a:lnTo>
                <a:lnTo>
                  <a:pt x="152400" y="203200"/>
                </a:lnTo>
                <a:lnTo>
                  <a:pt x="160868" y="211667"/>
                </a:lnTo>
                <a:lnTo>
                  <a:pt x="169334" y="228600"/>
                </a:lnTo>
                <a:lnTo>
                  <a:pt x="169334" y="237067"/>
                </a:lnTo>
                <a:lnTo>
                  <a:pt x="177801" y="245533"/>
                </a:lnTo>
                <a:lnTo>
                  <a:pt x="186267" y="262467"/>
                </a:lnTo>
                <a:lnTo>
                  <a:pt x="186267" y="279400"/>
                </a:lnTo>
                <a:lnTo>
                  <a:pt x="186267" y="287867"/>
                </a:lnTo>
                <a:lnTo>
                  <a:pt x="186267" y="296333"/>
                </a:lnTo>
                <a:lnTo>
                  <a:pt x="186267" y="304800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94734" y="313267"/>
                </a:lnTo>
                <a:lnTo>
                  <a:pt x="194734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899400" y="2328333"/>
            <a:ext cx="84668" cy="533401"/>
          </a:xfrm>
          <a:custGeom>
            <a:avLst/>
            <a:gdLst/>
            <a:ahLst/>
            <a:cxnLst/>
            <a:rect l="0" t="0" r="0" b="0"/>
            <a:pathLst>
              <a:path w="84668" h="533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16934"/>
                </a:lnTo>
                <a:lnTo>
                  <a:pt x="50800" y="33867"/>
                </a:lnTo>
                <a:lnTo>
                  <a:pt x="59266" y="50800"/>
                </a:lnTo>
                <a:lnTo>
                  <a:pt x="67734" y="76200"/>
                </a:lnTo>
                <a:lnTo>
                  <a:pt x="76200" y="101600"/>
                </a:lnTo>
                <a:lnTo>
                  <a:pt x="84667" y="127000"/>
                </a:lnTo>
                <a:lnTo>
                  <a:pt x="84667" y="160867"/>
                </a:lnTo>
                <a:lnTo>
                  <a:pt x="84667" y="186267"/>
                </a:lnTo>
                <a:lnTo>
                  <a:pt x="84667" y="220134"/>
                </a:lnTo>
                <a:lnTo>
                  <a:pt x="76200" y="254000"/>
                </a:lnTo>
                <a:lnTo>
                  <a:pt x="76200" y="287867"/>
                </a:lnTo>
                <a:lnTo>
                  <a:pt x="67734" y="321734"/>
                </a:lnTo>
                <a:lnTo>
                  <a:pt x="67734" y="355600"/>
                </a:lnTo>
                <a:lnTo>
                  <a:pt x="59266" y="389467"/>
                </a:lnTo>
                <a:lnTo>
                  <a:pt x="50800" y="414867"/>
                </a:lnTo>
                <a:lnTo>
                  <a:pt x="50800" y="448734"/>
                </a:lnTo>
                <a:lnTo>
                  <a:pt x="42333" y="465667"/>
                </a:lnTo>
                <a:lnTo>
                  <a:pt x="33867" y="491067"/>
                </a:lnTo>
                <a:lnTo>
                  <a:pt x="25400" y="508000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33400"/>
                </a:lnTo>
                <a:lnTo>
                  <a:pt x="16933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052734" y="2286000"/>
            <a:ext cx="135467" cy="541868"/>
          </a:xfrm>
          <a:custGeom>
            <a:avLst/>
            <a:gdLst/>
            <a:ahLst/>
            <a:cxnLst/>
            <a:rect l="0" t="0" r="0" b="0"/>
            <a:pathLst>
              <a:path w="135467" h="541868">
                <a:moveTo>
                  <a:pt x="126999" y="0"/>
                </a:move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16933"/>
                </a:lnTo>
                <a:lnTo>
                  <a:pt x="101599" y="25400"/>
                </a:lnTo>
                <a:lnTo>
                  <a:pt x="93133" y="33867"/>
                </a:lnTo>
                <a:lnTo>
                  <a:pt x="93133" y="50800"/>
                </a:lnTo>
                <a:lnTo>
                  <a:pt x="84666" y="76200"/>
                </a:lnTo>
                <a:lnTo>
                  <a:pt x="67732" y="93133"/>
                </a:lnTo>
                <a:lnTo>
                  <a:pt x="59266" y="118533"/>
                </a:lnTo>
                <a:lnTo>
                  <a:pt x="42333" y="143933"/>
                </a:lnTo>
                <a:lnTo>
                  <a:pt x="33866" y="169333"/>
                </a:lnTo>
                <a:lnTo>
                  <a:pt x="25399" y="203200"/>
                </a:lnTo>
                <a:lnTo>
                  <a:pt x="8466" y="237067"/>
                </a:lnTo>
                <a:lnTo>
                  <a:pt x="0" y="270933"/>
                </a:lnTo>
                <a:lnTo>
                  <a:pt x="0" y="304800"/>
                </a:lnTo>
                <a:lnTo>
                  <a:pt x="0" y="347133"/>
                </a:lnTo>
                <a:lnTo>
                  <a:pt x="0" y="381000"/>
                </a:lnTo>
                <a:lnTo>
                  <a:pt x="8466" y="423333"/>
                </a:lnTo>
                <a:lnTo>
                  <a:pt x="16933" y="457200"/>
                </a:lnTo>
                <a:lnTo>
                  <a:pt x="33866" y="482600"/>
                </a:lnTo>
                <a:lnTo>
                  <a:pt x="59266" y="508000"/>
                </a:lnTo>
                <a:lnTo>
                  <a:pt x="84666" y="524933"/>
                </a:lnTo>
                <a:lnTo>
                  <a:pt x="110066" y="541867"/>
                </a:lnTo>
                <a:lnTo>
                  <a:pt x="110066" y="541867"/>
                </a:lnTo>
                <a:lnTo>
                  <a:pt x="135466" y="541867"/>
                </a:lnTo>
                <a:lnTo>
                  <a:pt x="135466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8043334" y="2319867"/>
            <a:ext cx="152401" cy="491067"/>
          </a:xfrm>
          <a:custGeom>
            <a:avLst/>
            <a:gdLst/>
            <a:ahLst/>
            <a:cxnLst/>
            <a:rect l="0" t="0" r="0" b="0"/>
            <a:pathLst>
              <a:path w="152401" h="491067">
                <a:moveTo>
                  <a:pt x="152400" y="0"/>
                </a:moveTo>
                <a:lnTo>
                  <a:pt x="143932" y="0"/>
                </a:lnTo>
                <a:lnTo>
                  <a:pt x="143932" y="0"/>
                </a:lnTo>
                <a:lnTo>
                  <a:pt x="143932" y="0"/>
                </a:lnTo>
                <a:lnTo>
                  <a:pt x="135466" y="8466"/>
                </a:lnTo>
                <a:lnTo>
                  <a:pt x="135466" y="8466"/>
                </a:lnTo>
                <a:lnTo>
                  <a:pt x="126999" y="16933"/>
                </a:lnTo>
                <a:lnTo>
                  <a:pt x="110066" y="33866"/>
                </a:lnTo>
                <a:lnTo>
                  <a:pt x="101599" y="50800"/>
                </a:lnTo>
                <a:lnTo>
                  <a:pt x="93133" y="67733"/>
                </a:lnTo>
                <a:lnTo>
                  <a:pt x="76200" y="93133"/>
                </a:lnTo>
                <a:lnTo>
                  <a:pt x="67732" y="110066"/>
                </a:lnTo>
                <a:lnTo>
                  <a:pt x="50799" y="135466"/>
                </a:lnTo>
                <a:lnTo>
                  <a:pt x="33866" y="169333"/>
                </a:lnTo>
                <a:lnTo>
                  <a:pt x="25399" y="194733"/>
                </a:lnTo>
                <a:lnTo>
                  <a:pt x="16933" y="228600"/>
                </a:lnTo>
                <a:lnTo>
                  <a:pt x="8466" y="262466"/>
                </a:lnTo>
                <a:lnTo>
                  <a:pt x="0" y="296333"/>
                </a:lnTo>
                <a:lnTo>
                  <a:pt x="0" y="330200"/>
                </a:lnTo>
                <a:lnTo>
                  <a:pt x="0" y="355600"/>
                </a:lnTo>
                <a:lnTo>
                  <a:pt x="0" y="381000"/>
                </a:lnTo>
                <a:lnTo>
                  <a:pt x="8466" y="406400"/>
                </a:lnTo>
                <a:lnTo>
                  <a:pt x="16933" y="431800"/>
                </a:lnTo>
                <a:lnTo>
                  <a:pt x="33866" y="448733"/>
                </a:lnTo>
                <a:lnTo>
                  <a:pt x="42333" y="465666"/>
                </a:lnTo>
                <a:lnTo>
                  <a:pt x="59266" y="482600"/>
                </a:lnTo>
                <a:lnTo>
                  <a:pt x="76200" y="491066"/>
                </a:lnTo>
                <a:lnTo>
                  <a:pt x="76200" y="491066"/>
                </a:lnTo>
                <a:lnTo>
                  <a:pt x="84666" y="491066"/>
                </a:lnTo>
                <a:lnTo>
                  <a:pt x="84666" y="491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8212667" y="2421467"/>
            <a:ext cx="8467" cy="330201"/>
          </a:xfrm>
          <a:custGeom>
            <a:avLst/>
            <a:gdLst/>
            <a:ahLst/>
            <a:cxnLst/>
            <a:rect l="0" t="0" r="0" b="0"/>
            <a:pathLst>
              <a:path w="8467" h="3302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43933"/>
                </a:lnTo>
                <a:lnTo>
                  <a:pt x="8466" y="177800"/>
                </a:lnTo>
                <a:lnTo>
                  <a:pt x="8466" y="203200"/>
                </a:lnTo>
                <a:lnTo>
                  <a:pt x="8466" y="237066"/>
                </a:lnTo>
                <a:lnTo>
                  <a:pt x="8466" y="262466"/>
                </a:lnTo>
                <a:lnTo>
                  <a:pt x="8466" y="287866"/>
                </a:lnTo>
                <a:lnTo>
                  <a:pt x="8466" y="304800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30200"/>
                </a:lnTo>
                <a:lnTo>
                  <a:pt x="8466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8204200" y="2556933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0" y="76200"/>
                </a:moveTo>
                <a:lnTo>
                  <a:pt x="0" y="67734"/>
                </a:lnTo>
                <a:lnTo>
                  <a:pt x="0" y="67734"/>
                </a:lnTo>
                <a:lnTo>
                  <a:pt x="8467" y="59267"/>
                </a:lnTo>
                <a:lnTo>
                  <a:pt x="8467" y="50800"/>
                </a:lnTo>
                <a:lnTo>
                  <a:pt x="16933" y="42334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35466" y="16934"/>
                </a:lnTo>
                <a:lnTo>
                  <a:pt x="143934" y="33867"/>
                </a:lnTo>
                <a:lnTo>
                  <a:pt x="160867" y="42334"/>
                </a:lnTo>
                <a:lnTo>
                  <a:pt x="160867" y="67734"/>
                </a:lnTo>
                <a:lnTo>
                  <a:pt x="169333" y="84667"/>
                </a:lnTo>
                <a:lnTo>
                  <a:pt x="169333" y="101600"/>
                </a:lnTo>
                <a:lnTo>
                  <a:pt x="169333" y="118534"/>
                </a:lnTo>
                <a:lnTo>
                  <a:pt x="160867" y="135467"/>
                </a:lnTo>
                <a:lnTo>
                  <a:pt x="160867" y="152400"/>
                </a:lnTo>
                <a:lnTo>
                  <a:pt x="152400" y="160867"/>
                </a:lnTo>
                <a:lnTo>
                  <a:pt x="143934" y="177800"/>
                </a:lnTo>
                <a:lnTo>
                  <a:pt x="127000" y="186267"/>
                </a:lnTo>
                <a:lnTo>
                  <a:pt x="118533" y="194734"/>
                </a:lnTo>
                <a:lnTo>
                  <a:pt x="101600" y="203200"/>
                </a:lnTo>
                <a:lnTo>
                  <a:pt x="84667" y="211667"/>
                </a:lnTo>
                <a:lnTo>
                  <a:pt x="67734" y="211667"/>
                </a:lnTo>
                <a:lnTo>
                  <a:pt x="50800" y="211667"/>
                </a:lnTo>
                <a:lnTo>
                  <a:pt x="42333" y="211667"/>
                </a:lnTo>
                <a:lnTo>
                  <a:pt x="25400" y="203200"/>
                </a:lnTo>
                <a:lnTo>
                  <a:pt x="16933" y="194734"/>
                </a:lnTo>
                <a:lnTo>
                  <a:pt x="16933" y="186267"/>
                </a:lnTo>
                <a:lnTo>
                  <a:pt x="8467" y="177800"/>
                </a:lnTo>
                <a:lnTo>
                  <a:pt x="8467" y="169334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43934"/>
                </a:lnTo>
                <a:lnTo>
                  <a:pt x="16933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8466667" y="2514600"/>
            <a:ext cx="25400" cy="203201"/>
          </a:xfrm>
          <a:custGeom>
            <a:avLst/>
            <a:gdLst/>
            <a:ahLst/>
            <a:cxnLst/>
            <a:rect l="0" t="0" r="0" b="0"/>
            <a:pathLst>
              <a:path w="25400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25399" y="84667"/>
                </a:lnTo>
                <a:lnTo>
                  <a:pt x="25399" y="110067"/>
                </a:lnTo>
                <a:lnTo>
                  <a:pt x="25399" y="135467"/>
                </a:lnTo>
                <a:lnTo>
                  <a:pt x="25399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8407400" y="25992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8568266" y="2497667"/>
            <a:ext cx="211668" cy="237067"/>
          </a:xfrm>
          <a:custGeom>
            <a:avLst/>
            <a:gdLst/>
            <a:ahLst/>
            <a:cxnLst/>
            <a:rect l="0" t="0" r="0" b="0"/>
            <a:pathLst>
              <a:path w="211668" h="237067">
                <a:moveTo>
                  <a:pt x="16934" y="16933"/>
                </a:moveTo>
                <a:lnTo>
                  <a:pt x="16934" y="8466"/>
                </a:lnTo>
                <a:lnTo>
                  <a:pt x="25401" y="8466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8" y="0"/>
                </a:lnTo>
                <a:lnTo>
                  <a:pt x="101601" y="8466"/>
                </a:lnTo>
                <a:lnTo>
                  <a:pt x="110067" y="16933"/>
                </a:lnTo>
                <a:lnTo>
                  <a:pt x="118534" y="25400"/>
                </a:lnTo>
                <a:lnTo>
                  <a:pt x="127001" y="42333"/>
                </a:lnTo>
                <a:lnTo>
                  <a:pt x="127001" y="67733"/>
                </a:lnTo>
                <a:lnTo>
                  <a:pt x="127001" y="84666"/>
                </a:lnTo>
                <a:lnTo>
                  <a:pt x="118534" y="110066"/>
                </a:lnTo>
                <a:lnTo>
                  <a:pt x="110067" y="135466"/>
                </a:lnTo>
                <a:lnTo>
                  <a:pt x="101601" y="152400"/>
                </a:lnTo>
                <a:lnTo>
                  <a:pt x="93134" y="177800"/>
                </a:lnTo>
                <a:lnTo>
                  <a:pt x="76200" y="194733"/>
                </a:lnTo>
                <a:lnTo>
                  <a:pt x="67734" y="203200"/>
                </a:lnTo>
                <a:lnTo>
                  <a:pt x="59267" y="220133"/>
                </a:lnTo>
                <a:lnTo>
                  <a:pt x="42334" y="228600"/>
                </a:lnTo>
                <a:lnTo>
                  <a:pt x="25401" y="237066"/>
                </a:lnTo>
                <a:lnTo>
                  <a:pt x="16934" y="237066"/>
                </a:lnTo>
                <a:lnTo>
                  <a:pt x="8468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8468" y="186266"/>
                </a:lnTo>
                <a:lnTo>
                  <a:pt x="16934" y="186266"/>
                </a:lnTo>
                <a:lnTo>
                  <a:pt x="33867" y="177800"/>
                </a:lnTo>
                <a:lnTo>
                  <a:pt x="42334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101601" y="186266"/>
                </a:lnTo>
                <a:lnTo>
                  <a:pt x="118534" y="186266"/>
                </a:lnTo>
                <a:lnTo>
                  <a:pt x="143934" y="194733"/>
                </a:lnTo>
                <a:lnTo>
                  <a:pt x="160868" y="203200"/>
                </a:lnTo>
                <a:lnTo>
                  <a:pt x="177801" y="211666"/>
                </a:lnTo>
                <a:lnTo>
                  <a:pt x="194734" y="220133"/>
                </a:lnTo>
                <a:lnTo>
                  <a:pt x="203201" y="220133"/>
                </a:lnTo>
                <a:lnTo>
                  <a:pt x="203201" y="220133"/>
                </a:lnTo>
                <a:lnTo>
                  <a:pt x="211667" y="220133"/>
                </a:lnTo>
                <a:lnTo>
                  <a:pt x="211667" y="220133"/>
                </a:lnTo>
                <a:lnTo>
                  <a:pt x="211667" y="220133"/>
                </a:lnTo>
                <a:lnTo>
                  <a:pt x="203201" y="211666"/>
                </a:lnTo>
                <a:lnTo>
                  <a:pt x="203201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695267" y="2379133"/>
            <a:ext cx="211667" cy="533401"/>
          </a:xfrm>
          <a:custGeom>
            <a:avLst/>
            <a:gdLst/>
            <a:ahLst/>
            <a:cxnLst/>
            <a:rect l="0" t="0" r="0" b="0"/>
            <a:pathLst>
              <a:path w="211667" h="533401">
                <a:moveTo>
                  <a:pt x="50800" y="0"/>
                </a:move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8467"/>
                </a:lnTo>
                <a:lnTo>
                  <a:pt x="101599" y="16934"/>
                </a:lnTo>
                <a:lnTo>
                  <a:pt x="118533" y="33867"/>
                </a:lnTo>
                <a:lnTo>
                  <a:pt x="135466" y="50800"/>
                </a:lnTo>
                <a:lnTo>
                  <a:pt x="152400" y="76200"/>
                </a:lnTo>
                <a:lnTo>
                  <a:pt x="169333" y="101600"/>
                </a:lnTo>
                <a:lnTo>
                  <a:pt x="186267" y="135467"/>
                </a:lnTo>
                <a:lnTo>
                  <a:pt x="194733" y="160867"/>
                </a:lnTo>
                <a:lnTo>
                  <a:pt x="203200" y="194734"/>
                </a:lnTo>
                <a:lnTo>
                  <a:pt x="211666" y="228600"/>
                </a:lnTo>
                <a:lnTo>
                  <a:pt x="203200" y="262467"/>
                </a:lnTo>
                <a:lnTo>
                  <a:pt x="203200" y="296334"/>
                </a:lnTo>
                <a:lnTo>
                  <a:pt x="194733" y="338667"/>
                </a:lnTo>
                <a:lnTo>
                  <a:pt x="177799" y="364067"/>
                </a:lnTo>
                <a:lnTo>
                  <a:pt x="160866" y="397934"/>
                </a:lnTo>
                <a:lnTo>
                  <a:pt x="143933" y="423334"/>
                </a:lnTo>
                <a:lnTo>
                  <a:pt x="127000" y="457200"/>
                </a:lnTo>
                <a:lnTo>
                  <a:pt x="101599" y="474134"/>
                </a:lnTo>
                <a:lnTo>
                  <a:pt x="84666" y="499534"/>
                </a:lnTo>
                <a:lnTo>
                  <a:pt x="67733" y="516467"/>
                </a:lnTo>
                <a:lnTo>
                  <a:pt x="50800" y="524934"/>
                </a:lnTo>
                <a:lnTo>
                  <a:pt x="33867" y="533400"/>
                </a:lnTo>
                <a:lnTo>
                  <a:pt x="25399" y="533400"/>
                </a:lnTo>
                <a:lnTo>
                  <a:pt x="8466" y="524934"/>
                </a:lnTo>
                <a:lnTo>
                  <a:pt x="8466" y="524934"/>
                </a:lnTo>
                <a:lnTo>
                  <a:pt x="0" y="516467"/>
                </a:lnTo>
                <a:lnTo>
                  <a:pt x="0" y="516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382933" y="2108200"/>
            <a:ext cx="1151468" cy="42334"/>
          </a:xfrm>
          <a:custGeom>
            <a:avLst/>
            <a:gdLst/>
            <a:ahLst/>
            <a:cxnLst/>
            <a:rect l="0" t="0" r="0" b="0"/>
            <a:pathLst>
              <a:path w="1151468" h="42334">
                <a:moveTo>
                  <a:pt x="1151467" y="42333"/>
                </a:moveTo>
                <a:lnTo>
                  <a:pt x="1151467" y="42333"/>
                </a:lnTo>
                <a:lnTo>
                  <a:pt x="1143000" y="42333"/>
                </a:lnTo>
                <a:lnTo>
                  <a:pt x="1134534" y="33867"/>
                </a:lnTo>
                <a:lnTo>
                  <a:pt x="1117601" y="33867"/>
                </a:lnTo>
                <a:lnTo>
                  <a:pt x="1100667" y="33867"/>
                </a:lnTo>
                <a:lnTo>
                  <a:pt x="1083734" y="33867"/>
                </a:lnTo>
                <a:lnTo>
                  <a:pt x="1058334" y="33867"/>
                </a:lnTo>
                <a:lnTo>
                  <a:pt x="1024467" y="33867"/>
                </a:lnTo>
                <a:lnTo>
                  <a:pt x="982134" y="33867"/>
                </a:lnTo>
                <a:lnTo>
                  <a:pt x="948267" y="33867"/>
                </a:lnTo>
                <a:lnTo>
                  <a:pt x="905934" y="33867"/>
                </a:lnTo>
                <a:lnTo>
                  <a:pt x="863600" y="33867"/>
                </a:lnTo>
                <a:lnTo>
                  <a:pt x="812801" y="33867"/>
                </a:lnTo>
                <a:lnTo>
                  <a:pt x="770467" y="33867"/>
                </a:lnTo>
                <a:lnTo>
                  <a:pt x="728133" y="33867"/>
                </a:lnTo>
                <a:lnTo>
                  <a:pt x="668867" y="33867"/>
                </a:lnTo>
                <a:lnTo>
                  <a:pt x="618067" y="25400"/>
                </a:lnTo>
                <a:lnTo>
                  <a:pt x="567267" y="25400"/>
                </a:lnTo>
                <a:lnTo>
                  <a:pt x="516467" y="25400"/>
                </a:lnTo>
                <a:lnTo>
                  <a:pt x="465667" y="25400"/>
                </a:lnTo>
                <a:lnTo>
                  <a:pt x="414867" y="25400"/>
                </a:lnTo>
                <a:lnTo>
                  <a:pt x="364067" y="25400"/>
                </a:lnTo>
                <a:lnTo>
                  <a:pt x="313267" y="25400"/>
                </a:lnTo>
                <a:lnTo>
                  <a:pt x="270933" y="25400"/>
                </a:lnTo>
                <a:lnTo>
                  <a:pt x="228600" y="25400"/>
                </a:lnTo>
                <a:lnTo>
                  <a:pt x="194733" y="16933"/>
                </a:lnTo>
                <a:lnTo>
                  <a:pt x="152400" y="16933"/>
                </a:lnTo>
                <a:lnTo>
                  <a:pt x="118533" y="16933"/>
                </a:lnTo>
                <a:lnTo>
                  <a:pt x="93134" y="8467"/>
                </a:lnTo>
                <a:lnTo>
                  <a:pt x="67734" y="8467"/>
                </a:lnTo>
                <a:lnTo>
                  <a:pt x="50801" y="8467"/>
                </a:lnTo>
                <a:lnTo>
                  <a:pt x="338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6587066" y="3251200"/>
            <a:ext cx="143935" cy="431801"/>
          </a:xfrm>
          <a:custGeom>
            <a:avLst/>
            <a:gdLst/>
            <a:ahLst/>
            <a:cxnLst/>
            <a:rect l="0" t="0" r="0" b="0"/>
            <a:pathLst>
              <a:path w="143935" h="431801">
                <a:moveTo>
                  <a:pt x="143934" y="8467"/>
                </a:move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1" y="0"/>
                </a:lnTo>
                <a:lnTo>
                  <a:pt x="127001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1" y="16933"/>
                </a:lnTo>
                <a:lnTo>
                  <a:pt x="93134" y="25400"/>
                </a:lnTo>
                <a:lnTo>
                  <a:pt x="84668" y="33867"/>
                </a:lnTo>
                <a:lnTo>
                  <a:pt x="76200" y="42333"/>
                </a:lnTo>
                <a:lnTo>
                  <a:pt x="67734" y="50800"/>
                </a:lnTo>
                <a:lnTo>
                  <a:pt x="50801" y="67733"/>
                </a:lnTo>
                <a:lnTo>
                  <a:pt x="42334" y="84667"/>
                </a:lnTo>
                <a:lnTo>
                  <a:pt x="33867" y="101600"/>
                </a:lnTo>
                <a:lnTo>
                  <a:pt x="25401" y="118533"/>
                </a:lnTo>
                <a:lnTo>
                  <a:pt x="16934" y="143933"/>
                </a:lnTo>
                <a:lnTo>
                  <a:pt x="8468" y="169333"/>
                </a:lnTo>
                <a:lnTo>
                  <a:pt x="0" y="186267"/>
                </a:lnTo>
                <a:lnTo>
                  <a:pt x="0" y="211667"/>
                </a:lnTo>
                <a:lnTo>
                  <a:pt x="8468" y="237067"/>
                </a:lnTo>
                <a:lnTo>
                  <a:pt x="8468" y="262467"/>
                </a:lnTo>
                <a:lnTo>
                  <a:pt x="16934" y="287867"/>
                </a:lnTo>
                <a:lnTo>
                  <a:pt x="25401" y="304800"/>
                </a:lnTo>
                <a:lnTo>
                  <a:pt x="33867" y="330200"/>
                </a:lnTo>
                <a:lnTo>
                  <a:pt x="42334" y="347133"/>
                </a:lnTo>
                <a:lnTo>
                  <a:pt x="59267" y="364067"/>
                </a:lnTo>
                <a:lnTo>
                  <a:pt x="67734" y="389467"/>
                </a:lnTo>
                <a:lnTo>
                  <a:pt x="84668" y="406400"/>
                </a:lnTo>
                <a:lnTo>
                  <a:pt x="93134" y="414867"/>
                </a:lnTo>
                <a:lnTo>
                  <a:pt x="110067" y="423333"/>
                </a:lnTo>
                <a:lnTo>
                  <a:pt x="127001" y="431800"/>
                </a:lnTo>
                <a:lnTo>
                  <a:pt x="127001" y="431800"/>
                </a:lnTo>
                <a:lnTo>
                  <a:pt x="135467" y="431800"/>
                </a:lnTo>
                <a:lnTo>
                  <a:pt x="135467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6849533" y="3352800"/>
            <a:ext cx="186268" cy="364068"/>
          </a:xfrm>
          <a:custGeom>
            <a:avLst/>
            <a:gdLst/>
            <a:ahLst/>
            <a:cxnLst/>
            <a:rect l="0" t="0" r="0" b="0"/>
            <a:pathLst>
              <a:path w="186268" h="364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84667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62467"/>
                </a:lnTo>
                <a:lnTo>
                  <a:pt x="25400" y="279400"/>
                </a:lnTo>
                <a:lnTo>
                  <a:pt x="33867" y="287867"/>
                </a:lnTo>
                <a:lnTo>
                  <a:pt x="33867" y="296333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42333" y="304800"/>
                </a:lnTo>
                <a:lnTo>
                  <a:pt x="42333" y="296333"/>
                </a:lnTo>
                <a:lnTo>
                  <a:pt x="42333" y="287867"/>
                </a:lnTo>
                <a:lnTo>
                  <a:pt x="42333" y="270933"/>
                </a:lnTo>
                <a:lnTo>
                  <a:pt x="42333" y="262467"/>
                </a:lnTo>
                <a:lnTo>
                  <a:pt x="42333" y="237067"/>
                </a:lnTo>
                <a:lnTo>
                  <a:pt x="50801" y="220133"/>
                </a:lnTo>
                <a:lnTo>
                  <a:pt x="50801" y="203200"/>
                </a:lnTo>
                <a:lnTo>
                  <a:pt x="59267" y="186267"/>
                </a:lnTo>
                <a:lnTo>
                  <a:pt x="67734" y="169333"/>
                </a:lnTo>
                <a:lnTo>
                  <a:pt x="67734" y="160867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4" y="143933"/>
                </a:lnTo>
                <a:lnTo>
                  <a:pt x="110067" y="143933"/>
                </a:lnTo>
                <a:lnTo>
                  <a:pt x="118533" y="152400"/>
                </a:lnTo>
                <a:lnTo>
                  <a:pt x="135467" y="152400"/>
                </a:lnTo>
                <a:lnTo>
                  <a:pt x="143934" y="160867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9334" y="211667"/>
                </a:lnTo>
                <a:lnTo>
                  <a:pt x="177800" y="228600"/>
                </a:lnTo>
                <a:lnTo>
                  <a:pt x="186267" y="245533"/>
                </a:lnTo>
                <a:lnTo>
                  <a:pt x="186267" y="270933"/>
                </a:lnTo>
                <a:lnTo>
                  <a:pt x="186267" y="287867"/>
                </a:lnTo>
                <a:lnTo>
                  <a:pt x="177800" y="304800"/>
                </a:lnTo>
                <a:lnTo>
                  <a:pt x="177800" y="313267"/>
                </a:lnTo>
                <a:lnTo>
                  <a:pt x="169334" y="321733"/>
                </a:lnTo>
                <a:lnTo>
                  <a:pt x="160867" y="338667"/>
                </a:lnTo>
                <a:lnTo>
                  <a:pt x="143934" y="347133"/>
                </a:lnTo>
                <a:lnTo>
                  <a:pt x="135467" y="355600"/>
                </a:lnTo>
                <a:lnTo>
                  <a:pt x="127001" y="364067"/>
                </a:lnTo>
                <a:lnTo>
                  <a:pt x="110067" y="364067"/>
                </a:lnTo>
                <a:lnTo>
                  <a:pt x="93134" y="364067"/>
                </a:lnTo>
                <a:lnTo>
                  <a:pt x="76200" y="364067"/>
                </a:lnTo>
                <a:lnTo>
                  <a:pt x="59267" y="355600"/>
                </a:lnTo>
                <a:lnTo>
                  <a:pt x="42333" y="347133"/>
                </a:lnTo>
                <a:lnTo>
                  <a:pt x="33867" y="338667"/>
                </a:lnTo>
                <a:lnTo>
                  <a:pt x="16934" y="330200"/>
                </a:lnTo>
                <a:lnTo>
                  <a:pt x="16934" y="321733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296333"/>
                </a:lnTo>
                <a:lnTo>
                  <a:pt x="84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112000" y="35221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323667" y="3378200"/>
            <a:ext cx="262468" cy="330201"/>
          </a:xfrm>
          <a:custGeom>
            <a:avLst/>
            <a:gdLst/>
            <a:ahLst/>
            <a:cxnLst/>
            <a:rect l="0" t="0" r="0" b="0"/>
            <a:pathLst>
              <a:path w="262468" h="330201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35466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01599" y="8467"/>
                </a:lnTo>
                <a:lnTo>
                  <a:pt x="93133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77800"/>
                </a:lnTo>
                <a:lnTo>
                  <a:pt x="25399" y="177800"/>
                </a:lnTo>
                <a:lnTo>
                  <a:pt x="25399" y="177800"/>
                </a:lnTo>
                <a:lnTo>
                  <a:pt x="33867" y="169333"/>
                </a:lnTo>
                <a:lnTo>
                  <a:pt x="42333" y="169333"/>
                </a:lnTo>
                <a:lnTo>
                  <a:pt x="50800" y="160867"/>
                </a:lnTo>
                <a:lnTo>
                  <a:pt x="59266" y="152400"/>
                </a:lnTo>
                <a:lnTo>
                  <a:pt x="67733" y="143933"/>
                </a:lnTo>
                <a:lnTo>
                  <a:pt x="84666" y="135467"/>
                </a:lnTo>
                <a:lnTo>
                  <a:pt x="110067" y="135467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6" y="127000"/>
                </a:lnTo>
                <a:lnTo>
                  <a:pt x="177799" y="135467"/>
                </a:lnTo>
                <a:lnTo>
                  <a:pt x="203200" y="143933"/>
                </a:lnTo>
                <a:lnTo>
                  <a:pt x="220133" y="152400"/>
                </a:lnTo>
                <a:lnTo>
                  <a:pt x="237066" y="160867"/>
                </a:lnTo>
                <a:lnTo>
                  <a:pt x="253999" y="177800"/>
                </a:lnTo>
                <a:lnTo>
                  <a:pt x="262467" y="186267"/>
                </a:lnTo>
                <a:lnTo>
                  <a:pt x="262467" y="211667"/>
                </a:lnTo>
                <a:lnTo>
                  <a:pt x="262467" y="220133"/>
                </a:lnTo>
                <a:lnTo>
                  <a:pt x="262467" y="245533"/>
                </a:lnTo>
                <a:lnTo>
                  <a:pt x="262467" y="254000"/>
                </a:lnTo>
                <a:lnTo>
                  <a:pt x="253999" y="270933"/>
                </a:lnTo>
                <a:lnTo>
                  <a:pt x="245533" y="287867"/>
                </a:lnTo>
                <a:lnTo>
                  <a:pt x="237066" y="296333"/>
                </a:lnTo>
                <a:lnTo>
                  <a:pt x="220133" y="304800"/>
                </a:lnTo>
                <a:lnTo>
                  <a:pt x="203200" y="313267"/>
                </a:lnTo>
                <a:lnTo>
                  <a:pt x="186267" y="321733"/>
                </a:lnTo>
                <a:lnTo>
                  <a:pt x="169333" y="330200"/>
                </a:lnTo>
                <a:lnTo>
                  <a:pt x="143933" y="330200"/>
                </a:lnTo>
                <a:lnTo>
                  <a:pt x="118533" y="330200"/>
                </a:lnTo>
                <a:lnTo>
                  <a:pt x="101599" y="330200"/>
                </a:lnTo>
                <a:lnTo>
                  <a:pt x="84666" y="330200"/>
                </a:lnTo>
                <a:lnTo>
                  <a:pt x="67733" y="330200"/>
                </a:lnTo>
                <a:lnTo>
                  <a:pt x="59266" y="330200"/>
                </a:lnTo>
                <a:lnTo>
                  <a:pt x="50800" y="321733"/>
                </a:lnTo>
                <a:lnTo>
                  <a:pt x="42333" y="321733"/>
                </a:lnTo>
                <a:lnTo>
                  <a:pt x="33867" y="321733"/>
                </a:lnTo>
                <a:lnTo>
                  <a:pt x="33867" y="313267"/>
                </a:lnTo>
                <a:lnTo>
                  <a:pt x="33867" y="313267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296333"/>
                </a:lnTo>
                <a:lnTo>
                  <a:pt x="33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7518400" y="3259667"/>
            <a:ext cx="228601" cy="541867"/>
          </a:xfrm>
          <a:custGeom>
            <a:avLst/>
            <a:gdLst/>
            <a:ahLst/>
            <a:cxnLst/>
            <a:rect l="0" t="0" r="0" b="0"/>
            <a:pathLst>
              <a:path w="228601" h="5418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8466"/>
                </a:lnTo>
                <a:lnTo>
                  <a:pt x="76200" y="16933"/>
                </a:lnTo>
                <a:lnTo>
                  <a:pt x="84667" y="33866"/>
                </a:lnTo>
                <a:lnTo>
                  <a:pt x="110067" y="42333"/>
                </a:lnTo>
                <a:lnTo>
                  <a:pt x="127000" y="67733"/>
                </a:lnTo>
                <a:lnTo>
                  <a:pt x="143934" y="84666"/>
                </a:lnTo>
                <a:lnTo>
                  <a:pt x="160867" y="110066"/>
                </a:lnTo>
                <a:lnTo>
                  <a:pt x="177800" y="135466"/>
                </a:lnTo>
                <a:lnTo>
                  <a:pt x="186267" y="169333"/>
                </a:lnTo>
                <a:lnTo>
                  <a:pt x="203200" y="194733"/>
                </a:lnTo>
                <a:lnTo>
                  <a:pt x="211666" y="228600"/>
                </a:lnTo>
                <a:lnTo>
                  <a:pt x="220134" y="270933"/>
                </a:lnTo>
                <a:lnTo>
                  <a:pt x="220134" y="304800"/>
                </a:lnTo>
                <a:lnTo>
                  <a:pt x="228600" y="338666"/>
                </a:lnTo>
                <a:lnTo>
                  <a:pt x="228600" y="372533"/>
                </a:lnTo>
                <a:lnTo>
                  <a:pt x="220134" y="406400"/>
                </a:lnTo>
                <a:lnTo>
                  <a:pt x="211666" y="440266"/>
                </a:lnTo>
                <a:lnTo>
                  <a:pt x="203200" y="465666"/>
                </a:lnTo>
                <a:lnTo>
                  <a:pt x="186267" y="491066"/>
                </a:lnTo>
                <a:lnTo>
                  <a:pt x="177800" y="508000"/>
                </a:lnTo>
                <a:lnTo>
                  <a:pt x="169333" y="524933"/>
                </a:lnTo>
                <a:lnTo>
                  <a:pt x="160867" y="533400"/>
                </a:lnTo>
                <a:lnTo>
                  <a:pt x="160867" y="541866"/>
                </a:lnTo>
                <a:lnTo>
                  <a:pt x="152400" y="541866"/>
                </a:lnTo>
                <a:lnTo>
                  <a:pt x="152400" y="533400"/>
                </a:lnTo>
                <a:lnTo>
                  <a:pt x="152400" y="524933"/>
                </a:lnTo>
                <a:lnTo>
                  <a:pt x="152400" y="524933"/>
                </a:lnTo>
                <a:lnTo>
                  <a:pt x="152400" y="516466"/>
                </a:lnTo>
                <a:lnTo>
                  <a:pt x="152400" y="516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7789333" y="3268133"/>
            <a:ext cx="135468" cy="491068"/>
          </a:xfrm>
          <a:custGeom>
            <a:avLst/>
            <a:gdLst/>
            <a:ahLst/>
            <a:cxnLst/>
            <a:rect l="0" t="0" r="0" b="0"/>
            <a:pathLst>
              <a:path w="135468" h="4910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0" y="42334"/>
                </a:lnTo>
                <a:lnTo>
                  <a:pt x="42334" y="59267"/>
                </a:lnTo>
                <a:lnTo>
                  <a:pt x="33867" y="76200"/>
                </a:lnTo>
                <a:lnTo>
                  <a:pt x="25401" y="93134"/>
                </a:lnTo>
                <a:lnTo>
                  <a:pt x="25401" y="110067"/>
                </a:lnTo>
                <a:lnTo>
                  <a:pt x="16933" y="135467"/>
                </a:lnTo>
                <a:lnTo>
                  <a:pt x="8467" y="160867"/>
                </a:lnTo>
                <a:lnTo>
                  <a:pt x="8467" y="194734"/>
                </a:lnTo>
                <a:lnTo>
                  <a:pt x="0" y="220134"/>
                </a:lnTo>
                <a:lnTo>
                  <a:pt x="0" y="254000"/>
                </a:lnTo>
                <a:lnTo>
                  <a:pt x="0" y="287867"/>
                </a:lnTo>
                <a:lnTo>
                  <a:pt x="0" y="313267"/>
                </a:lnTo>
                <a:lnTo>
                  <a:pt x="8467" y="347134"/>
                </a:lnTo>
                <a:lnTo>
                  <a:pt x="8467" y="372534"/>
                </a:lnTo>
                <a:lnTo>
                  <a:pt x="16933" y="397934"/>
                </a:lnTo>
                <a:lnTo>
                  <a:pt x="25401" y="414867"/>
                </a:lnTo>
                <a:lnTo>
                  <a:pt x="42334" y="431800"/>
                </a:lnTo>
                <a:lnTo>
                  <a:pt x="50800" y="457200"/>
                </a:lnTo>
                <a:lnTo>
                  <a:pt x="67734" y="465667"/>
                </a:lnTo>
                <a:lnTo>
                  <a:pt x="84667" y="482600"/>
                </a:lnTo>
                <a:lnTo>
                  <a:pt x="93133" y="491067"/>
                </a:lnTo>
                <a:lnTo>
                  <a:pt x="110067" y="491067"/>
                </a:lnTo>
                <a:lnTo>
                  <a:pt x="127000" y="482600"/>
                </a:lnTo>
                <a:lnTo>
                  <a:pt x="127000" y="482600"/>
                </a:lnTo>
                <a:lnTo>
                  <a:pt x="135467" y="482600"/>
                </a:lnTo>
                <a:lnTo>
                  <a:pt x="135467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933267" y="3361267"/>
            <a:ext cx="220134" cy="381001"/>
          </a:xfrm>
          <a:custGeom>
            <a:avLst/>
            <a:gdLst/>
            <a:ahLst/>
            <a:cxnLst/>
            <a:rect l="0" t="0" r="0" b="0"/>
            <a:pathLst>
              <a:path w="220134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25399" y="110066"/>
                </a:lnTo>
                <a:lnTo>
                  <a:pt x="25399" y="143933"/>
                </a:lnTo>
                <a:lnTo>
                  <a:pt x="25399" y="169333"/>
                </a:lnTo>
                <a:lnTo>
                  <a:pt x="25399" y="194733"/>
                </a:lnTo>
                <a:lnTo>
                  <a:pt x="25399" y="220133"/>
                </a:lnTo>
                <a:lnTo>
                  <a:pt x="25399" y="245533"/>
                </a:lnTo>
                <a:lnTo>
                  <a:pt x="33867" y="262466"/>
                </a:lnTo>
                <a:lnTo>
                  <a:pt x="33867" y="279400"/>
                </a:lnTo>
                <a:lnTo>
                  <a:pt x="33867" y="296333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13266"/>
                </a:lnTo>
                <a:lnTo>
                  <a:pt x="33867" y="313266"/>
                </a:lnTo>
                <a:lnTo>
                  <a:pt x="33867" y="313266"/>
                </a:lnTo>
                <a:lnTo>
                  <a:pt x="33867" y="313266"/>
                </a:lnTo>
                <a:lnTo>
                  <a:pt x="33867" y="304800"/>
                </a:lnTo>
                <a:lnTo>
                  <a:pt x="33867" y="296333"/>
                </a:lnTo>
                <a:lnTo>
                  <a:pt x="33867" y="279400"/>
                </a:lnTo>
                <a:lnTo>
                  <a:pt x="42333" y="254000"/>
                </a:lnTo>
                <a:lnTo>
                  <a:pt x="42333" y="237066"/>
                </a:lnTo>
                <a:lnTo>
                  <a:pt x="50800" y="211666"/>
                </a:lnTo>
                <a:lnTo>
                  <a:pt x="59266" y="194733"/>
                </a:lnTo>
                <a:lnTo>
                  <a:pt x="67733" y="177800"/>
                </a:lnTo>
                <a:lnTo>
                  <a:pt x="84666" y="169333"/>
                </a:lnTo>
                <a:lnTo>
                  <a:pt x="93133" y="160866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52400" y="160866"/>
                </a:lnTo>
                <a:lnTo>
                  <a:pt x="169333" y="160866"/>
                </a:lnTo>
                <a:lnTo>
                  <a:pt x="186267" y="177800"/>
                </a:lnTo>
                <a:lnTo>
                  <a:pt x="203200" y="186266"/>
                </a:lnTo>
                <a:lnTo>
                  <a:pt x="211666" y="203200"/>
                </a:lnTo>
                <a:lnTo>
                  <a:pt x="220133" y="228600"/>
                </a:lnTo>
                <a:lnTo>
                  <a:pt x="220133" y="245533"/>
                </a:lnTo>
                <a:lnTo>
                  <a:pt x="220133" y="270933"/>
                </a:lnTo>
                <a:lnTo>
                  <a:pt x="220133" y="287866"/>
                </a:lnTo>
                <a:lnTo>
                  <a:pt x="220133" y="304800"/>
                </a:lnTo>
                <a:lnTo>
                  <a:pt x="211666" y="321733"/>
                </a:lnTo>
                <a:lnTo>
                  <a:pt x="203200" y="338666"/>
                </a:lnTo>
                <a:lnTo>
                  <a:pt x="194733" y="347133"/>
                </a:lnTo>
                <a:lnTo>
                  <a:pt x="186267" y="364066"/>
                </a:lnTo>
                <a:lnTo>
                  <a:pt x="169333" y="372533"/>
                </a:lnTo>
                <a:lnTo>
                  <a:pt x="152400" y="381000"/>
                </a:lnTo>
                <a:lnTo>
                  <a:pt x="135466" y="381000"/>
                </a:lnTo>
                <a:lnTo>
                  <a:pt x="127000" y="381000"/>
                </a:lnTo>
                <a:lnTo>
                  <a:pt x="110067" y="381000"/>
                </a:lnTo>
                <a:lnTo>
                  <a:pt x="93133" y="372533"/>
                </a:lnTo>
                <a:lnTo>
                  <a:pt x="76200" y="372533"/>
                </a:lnTo>
                <a:lnTo>
                  <a:pt x="67733" y="364066"/>
                </a:lnTo>
                <a:lnTo>
                  <a:pt x="59266" y="347133"/>
                </a:lnTo>
                <a:lnTo>
                  <a:pt x="50800" y="338666"/>
                </a:lnTo>
                <a:lnTo>
                  <a:pt x="50800" y="338666"/>
                </a:lnTo>
                <a:lnTo>
                  <a:pt x="50800" y="330200"/>
                </a:lnTo>
                <a:lnTo>
                  <a:pt x="508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8263466" y="3437467"/>
            <a:ext cx="33868" cy="245534"/>
          </a:xfrm>
          <a:custGeom>
            <a:avLst/>
            <a:gdLst/>
            <a:ahLst/>
            <a:cxnLst/>
            <a:rect l="0" t="0" r="0" b="0"/>
            <a:pathLst>
              <a:path w="33868" h="245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8" y="33866"/>
                </a:lnTo>
                <a:lnTo>
                  <a:pt x="8468" y="42333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6"/>
                </a:lnTo>
                <a:lnTo>
                  <a:pt x="25401" y="186266"/>
                </a:lnTo>
                <a:lnTo>
                  <a:pt x="25401" y="203200"/>
                </a:lnTo>
                <a:lnTo>
                  <a:pt x="25401" y="220133"/>
                </a:lnTo>
                <a:lnTo>
                  <a:pt x="25401" y="228600"/>
                </a:lnTo>
                <a:lnTo>
                  <a:pt x="33867" y="237066"/>
                </a:lnTo>
                <a:lnTo>
                  <a:pt x="33867" y="245533"/>
                </a:lnTo>
                <a:lnTo>
                  <a:pt x="33867" y="245533"/>
                </a:lnTo>
                <a:lnTo>
                  <a:pt x="33867" y="245533"/>
                </a:lnTo>
                <a:lnTo>
                  <a:pt x="33867" y="245533"/>
                </a:lnTo>
                <a:lnTo>
                  <a:pt x="33867" y="245533"/>
                </a:lnTo>
                <a:lnTo>
                  <a:pt x="33867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8195734" y="3547533"/>
            <a:ext cx="194734" cy="16935"/>
          </a:xfrm>
          <a:custGeom>
            <a:avLst/>
            <a:gdLst/>
            <a:ahLst/>
            <a:cxnLst/>
            <a:rect l="0" t="0" r="0" b="0"/>
            <a:pathLst>
              <a:path w="194734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799" y="16934"/>
                </a:lnTo>
                <a:lnTo>
                  <a:pt x="67732" y="16934"/>
                </a:lnTo>
                <a:lnTo>
                  <a:pt x="93133" y="16934"/>
                </a:lnTo>
                <a:lnTo>
                  <a:pt x="118533" y="16934"/>
                </a:lnTo>
                <a:lnTo>
                  <a:pt x="135466" y="8467"/>
                </a:lnTo>
                <a:lnTo>
                  <a:pt x="160866" y="8467"/>
                </a:lnTo>
                <a:lnTo>
                  <a:pt x="177799" y="8467"/>
                </a:lnTo>
                <a:lnTo>
                  <a:pt x="177799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398933" y="3420533"/>
            <a:ext cx="194735" cy="338668"/>
          </a:xfrm>
          <a:custGeom>
            <a:avLst/>
            <a:gdLst/>
            <a:ahLst/>
            <a:cxnLst/>
            <a:rect l="0" t="0" r="0" b="0"/>
            <a:pathLst>
              <a:path w="194735" h="338668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1" y="33867"/>
                </a:lnTo>
                <a:lnTo>
                  <a:pt x="42334" y="33867"/>
                </a:lnTo>
                <a:lnTo>
                  <a:pt x="59267" y="42334"/>
                </a:lnTo>
                <a:lnTo>
                  <a:pt x="76200" y="42334"/>
                </a:lnTo>
                <a:lnTo>
                  <a:pt x="93133" y="42334"/>
                </a:lnTo>
                <a:lnTo>
                  <a:pt x="110067" y="42334"/>
                </a:lnTo>
                <a:lnTo>
                  <a:pt x="127000" y="33867"/>
                </a:lnTo>
                <a:lnTo>
                  <a:pt x="143934" y="33867"/>
                </a:lnTo>
                <a:lnTo>
                  <a:pt x="160867" y="25400"/>
                </a:lnTo>
                <a:lnTo>
                  <a:pt x="169333" y="16934"/>
                </a:lnTo>
                <a:lnTo>
                  <a:pt x="177801" y="16934"/>
                </a:lnTo>
                <a:lnTo>
                  <a:pt x="186267" y="8467"/>
                </a:lnTo>
                <a:lnTo>
                  <a:pt x="186267" y="8467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8467"/>
                </a:lnTo>
                <a:lnTo>
                  <a:pt x="194734" y="16934"/>
                </a:lnTo>
                <a:lnTo>
                  <a:pt x="194734" y="25400"/>
                </a:lnTo>
                <a:lnTo>
                  <a:pt x="186267" y="33867"/>
                </a:lnTo>
                <a:lnTo>
                  <a:pt x="186267" y="50800"/>
                </a:lnTo>
                <a:lnTo>
                  <a:pt x="186267" y="76200"/>
                </a:lnTo>
                <a:lnTo>
                  <a:pt x="177801" y="93134"/>
                </a:lnTo>
                <a:lnTo>
                  <a:pt x="177801" y="118534"/>
                </a:lnTo>
                <a:lnTo>
                  <a:pt x="177801" y="143934"/>
                </a:lnTo>
                <a:lnTo>
                  <a:pt x="177801" y="169334"/>
                </a:lnTo>
                <a:lnTo>
                  <a:pt x="177801" y="203200"/>
                </a:lnTo>
                <a:lnTo>
                  <a:pt x="177801" y="228600"/>
                </a:lnTo>
                <a:lnTo>
                  <a:pt x="177801" y="254000"/>
                </a:lnTo>
                <a:lnTo>
                  <a:pt x="177801" y="270934"/>
                </a:lnTo>
                <a:lnTo>
                  <a:pt x="186267" y="296334"/>
                </a:lnTo>
                <a:lnTo>
                  <a:pt x="186267" y="313267"/>
                </a:lnTo>
                <a:lnTo>
                  <a:pt x="186267" y="321734"/>
                </a:lnTo>
                <a:lnTo>
                  <a:pt x="186267" y="330200"/>
                </a:lnTo>
                <a:lnTo>
                  <a:pt x="186267" y="338667"/>
                </a:lnTo>
                <a:lnTo>
                  <a:pt x="194734" y="338667"/>
                </a:lnTo>
                <a:lnTo>
                  <a:pt x="194734" y="338667"/>
                </a:lnTo>
                <a:lnTo>
                  <a:pt x="194734" y="330200"/>
                </a:lnTo>
                <a:lnTo>
                  <a:pt x="194734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8551333" y="3251200"/>
            <a:ext cx="220135" cy="541868"/>
          </a:xfrm>
          <a:custGeom>
            <a:avLst/>
            <a:gdLst/>
            <a:ahLst/>
            <a:cxnLst/>
            <a:rect l="0" t="0" r="0" b="0"/>
            <a:pathLst>
              <a:path w="220135" h="5418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8467"/>
                </a:lnTo>
                <a:lnTo>
                  <a:pt x="76200" y="25400"/>
                </a:lnTo>
                <a:lnTo>
                  <a:pt x="93133" y="42333"/>
                </a:lnTo>
                <a:lnTo>
                  <a:pt x="110067" y="59267"/>
                </a:lnTo>
                <a:lnTo>
                  <a:pt x="127000" y="84667"/>
                </a:lnTo>
                <a:lnTo>
                  <a:pt x="143934" y="110067"/>
                </a:lnTo>
                <a:lnTo>
                  <a:pt x="160867" y="143933"/>
                </a:lnTo>
                <a:lnTo>
                  <a:pt x="177801" y="177800"/>
                </a:lnTo>
                <a:lnTo>
                  <a:pt x="186267" y="203200"/>
                </a:lnTo>
                <a:lnTo>
                  <a:pt x="203200" y="237067"/>
                </a:lnTo>
                <a:lnTo>
                  <a:pt x="211667" y="270933"/>
                </a:lnTo>
                <a:lnTo>
                  <a:pt x="220134" y="304800"/>
                </a:lnTo>
                <a:lnTo>
                  <a:pt x="220134" y="338667"/>
                </a:lnTo>
                <a:lnTo>
                  <a:pt x="220134" y="372533"/>
                </a:lnTo>
                <a:lnTo>
                  <a:pt x="211667" y="397933"/>
                </a:lnTo>
                <a:lnTo>
                  <a:pt x="203200" y="431800"/>
                </a:lnTo>
                <a:lnTo>
                  <a:pt x="194734" y="448733"/>
                </a:lnTo>
                <a:lnTo>
                  <a:pt x="177801" y="465667"/>
                </a:lnTo>
                <a:lnTo>
                  <a:pt x="160867" y="482600"/>
                </a:lnTo>
                <a:lnTo>
                  <a:pt x="143934" y="499533"/>
                </a:lnTo>
                <a:lnTo>
                  <a:pt x="127000" y="508000"/>
                </a:lnTo>
                <a:lnTo>
                  <a:pt x="118534" y="516467"/>
                </a:lnTo>
                <a:lnTo>
                  <a:pt x="101601" y="524933"/>
                </a:lnTo>
                <a:lnTo>
                  <a:pt x="93133" y="533400"/>
                </a:lnTo>
                <a:lnTo>
                  <a:pt x="84667" y="533400"/>
                </a:lnTo>
                <a:lnTo>
                  <a:pt x="84667" y="533400"/>
                </a:lnTo>
                <a:lnTo>
                  <a:pt x="84667" y="541867"/>
                </a:lnTo>
                <a:lnTo>
                  <a:pt x="84667" y="54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544733" y="3810000"/>
            <a:ext cx="2252134" cy="93134"/>
          </a:xfrm>
          <a:custGeom>
            <a:avLst/>
            <a:gdLst/>
            <a:ahLst/>
            <a:cxnLst/>
            <a:rect l="0" t="0" r="0" b="0"/>
            <a:pathLst>
              <a:path w="2252134" h="93134">
                <a:moveTo>
                  <a:pt x="2252133" y="84667"/>
                </a:moveTo>
                <a:lnTo>
                  <a:pt x="2243667" y="84667"/>
                </a:lnTo>
                <a:lnTo>
                  <a:pt x="2235200" y="84667"/>
                </a:lnTo>
                <a:lnTo>
                  <a:pt x="2226734" y="84667"/>
                </a:lnTo>
                <a:lnTo>
                  <a:pt x="2218267" y="84667"/>
                </a:lnTo>
                <a:lnTo>
                  <a:pt x="2201334" y="84667"/>
                </a:lnTo>
                <a:lnTo>
                  <a:pt x="2184401" y="84667"/>
                </a:lnTo>
                <a:lnTo>
                  <a:pt x="2159000" y="84667"/>
                </a:lnTo>
                <a:lnTo>
                  <a:pt x="2133600" y="84667"/>
                </a:lnTo>
                <a:lnTo>
                  <a:pt x="2116667" y="93133"/>
                </a:lnTo>
                <a:lnTo>
                  <a:pt x="2091267" y="93133"/>
                </a:lnTo>
                <a:lnTo>
                  <a:pt x="2065867" y="93133"/>
                </a:lnTo>
                <a:lnTo>
                  <a:pt x="2032001" y="84667"/>
                </a:lnTo>
                <a:lnTo>
                  <a:pt x="1998134" y="84667"/>
                </a:lnTo>
                <a:lnTo>
                  <a:pt x="1972734" y="84667"/>
                </a:lnTo>
                <a:lnTo>
                  <a:pt x="1930400" y="84667"/>
                </a:lnTo>
                <a:lnTo>
                  <a:pt x="1905000" y="76200"/>
                </a:lnTo>
                <a:lnTo>
                  <a:pt x="1862667" y="76200"/>
                </a:lnTo>
                <a:lnTo>
                  <a:pt x="1828800" y="76200"/>
                </a:lnTo>
                <a:lnTo>
                  <a:pt x="1794933" y="67733"/>
                </a:lnTo>
                <a:lnTo>
                  <a:pt x="1752600" y="67733"/>
                </a:lnTo>
                <a:lnTo>
                  <a:pt x="1710267" y="67733"/>
                </a:lnTo>
                <a:lnTo>
                  <a:pt x="1676400" y="59267"/>
                </a:lnTo>
                <a:lnTo>
                  <a:pt x="1634067" y="59267"/>
                </a:lnTo>
                <a:lnTo>
                  <a:pt x="1591734" y="59267"/>
                </a:lnTo>
                <a:lnTo>
                  <a:pt x="1557867" y="50800"/>
                </a:lnTo>
                <a:lnTo>
                  <a:pt x="1515534" y="50800"/>
                </a:lnTo>
                <a:lnTo>
                  <a:pt x="1473200" y="42333"/>
                </a:lnTo>
                <a:lnTo>
                  <a:pt x="1430867" y="42333"/>
                </a:lnTo>
                <a:lnTo>
                  <a:pt x="1388534" y="42333"/>
                </a:lnTo>
                <a:lnTo>
                  <a:pt x="1346201" y="33867"/>
                </a:lnTo>
                <a:lnTo>
                  <a:pt x="1295400" y="33867"/>
                </a:lnTo>
                <a:lnTo>
                  <a:pt x="1253067" y="25400"/>
                </a:lnTo>
                <a:lnTo>
                  <a:pt x="1210734" y="25400"/>
                </a:lnTo>
                <a:lnTo>
                  <a:pt x="1168400" y="25400"/>
                </a:lnTo>
                <a:lnTo>
                  <a:pt x="1126067" y="25400"/>
                </a:lnTo>
                <a:lnTo>
                  <a:pt x="1083734" y="16933"/>
                </a:lnTo>
                <a:lnTo>
                  <a:pt x="1032933" y="16933"/>
                </a:lnTo>
                <a:lnTo>
                  <a:pt x="990600" y="16933"/>
                </a:lnTo>
                <a:lnTo>
                  <a:pt x="948267" y="16933"/>
                </a:lnTo>
                <a:lnTo>
                  <a:pt x="905934" y="16933"/>
                </a:lnTo>
                <a:lnTo>
                  <a:pt x="863600" y="8467"/>
                </a:lnTo>
                <a:lnTo>
                  <a:pt x="821267" y="8467"/>
                </a:lnTo>
                <a:lnTo>
                  <a:pt x="778934" y="8467"/>
                </a:lnTo>
                <a:lnTo>
                  <a:pt x="745067" y="8467"/>
                </a:lnTo>
                <a:lnTo>
                  <a:pt x="702734" y="8467"/>
                </a:lnTo>
                <a:lnTo>
                  <a:pt x="660401" y="8467"/>
                </a:lnTo>
                <a:lnTo>
                  <a:pt x="626534" y="8467"/>
                </a:lnTo>
                <a:lnTo>
                  <a:pt x="584201" y="8467"/>
                </a:lnTo>
                <a:lnTo>
                  <a:pt x="550334" y="8467"/>
                </a:lnTo>
                <a:lnTo>
                  <a:pt x="508001" y="8467"/>
                </a:lnTo>
                <a:lnTo>
                  <a:pt x="474134" y="0"/>
                </a:lnTo>
                <a:lnTo>
                  <a:pt x="431801" y="0"/>
                </a:lnTo>
                <a:lnTo>
                  <a:pt x="397934" y="0"/>
                </a:lnTo>
                <a:lnTo>
                  <a:pt x="355601" y="0"/>
                </a:lnTo>
                <a:lnTo>
                  <a:pt x="321734" y="0"/>
                </a:lnTo>
                <a:lnTo>
                  <a:pt x="279401" y="0"/>
                </a:lnTo>
                <a:lnTo>
                  <a:pt x="245534" y="0"/>
                </a:lnTo>
                <a:lnTo>
                  <a:pt x="211667" y="0"/>
                </a:lnTo>
                <a:lnTo>
                  <a:pt x="177800" y="0"/>
                </a:lnTo>
                <a:lnTo>
                  <a:pt x="152400" y="0"/>
                </a:lnTo>
                <a:lnTo>
                  <a:pt x="118533" y="0"/>
                </a:lnTo>
                <a:lnTo>
                  <a:pt x="93134" y="0"/>
                </a:lnTo>
                <a:lnTo>
                  <a:pt x="67734" y="0"/>
                </a:lnTo>
                <a:lnTo>
                  <a:pt x="50801" y="0"/>
                </a:lnTo>
                <a:lnTo>
                  <a:pt x="25400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6714067" y="3852333"/>
            <a:ext cx="262468" cy="431801"/>
          </a:xfrm>
          <a:custGeom>
            <a:avLst/>
            <a:gdLst/>
            <a:ahLst/>
            <a:cxnLst/>
            <a:rect l="0" t="0" r="0" b="0"/>
            <a:pathLst>
              <a:path w="262468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25399" y="59267"/>
                </a:lnTo>
                <a:lnTo>
                  <a:pt x="25399" y="84667"/>
                </a:lnTo>
                <a:lnTo>
                  <a:pt x="33867" y="110067"/>
                </a:lnTo>
                <a:lnTo>
                  <a:pt x="42333" y="143934"/>
                </a:lnTo>
                <a:lnTo>
                  <a:pt x="42333" y="169334"/>
                </a:lnTo>
                <a:lnTo>
                  <a:pt x="50800" y="194734"/>
                </a:lnTo>
                <a:lnTo>
                  <a:pt x="59266" y="220134"/>
                </a:lnTo>
                <a:lnTo>
                  <a:pt x="59266" y="245534"/>
                </a:lnTo>
                <a:lnTo>
                  <a:pt x="59266" y="270934"/>
                </a:lnTo>
                <a:lnTo>
                  <a:pt x="67733" y="296334"/>
                </a:lnTo>
                <a:lnTo>
                  <a:pt x="67733" y="321734"/>
                </a:lnTo>
                <a:lnTo>
                  <a:pt x="76200" y="338667"/>
                </a:lnTo>
                <a:lnTo>
                  <a:pt x="76200" y="364067"/>
                </a:lnTo>
                <a:lnTo>
                  <a:pt x="76200" y="381000"/>
                </a:lnTo>
                <a:lnTo>
                  <a:pt x="76200" y="389467"/>
                </a:lnTo>
                <a:lnTo>
                  <a:pt x="76200" y="397934"/>
                </a:lnTo>
                <a:lnTo>
                  <a:pt x="76200" y="406400"/>
                </a:lnTo>
                <a:lnTo>
                  <a:pt x="76200" y="406400"/>
                </a:lnTo>
                <a:lnTo>
                  <a:pt x="76200" y="414867"/>
                </a:lnTo>
                <a:lnTo>
                  <a:pt x="76200" y="406400"/>
                </a:lnTo>
                <a:lnTo>
                  <a:pt x="76200" y="397934"/>
                </a:lnTo>
                <a:lnTo>
                  <a:pt x="76200" y="389467"/>
                </a:lnTo>
                <a:lnTo>
                  <a:pt x="76200" y="381000"/>
                </a:lnTo>
                <a:lnTo>
                  <a:pt x="67733" y="355600"/>
                </a:lnTo>
                <a:lnTo>
                  <a:pt x="67733" y="338667"/>
                </a:lnTo>
                <a:lnTo>
                  <a:pt x="59266" y="313267"/>
                </a:lnTo>
                <a:lnTo>
                  <a:pt x="59266" y="296334"/>
                </a:lnTo>
                <a:lnTo>
                  <a:pt x="59266" y="279400"/>
                </a:lnTo>
                <a:lnTo>
                  <a:pt x="67733" y="262467"/>
                </a:lnTo>
                <a:lnTo>
                  <a:pt x="67733" y="245534"/>
                </a:lnTo>
                <a:lnTo>
                  <a:pt x="76200" y="237067"/>
                </a:lnTo>
                <a:lnTo>
                  <a:pt x="93133" y="228600"/>
                </a:lnTo>
                <a:lnTo>
                  <a:pt x="110067" y="220134"/>
                </a:lnTo>
                <a:lnTo>
                  <a:pt x="118533" y="211667"/>
                </a:lnTo>
                <a:lnTo>
                  <a:pt x="143933" y="203200"/>
                </a:lnTo>
                <a:lnTo>
                  <a:pt x="160866" y="203200"/>
                </a:lnTo>
                <a:lnTo>
                  <a:pt x="177799" y="211667"/>
                </a:lnTo>
                <a:lnTo>
                  <a:pt x="203200" y="220134"/>
                </a:lnTo>
                <a:lnTo>
                  <a:pt x="220133" y="228600"/>
                </a:lnTo>
                <a:lnTo>
                  <a:pt x="228600" y="237067"/>
                </a:lnTo>
                <a:lnTo>
                  <a:pt x="237066" y="254000"/>
                </a:lnTo>
                <a:lnTo>
                  <a:pt x="253999" y="270934"/>
                </a:lnTo>
                <a:lnTo>
                  <a:pt x="253999" y="296334"/>
                </a:lnTo>
                <a:lnTo>
                  <a:pt x="262467" y="313267"/>
                </a:lnTo>
                <a:lnTo>
                  <a:pt x="262467" y="330200"/>
                </a:lnTo>
                <a:lnTo>
                  <a:pt x="262467" y="347134"/>
                </a:lnTo>
                <a:lnTo>
                  <a:pt x="253999" y="372534"/>
                </a:lnTo>
                <a:lnTo>
                  <a:pt x="245533" y="381000"/>
                </a:lnTo>
                <a:lnTo>
                  <a:pt x="228600" y="397934"/>
                </a:lnTo>
                <a:lnTo>
                  <a:pt x="211666" y="406400"/>
                </a:lnTo>
                <a:lnTo>
                  <a:pt x="194733" y="414867"/>
                </a:lnTo>
                <a:lnTo>
                  <a:pt x="177799" y="423334"/>
                </a:lnTo>
                <a:lnTo>
                  <a:pt x="160866" y="431800"/>
                </a:lnTo>
                <a:lnTo>
                  <a:pt x="143933" y="431800"/>
                </a:lnTo>
                <a:lnTo>
                  <a:pt x="127000" y="423334"/>
                </a:lnTo>
                <a:lnTo>
                  <a:pt x="118533" y="423334"/>
                </a:lnTo>
                <a:lnTo>
                  <a:pt x="110067" y="414867"/>
                </a:lnTo>
                <a:lnTo>
                  <a:pt x="101599" y="406400"/>
                </a:lnTo>
                <a:lnTo>
                  <a:pt x="101599" y="397934"/>
                </a:lnTo>
                <a:lnTo>
                  <a:pt x="101599" y="397934"/>
                </a:lnTo>
                <a:lnTo>
                  <a:pt x="101599" y="381000"/>
                </a:lnTo>
                <a:lnTo>
                  <a:pt x="101599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035800" y="4106333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6" y="25400"/>
                </a:lnTo>
                <a:lnTo>
                  <a:pt x="110067" y="33867"/>
                </a:lnTo>
                <a:lnTo>
                  <a:pt x="127000" y="33867"/>
                </a:lnTo>
                <a:lnTo>
                  <a:pt x="135467" y="33867"/>
                </a:lnTo>
                <a:lnTo>
                  <a:pt x="152400" y="33867"/>
                </a:lnTo>
                <a:lnTo>
                  <a:pt x="169334" y="25400"/>
                </a:lnTo>
                <a:lnTo>
                  <a:pt x="169334" y="25400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7247467" y="3979333"/>
            <a:ext cx="228601" cy="330201"/>
          </a:xfrm>
          <a:custGeom>
            <a:avLst/>
            <a:gdLst/>
            <a:ahLst/>
            <a:cxnLst/>
            <a:rect l="0" t="0" r="0" b="0"/>
            <a:pathLst>
              <a:path w="228601" h="3302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8467"/>
                </a:lnTo>
                <a:lnTo>
                  <a:pt x="67733" y="16934"/>
                </a:lnTo>
                <a:lnTo>
                  <a:pt x="84666" y="25400"/>
                </a:lnTo>
                <a:lnTo>
                  <a:pt x="101599" y="42334"/>
                </a:lnTo>
                <a:lnTo>
                  <a:pt x="110067" y="59267"/>
                </a:lnTo>
                <a:lnTo>
                  <a:pt x="127000" y="84667"/>
                </a:lnTo>
                <a:lnTo>
                  <a:pt x="135466" y="101600"/>
                </a:lnTo>
                <a:lnTo>
                  <a:pt x="135466" y="127000"/>
                </a:lnTo>
                <a:lnTo>
                  <a:pt x="143933" y="152400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43933" y="228600"/>
                </a:lnTo>
                <a:lnTo>
                  <a:pt x="143933" y="254000"/>
                </a:lnTo>
                <a:lnTo>
                  <a:pt x="135466" y="270934"/>
                </a:lnTo>
                <a:lnTo>
                  <a:pt x="127000" y="287867"/>
                </a:lnTo>
                <a:lnTo>
                  <a:pt x="118533" y="304800"/>
                </a:lnTo>
                <a:lnTo>
                  <a:pt x="101599" y="321734"/>
                </a:lnTo>
                <a:lnTo>
                  <a:pt x="93133" y="321734"/>
                </a:lnTo>
                <a:lnTo>
                  <a:pt x="76200" y="330200"/>
                </a:lnTo>
                <a:lnTo>
                  <a:pt x="67733" y="330200"/>
                </a:lnTo>
                <a:lnTo>
                  <a:pt x="50800" y="321734"/>
                </a:lnTo>
                <a:lnTo>
                  <a:pt x="42333" y="313267"/>
                </a:lnTo>
                <a:lnTo>
                  <a:pt x="33867" y="296334"/>
                </a:lnTo>
                <a:lnTo>
                  <a:pt x="25399" y="287867"/>
                </a:lnTo>
                <a:lnTo>
                  <a:pt x="16933" y="270934"/>
                </a:lnTo>
                <a:lnTo>
                  <a:pt x="16933" y="254000"/>
                </a:lnTo>
                <a:lnTo>
                  <a:pt x="16933" y="245534"/>
                </a:lnTo>
                <a:lnTo>
                  <a:pt x="16933" y="237067"/>
                </a:lnTo>
                <a:lnTo>
                  <a:pt x="25399" y="228600"/>
                </a:lnTo>
                <a:lnTo>
                  <a:pt x="33867" y="220134"/>
                </a:lnTo>
                <a:lnTo>
                  <a:pt x="50800" y="211667"/>
                </a:lnTo>
                <a:lnTo>
                  <a:pt x="67733" y="211667"/>
                </a:lnTo>
                <a:lnTo>
                  <a:pt x="84666" y="211667"/>
                </a:lnTo>
                <a:lnTo>
                  <a:pt x="110067" y="211667"/>
                </a:lnTo>
                <a:lnTo>
                  <a:pt x="135466" y="220134"/>
                </a:lnTo>
                <a:lnTo>
                  <a:pt x="160866" y="228600"/>
                </a:lnTo>
                <a:lnTo>
                  <a:pt x="177799" y="237067"/>
                </a:lnTo>
                <a:lnTo>
                  <a:pt x="194733" y="254000"/>
                </a:lnTo>
                <a:lnTo>
                  <a:pt x="211666" y="270934"/>
                </a:lnTo>
                <a:lnTo>
                  <a:pt x="220133" y="287867"/>
                </a:lnTo>
                <a:lnTo>
                  <a:pt x="228600" y="304800"/>
                </a:lnTo>
                <a:lnTo>
                  <a:pt x="228600" y="313267"/>
                </a:lnTo>
                <a:lnTo>
                  <a:pt x="228600" y="321734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286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433734" y="3877733"/>
            <a:ext cx="211667" cy="558801"/>
          </a:xfrm>
          <a:custGeom>
            <a:avLst/>
            <a:gdLst/>
            <a:ahLst/>
            <a:cxnLst/>
            <a:rect l="0" t="0" r="0" b="0"/>
            <a:pathLst>
              <a:path w="211667" h="558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16934"/>
                </a:lnTo>
                <a:lnTo>
                  <a:pt x="59266" y="25400"/>
                </a:lnTo>
                <a:lnTo>
                  <a:pt x="76200" y="42334"/>
                </a:lnTo>
                <a:lnTo>
                  <a:pt x="93133" y="59267"/>
                </a:lnTo>
                <a:lnTo>
                  <a:pt x="110066" y="84667"/>
                </a:lnTo>
                <a:lnTo>
                  <a:pt x="126999" y="110067"/>
                </a:lnTo>
                <a:lnTo>
                  <a:pt x="152400" y="143934"/>
                </a:lnTo>
                <a:lnTo>
                  <a:pt x="160866" y="177800"/>
                </a:lnTo>
                <a:lnTo>
                  <a:pt x="177799" y="211667"/>
                </a:lnTo>
                <a:lnTo>
                  <a:pt x="194733" y="245534"/>
                </a:lnTo>
                <a:lnTo>
                  <a:pt x="203199" y="287867"/>
                </a:lnTo>
                <a:lnTo>
                  <a:pt x="203199" y="321734"/>
                </a:lnTo>
                <a:lnTo>
                  <a:pt x="211666" y="364067"/>
                </a:lnTo>
                <a:lnTo>
                  <a:pt x="203199" y="397934"/>
                </a:lnTo>
                <a:lnTo>
                  <a:pt x="203199" y="440267"/>
                </a:lnTo>
                <a:lnTo>
                  <a:pt x="194733" y="465667"/>
                </a:lnTo>
                <a:lnTo>
                  <a:pt x="186266" y="499534"/>
                </a:lnTo>
                <a:lnTo>
                  <a:pt x="169333" y="516467"/>
                </a:lnTo>
                <a:lnTo>
                  <a:pt x="143932" y="541867"/>
                </a:lnTo>
                <a:lnTo>
                  <a:pt x="126999" y="550334"/>
                </a:lnTo>
                <a:lnTo>
                  <a:pt x="126999" y="550334"/>
                </a:lnTo>
                <a:lnTo>
                  <a:pt x="101599" y="558800"/>
                </a:lnTo>
                <a:lnTo>
                  <a:pt x="101599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6587066" y="3852333"/>
            <a:ext cx="228601" cy="482601"/>
          </a:xfrm>
          <a:custGeom>
            <a:avLst/>
            <a:gdLst/>
            <a:ahLst/>
            <a:cxnLst/>
            <a:rect l="0" t="0" r="0" b="0"/>
            <a:pathLst>
              <a:path w="228601" h="482601">
                <a:moveTo>
                  <a:pt x="118534" y="8467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01601" y="0"/>
                </a:lnTo>
                <a:lnTo>
                  <a:pt x="101601" y="0"/>
                </a:lnTo>
                <a:lnTo>
                  <a:pt x="93134" y="0"/>
                </a:lnTo>
                <a:lnTo>
                  <a:pt x="84668" y="0"/>
                </a:lnTo>
                <a:lnTo>
                  <a:pt x="84668" y="8467"/>
                </a:lnTo>
                <a:lnTo>
                  <a:pt x="76200" y="16934"/>
                </a:lnTo>
                <a:lnTo>
                  <a:pt x="67734" y="33867"/>
                </a:lnTo>
                <a:lnTo>
                  <a:pt x="50801" y="50800"/>
                </a:lnTo>
                <a:lnTo>
                  <a:pt x="42334" y="67734"/>
                </a:lnTo>
                <a:lnTo>
                  <a:pt x="33867" y="93134"/>
                </a:lnTo>
                <a:lnTo>
                  <a:pt x="25401" y="118534"/>
                </a:lnTo>
                <a:lnTo>
                  <a:pt x="16934" y="143934"/>
                </a:lnTo>
                <a:lnTo>
                  <a:pt x="8468" y="169334"/>
                </a:lnTo>
                <a:lnTo>
                  <a:pt x="0" y="203200"/>
                </a:lnTo>
                <a:lnTo>
                  <a:pt x="0" y="237067"/>
                </a:lnTo>
                <a:lnTo>
                  <a:pt x="8468" y="270934"/>
                </a:lnTo>
                <a:lnTo>
                  <a:pt x="8468" y="304800"/>
                </a:lnTo>
                <a:lnTo>
                  <a:pt x="16934" y="330200"/>
                </a:lnTo>
                <a:lnTo>
                  <a:pt x="25401" y="364067"/>
                </a:lnTo>
                <a:lnTo>
                  <a:pt x="42334" y="389467"/>
                </a:lnTo>
                <a:lnTo>
                  <a:pt x="67734" y="414867"/>
                </a:lnTo>
                <a:lnTo>
                  <a:pt x="93134" y="440267"/>
                </a:lnTo>
                <a:lnTo>
                  <a:pt x="127001" y="457200"/>
                </a:lnTo>
                <a:lnTo>
                  <a:pt x="152400" y="474134"/>
                </a:lnTo>
                <a:lnTo>
                  <a:pt x="194734" y="482600"/>
                </a:lnTo>
                <a:lnTo>
                  <a:pt x="194734" y="482600"/>
                </a:lnTo>
                <a:lnTo>
                  <a:pt x="228600" y="482600"/>
                </a:lnTo>
                <a:lnTo>
                  <a:pt x="228600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7696200" y="3911600"/>
            <a:ext cx="169334" cy="499534"/>
          </a:xfrm>
          <a:custGeom>
            <a:avLst/>
            <a:gdLst/>
            <a:ahLst/>
            <a:cxnLst/>
            <a:rect l="0" t="0" r="0" b="0"/>
            <a:pathLst>
              <a:path w="169334" h="4995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7" y="296333"/>
                </a:lnTo>
                <a:lnTo>
                  <a:pt x="8467" y="321733"/>
                </a:lnTo>
                <a:lnTo>
                  <a:pt x="25400" y="347133"/>
                </a:lnTo>
                <a:lnTo>
                  <a:pt x="33866" y="372533"/>
                </a:lnTo>
                <a:lnTo>
                  <a:pt x="42334" y="397933"/>
                </a:lnTo>
                <a:lnTo>
                  <a:pt x="59267" y="423333"/>
                </a:lnTo>
                <a:lnTo>
                  <a:pt x="76200" y="440267"/>
                </a:lnTo>
                <a:lnTo>
                  <a:pt x="93133" y="457200"/>
                </a:lnTo>
                <a:lnTo>
                  <a:pt x="110066" y="474133"/>
                </a:lnTo>
                <a:lnTo>
                  <a:pt x="127000" y="482600"/>
                </a:lnTo>
                <a:lnTo>
                  <a:pt x="143933" y="499533"/>
                </a:lnTo>
                <a:lnTo>
                  <a:pt x="160867" y="499533"/>
                </a:lnTo>
                <a:lnTo>
                  <a:pt x="160867" y="499533"/>
                </a:lnTo>
                <a:lnTo>
                  <a:pt x="169333" y="499533"/>
                </a:lnTo>
                <a:lnTo>
                  <a:pt x="169333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7840133" y="4055533"/>
            <a:ext cx="245535" cy="321735"/>
          </a:xfrm>
          <a:custGeom>
            <a:avLst/>
            <a:gdLst/>
            <a:ahLst/>
            <a:cxnLst/>
            <a:rect l="0" t="0" r="0" b="0"/>
            <a:pathLst>
              <a:path w="245535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16934" y="67734"/>
                </a:lnTo>
                <a:lnTo>
                  <a:pt x="16934" y="93134"/>
                </a:lnTo>
                <a:lnTo>
                  <a:pt x="25400" y="118534"/>
                </a:lnTo>
                <a:lnTo>
                  <a:pt x="25400" y="143934"/>
                </a:lnTo>
                <a:lnTo>
                  <a:pt x="33867" y="169334"/>
                </a:lnTo>
                <a:lnTo>
                  <a:pt x="33867" y="194734"/>
                </a:lnTo>
                <a:lnTo>
                  <a:pt x="33867" y="220134"/>
                </a:lnTo>
                <a:lnTo>
                  <a:pt x="33867" y="245534"/>
                </a:lnTo>
                <a:lnTo>
                  <a:pt x="33867" y="262467"/>
                </a:lnTo>
                <a:lnTo>
                  <a:pt x="42333" y="279400"/>
                </a:lnTo>
                <a:lnTo>
                  <a:pt x="42333" y="287867"/>
                </a:lnTo>
                <a:lnTo>
                  <a:pt x="42333" y="304800"/>
                </a:lnTo>
                <a:lnTo>
                  <a:pt x="42333" y="313267"/>
                </a:lnTo>
                <a:lnTo>
                  <a:pt x="50801" y="313267"/>
                </a:lnTo>
                <a:lnTo>
                  <a:pt x="50801" y="313267"/>
                </a:lnTo>
                <a:lnTo>
                  <a:pt x="59267" y="313267"/>
                </a:lnTo>
                <a:lnTo>
                  <a:pt x="59267" y="313267"/>
                </a:lnTo>
                <a:lnTo>
                  <a:pt x="59267" y="304800"/>
                </a:lnTo>
                <a:lnTo>
                  <a:pt x="59267" y="287867"/>
                </a:lnTo>
                <a:lnTo>
                  <a:pt x="59267" y="279400"/>
                </a:lnTo>
                <a:lnTo>
                  <a:pt x="59267" y="254000"/>
                </a:lnTo>
                <a:lnTo>
                  <a:pt x="59267" y="237067"/>
                </a:lnTo>
                <a:lnTo>
                  <a:pt x="67734" y="211667"/>
                </a:lnTo>
                <a:lnTo>
                  <a:pt x="67734" y="194734"/>
                </a:lnTo>
                <a:lnTo>
                  <a:pt x="76200" y="177800"/>
                </a:lnTo>
                <a:lnTo>
                  <a:pt x="84667" y="160867"/>
                </a:lnTo>
                <a:lnTo>
                  <a:pt x="93134" y="143934"/>
                </a:lnTo>
                <a:lnTo>
                  <a:pt x="110067" y="135467"/>
                </a:lnTo>
                <a:lnTo>
                  <a:pt x="127001" y="127000"/>
                </a:lnTo>
                <a:lnTo>
                  <a:pt x="135467" y="118534"/>
                </a:lnTo>
                <a:lnTo>
                  <a:pt x="152400" y="118534"/>
                </a:lnTo>
                <a:lnTo>
                  <a:pt x="169334" y="118534"/>
                </a:lnTo>
                <a:lnTo>
                  <a:pt x="186267" y="118534"/>
                </a:lnTo>
                <a:lnTo>
                  <a:pt x="203201" y="127000"/>
                </a:lnTo>
                <a:lnTo>
                  <a:pt x="220134" y="135467"/>
                </a:lnTo>
                <a:lnTo>
                  <a:pt x="228600" y="143934"/>
                </a:lnTo>
                <a:lnTo>
                  <a:pt x="237067" y="160867"/>
                </a:lnTo>
                <a:lnTo>
                  <a:pt x="245534" y="177800"/>
                </a:lnTo>
                <a:lnTo>
                  <a:pt x="245534" y="194734"/>
                </a:lnTo>
                <a:lnTo>
                  <a:pt x="245534" y="211667"/>
                </a:lnTo>
                <a:lnTo>
                  <a:pt x="245534" y="228600"/>
                </a:lnTo>
                <a:lnTo>
                  <a:pt x="237067" y="245534"/>
                </a:lnTo>
                <a:lnTo>
                  <a:pt x="228600" y="262467"/>
                </a:lnTo>
                <a:lnTo>
                  <a:pt x="220134" y="279400"/>
                </a:lnTo>
                <a:lnTo>
                  <a:pt x="203201" y="287867"/>
                </a:lnTo>
                <a:lnTo>
                  <a:pt x="194733" y="296334"/>
                </a:lnTo>
                <a:lnTo>
                  <a:pt x="177800" y="313267"/>
                </a:lnTo>
                <a:lnTo>
                  <a:pt x="160867" y="321734"/>
                </a:lnTo>
                <a:lnTo>
                  <a:pt x="143934" y="321734"/>
                </a:lnTo>
                <a:lnTo>
                  <a:pt x="135467" y="321734"/>
                </a:lnTo>
                <a:lnTo>
                  <a:pt x="127001" y="321734"/>
                </a:lnTo>
                <a:lnTo>
                  <a:pt x="118533" y="321734"/>
                </a:lnTo>
                <a:lnTo>
                  <a:pt x="118533" y="313267"/>
                </a:lnTo>
                <a:lnTo>
                  <a:pt x="118533" y="313267"/>
                </a:lnTo>
                <a:lnTo>
                  <a:pt x="110067" y="304800"/>
                </a:lnTo>
                <a:lnTo>
                  <a:pt x="1100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8178800" y="4131733"/>
            <a:ext cx="67734" cy="254001"/>
          </a:xfrm>
          <a:custGeom>
            <a:avLst/>
            <a:gdLst/>
            <a:ahLst/>
            <a:cxnLst/>
            <a:rect l="0" t="0" r="0" b="0"/>
            <a:pathLst>
              <a:path w="67734" h="254001">
                <a:moveTo>
                  <a:pt x="0" y="0"/>
                </a:move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33867" y="93134"/>
                </a:lnTo>
                <a:lnTo>
                  <a:pt x="42333" y="118534"/>
                </a:lnTo>
                <a:lnTo>
                  <a:pt x="42333" y="143934"/>
                </a:lnTo>
                <a:lnTo>
                  <a:pt x="50800" y="169334"/>
                </a:lnTo>
                <a:lnTo>
                  <a:pt x="50800" y="194734"/>
                </a:lnTo>
                <a:lnTo>
                  <a:pt x="59267" y="211667"/>
                </a:lnTo>
                <a:lnTo>
                  <a:pt x="59267" y="228600"/>
                </a:lnTo>
                <a:lnTo>
                  <a:pt x="59267" y="245534"/>
                </a:lnTo>
                <a:lnTo>
                  <a:pt x="67733" y="254000"/>
                </a:lnTo>
                <a:lnTo>
                  <a:pt x="67733" y="254000"/>
                </a:lnTo>
                <a:lnTo>
                  <a:pt x="67733" y="254000"/>
                </a:lnTo>
                <a:lnTo>
                  <a:pt x="677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136467" y="4216400"/>
            <a:ext cx="203200" cy="25401"/>
          </a:xfrm>
          <a:custGeom>
            <a:avLst/>
            <a:gdLst/>
            <a:ahLst/>
            <a:cxnLst/>
            <a:rect l="0" t="0" r="0" b="0"/>
            <a:pathLst>
              <a:path w="203200" h="25401">
                <a:moveTo>
                  <a:pt x="8466" y="25400"/>
                </a:move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67733" y="25400"/>
                </a:lnTo>
                <a:lnTo>
                  <a:pt x="93133" y="16933"/>
                </a:lnTo>
                <a:lnTo>
                  <a:pt x="118533" y="16933"/>
                </a:lnTo>
                <a:lnTo>
                  <a:pt x="143933" y="8467"/>
                </a:lnTo>
                <a:lnTo>
                  <a:pt x="160866" y="8467"/>
                </a:lnTo>
                <a:lnTo>
                  <a:pt x="186266" y="0"/>
                </a:lnTo>
                <a:lnTo>
                  <a:pt x="186266" y="0"/>
                </a:lnTo>
                <a:lnTo>
                  <a:pt x="203199" y="0"/>
                </a:lnTo>
                <a:lnTo>
                  <a:pt x="2031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365067" y="4106333"/>
            <a:ext cx="270934" cy="287868"/>
          </a:xfrm>
          <a:custGeom>
            <a:avLst/>
            <a:gdLst/>
            <a:ahLst/>
            <a:cxnLst/>
            <a:rect l="0" t="0" r="0" b="0"/>
            <a:pathLst>
              <a:path w="270934" h="2878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6" y="16934"/>
                </a:lnTo>
                <a:lnTo>
                  <a:pt x="126999" y="25400"/>
                </a:lnTo>
                <a:lnTo>
                  <a:pt x="135467" y="42334"/>
                </a:lnTo>
                <a:lnTo>
                  <a:pt x="152400" y="59267"/>
                </a:lnTo>
                <a:lnTo>
                  <a:pt x="160866" y="76200"/>
                </a:lnTo>
                <a:lnTo>
                  <a:pt x="160866" y="101600"/>
                </a:lnTo>
                <a:lnTo>
                  <a:pt x="160866" y="118534"/>
                </a:lnTo>
                <a:lnTo>
                  <a:pt x="160866" y="143934"/>
                </a:lnTo>
                <a:lnTo>
                  <a:pt x="152400" y="169334"/>
                </a:lnTo>
                <a:lnTo>
                  <a:pt x="143933" y="186267"/>
                </a:lnTo>
                <a:lnTo>
                  <a:pt x="135467" y="203200"/>
                </a:lnTo>
                <a:lnTo>
                  <a:pt x="118533" y="220134"/>
                </a:lnTo>
                <a:lnTo>
                  <a:pt x="101600" y="237067"/>
                </a:lnTo>
                <a:lnTo>
                  <a:pt x="84666" y="245534"/>
                </a:lnTo>
                <a:lnTo>
                  <a:pt x="67733" y="254000"/>
                </a:lnTo>
                <a:lnTo>
                  <a:pt x="50799" y="254000"/>
                </a:lnTo>
                <a:lnTo>
                  <a:pt x="42333" y="254000"/>
                </a:lnTo>
                <a:lnTo>
                  <a:pt x="25400" y="254000"/>
                </a:lnTo>
                <a:lnTo>
                  <a:pt x="16933" y="245534"/>
                </a:lnTo>
                <a:lnTo>
                  <a:pt x="8466" y="228600"/>
                </a:lnTo>
                <a:lnTo>
                  <a:pt x="8466" y="220134"/>
                </a:lnTo>
                <a:lnTo>
                  <a:pt x="0" y="203200"/>
                </a:lnTo>
                <a:lnTo>
                  <a:pt x="0" y="194734"/>
                </a:lnTo>
                <a:lnTo>
                  <a:pt x="8466" y="186267"/>
                </a:lnTo>
                <a:lnTo>
                  <a:pt x="16933" y="177800"/>
                </a:lnTo>
                <a:lnTo>
                  <a:pt x="25400" y="177800"/>
                </a:lnTo>
                <a:lnTo>
                  <a:pt x="42333" y="177800"/>
                </a:lnTo>
                <a:lnTo>
                  <a:pt x="50799" y="177800"/>
                </a:lnTo>
                <a:lnTo>
                  <a:pt x="76200" y="177800"/>
                </a:lnTo>
                <a:lnTo>
                  <a:pt x="93133" y="186267"/>
                </a:lnTo>
                <a:lnTo>
                  <a:pt x="118533" y="203200"/>
                </a:lnTo>
                <a:lnTo>
                  <a:pt x="143933" y="211667"/>
                </a:lnTo>
                <a:lnTo>
                  <a:pt x="160866" y="228600"/>
                </a:lnTo>
                <a:lnTo>
                  <a:pt x="186266" y="237067"/>
                </a:lnTo>
                <a:lnTo>
                  <a:pt x="203199" y="254000"/>
                </a:lnTo>
                <a:lnTo>
                  <a:pt x="220133" y="270934"/>
                </a:lnTo>
                <a:lnTo>
                  <a:pt x="237066" y="279400"/>
                </a:lnTo>
                <a:lnTo>
                  <a:pt x="254000" y="287867"/>
                </a:lnTo>
                <a:lnTo>
                  <a:pt x="262466" y="287867"/>
                </a:lnTo>
                <a:lnTo>
                  <a:pt x="262466" y="287867"/>
                </a:lnTo>
                <a:lnTo>
                  <a:pt x="262466" y="287867"/>
                </a:lnTo>
                <a:lnTo>
                  <a:pt x="270933" y="287867"/>
                </a:lnTo>
                <a:lnTo>
                  <a:pt x="270933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551333" y="3987800"/>
            <a:ext cx="194735" cy="567268"/>
          </a:xfrm>
          <a:custGeom>
            <a:avLst/>
            <a:gdLst/>
            <a:ahLst/>
            <a:cxnLst/>
            <a:rect l="0" t="0" r="0" b="0"/>
            <a:pathLst>
              <a:path w="194735" h="567268">
                <a:moveTo>
                  <a:pt x="16933" y="0"/>
                </a:moveTo>
                <a:lnTo>
                  <a:pt x="16933" y="0"/>
                </a:lnTo>
                <a:lnTo>
                  <a:pt x="25401" y="0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16933"/>
                </a:lnTo>
                <a:lnTo>
                  <a:pt x="76200" y="33867"/>
                </a:lnTo>
                <a:lnTo>
                  <a:pt x="93133" y="50800"/>
                </a:lnTo>
                <a:lnTo>
                  <a:pt x="110067" y="76200"/>
                </a:lnTo>
                <a:lnTo>
                  <a:pt x="127000" y="101600"/>
                </a:lnTo>
                <a:lnTo>
                  <a:pt x="143934" y="127000"/>
                </a:lnTo>
                <a:lnTo>
                  <a:pt x="169333" y="160867"/>
                </a:lnTo>
                <a:lnTo>
                  <a:pt x="177801" y="194733"/>
                </a:lnTo>
                <a:lnTo>
                  <a:pt x="186267" y="228600"/>
                </a:lnTo>
                <a:lnTo>
                  <a:pt x="194734" y="262467"/>
                </a:lnTo>
                <a:lnTo>
                  <a:pt x="194734" y="296333"/>
                </a:lnTo>
                <a:lnTo>
                  <a:pt x="194734" y="330200"/>
                </a:lnTo>
                <a:lnTo>
                  <a:pt x="186267" y="364067"/>
                </a:lnTo>
                <a:lnTo>
                  <a:pt x="177801" y="397933"/>
                </a:lnTo>
                <a:lnTo>
                  <a:pt x="169333" y="423333"/>
                </a:lnTo>
                <a:lnTo>
                  <a:pt x="152400" y="448733"/>
                </a:lnTo>
                <a:lnTo>
                  <a:pt x="135467" y="474133"/>
                </a:lnTo>
                <a:lnTo>
                  <a:pt x="118534" y="491067"/>
                </a:lnTo>
                <a:lnTo>
                  <a:pt x="93133" y="508000"/>
                </a:lnTo>
                <a:lnTo>
                  <a:pt x="76200" y="524933"/>
                </a:lnTo>
                <a:lnTo>
                  <a:pt x="67734" y="533400"/>
                </a:lnTo>
                <a:lnTo>
                  <a:pt x="50800" y="541867"/>
                </a:lnTo>
                <a:lnTo>
                  <a:pt x="33867" y="550333"/>
                </a:lnTo>
                <a:lnTo>
                  <a:pt x="25401" y="558800"/>
                </a:lnTo>
                <a:lnTo>
                  <a:pt x="16933" y="558800"/>
                </a:lnTo>
                <a:lnTo>
                  <a:pt x="8467" y="567267"/>
                </a:lnTo>
                <a:lnTo>
                  <a:pt x="8467" y="567267"/>
                </a:lnTo>
                <a:lnTo>
                  <a:pt x="0" y="567267"/>
                </a:lnTo>
                <a:lnTo>
                  <a:pt x="0" y="567267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9017000" y="3894667"/>
            <a:ext cx="101601" cy="76201"/>
          </a:xfrm>
          <a:custGeom>
            <a:avLst/>
            <a:gdLst/>
            <a:ahLst/>
            <a:cxnLst/>
            <a:rect l="0" t="0" r="0" b="0"/>
            <a:pathLst>
              <a:path w="101601" h="76201">
                <a:moveTo>
                  <a:pt x="50800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93134" y="8466"/>
                </a:lnTo>
                <a:lnTo>
                  <a:pt x="93134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4" y="33866"/>
                </a:lnTo>
                <a:lnTo>
                  <a:pt x="93134" y="42333"/>
                </a:lnTo>
                <a:lnTo>
                  <a:pt x="84666" y="50800"/>
                </a:lnTo>
                <a:lnTo>
                  <a:pt x="76200" y="59266"/>
                </a:lnTo>
                <a:lnTo>
                  <a:pt x="67733" y="59266"/>
                </a:lnTo>
                <a:lnTo>
                  <a:pt x="59267" y="59266"/>
                </a:lnTo>
                <a:lnTo>
                  <a:pt x="42333" y="59266"/>
                </a:lnTo>
                <a:lnTo>
                  <a:pt x="33867" y="59266"/>
                </a:lnTo>
                <a:lnTo>
                  <a:pt x="25400" y="59266"/>
                </a:lnTo>
                <a:lnTo>
                  <a:pt x="16934" y="50800"/>
                </a:lnTo>
                <a:lnTo>
                  <a:pt x="8466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8466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6" y="8466"/>
                </a:lnTo>
                <a:lnTo>
                  <a:pt x="84666" y="16933"/>
                </a:lnTo>
                <a:lnTo>
                  <a:pt x="93134" y="25400"/>
                </a:lnTo>
                <a:lnTo>
                  <a:pt x="93134" y="33866"/>
                </a:lnTo>
                <a:lnTo>
                  <a:pt x="93134" y="42333"/>
                </a:lnTo>
                <a:lnTo>
                  <a:pt x="93134" y="50800"/>
                </a:lnTo>
                <a:lnTo>
                  <a:pt x="84666" y="59266"/>
                </a:lnTo>
                <a:lnTo>
                  <a:pt x="84666" y="67733"/>
                </a:lnTo>
                <a:lnTo>
                  <a:pt x="76200" y="76200"/>
                </a:lnTo>
                <a:lnTo>
                  <a:pt x="67733" y="76200"/>
                </a:lnTo>
                <a:lnTo>
                  <a:pt x="59267" y="76200"/>
                </a:lnTo>
                <a:lnTo>
                  <a:pt x="50800" y="76200"/>
                </a:lnTo>
                <a:lnTo>
                  <a:pt x="42333" y="67733"/>
                </a:lnTo>
                <a:lnTo>
                  <a:pt x="33867" y="67733"/>
                </a:lnTo>
                <a:lnTo>
                  <a:pt x="25400" y="59266"/>
                </a:lnTo>
                <a:lnTo>
                  <a:pt x="16934" y="50800"/>
                </a:lnTo>
                <a:lnTo>
                  <a:pt x="16934" y="42333"/>
                </a:lnTo>
                <a:lnTo>
                  <a:pt x="8466" y="33866"/>
                </a:lnTo>
                <a:lnTo>
                  <a:pt x="8466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6" y="33866"/>
                </a:lnTo>
                <a:lnTo>
                  <a:pt x="76200" y="33866"/>
                </a:lnTo>
                <a:lnTo>
                  <a:pt x="76200" y="33866"/>
                </a:lnTo>
                <a:lnTo>
                  <a:pt x="76200" y="42333"/>
                </a:lnTo>
                <a:lnTo>
                  <a:pt x="76200" y="42333"/>
                </a:lnTo>
                <a:lnTo>
                  <a:pt x="67733" y="42333"/>
                </a:lnTo>
                <a:lnTo>
                  <a:pt x="59267" y="42333"/>
                </a:lnTo>
                <a:lnTo>
                  <a:pt x="59267" y="33866"/>
                </a:lnTo>
                <a:lnTo>
                  <a:pt x="59267" y="33866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10422466" y="1684867"/>
            <a:ext cx="177802" cy="465667"/>
          </a:xfrm>
          <a:custGeom>
            <a:avLst/>
            <a:gdLst/>
            <a:ahLst/>
            <a:cxnLst/>
            <a:rect l="0" t="0" r="0" b="0"/>
            <a:pathLst>
              <a:path w="177802" h="465667">
                <a:moveTo>
                  <a:pt x="101601" y="76200"/>
                </a:moveTo>
                <a:lnTo>
                  <a:pt x="101601" y="76200"/>
                </a:lnTo>
                <a:lnTo>
                  <a:pt x="101601" y="67733"/>
                </a:lnTo>
                <a:lnTo>
                  <a:pt x="101601" y="59266"/>
                </a:lnTo>
                <a:lnTo>
                  <a:pt x="93134" y="50800"/>
                </a:lnTo>
                <a:lnTo>
                  <a:pt x="93134" y="33866"/>
                </a:lnTo>
                <a:lnTo>
                  <a:pt x="93134" y="25400"/>
                </a:lnTo>
                <a:lnTo>
                  <a:pt x="93134" y="16933"/>
                </a:lnTo>
                <a:lnTo>
                  <a:pt x="93134" y="8466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101601" y="8466"/>
                </a:lnTo>
                <a:lnTo>
                  <a:pt x="101601" y="16933"/>
                </a:lnTo>
                <a:lnTo>
                  <a:pt x="110068" y="33866"/>
                </a:lnTo>
                <a:lnTo>
                  <a:pt x="110068" y="42333"/>
                </a:lnTo>
                <a:lnTo>
                  <a:pt x="118534" y="59266"/>
                </a:lnTo>
                <a:lnTo>
                  <a:pt x="127000" y="76200"/>
                </a:lnTo>
                <a:lnTo>
                  <a:pt x="135468" y="101600"/>
                </a:lnTo>
                <a:lnTo>
                  <a:pt x="143934" y="118533"/>
                </a:lnTo>
                <a:lnTo>
                  <a:pt x="160867" y="143933"/>
                </a:lnTo>
                <a:lnTo>
                  <a:pt x="169334" y="169333"/>
                </a:lnTo>
                <a:lnTo>
                  <a:pt x="169334" y="203200"/>
                </a:lnTo>
                <a:lnTo>
                  <a:pt x="177801" y="220133"/>
                </a:lnTo>
                <a:lnTo>
                  <a:pt x="177801" y="245533"/>
                </a:lnTo>
                <a:lnTo>
                  <a:pt x="169334" y="270933"/>
                </a:lnTo>
                <a:lnTo>
                  <a:pt x="160867" y="296333"/>
                </a:lnTo>
                <a:lnTo>
                  <a:pt x="152400" y="313266"/>
                </a:lnTo>
                <a:lnTo>
                  <a:pt x="143934" y="338666"/>
                </a:lnTo>
                <a:lnTo>
                  <a:pt x="127000" y="355600"/>
                </a:lnTo>
                <a:lnTo>
                  <a:pt x="110068" y="372533"/>
                </a:lnTo>
                <a:lnTo>
                  <a:pt x="93134" y="389466"/>
                </a:lnTo>
                <a:lnTo>
                  <a:pt x="67734" y="406400"/>
                </a:lnTo>
                <a:lnTo>
                  <a:pt x="50800" y="423333"/>
                </a:lnTo>
                <a:lnTo>
                  <a:pt x="33868" y="431800"/>
                </a:lnTo>
                <a:lnTo>
                  <a:pt x="16934" y="448733"/>
                </a:lnTo>
                <a:lnTo>
                  <a:pt x="8467" y="457200"/>
                </a:lnTo>
                <a:lnTo>
                  <a:pt x="0" y="457200"/>
                </a:lnTo>
                <a:lnTo>
                  <a:pt x="0" y="465666"/>
                </a:lnTo>
                <a:lnTo>
                  <a:pt x="0" y="465666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0354733" y="1981200"/>
            <a:ext cx="177802" cy="262468"/>
          </a:xfrm>
          <a:custGeom>
            <a:avLst/>
            <a:gdLst/>
            <a:ahLst/>
            <a:cxnLst/>
            <a:rect l="0" t="0" r="0" b="0"/>
            <a:pathLst>
              <a:path w="177802" h="262468">
                <a:moveTo>
                  <a:pt x="76200" y="0"/>
                </a:move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7"/>
                </a:lnTo>
                <a:lnTo>
                  <a:pt x="59267" y="16933"/>
                </a:lnTo>
                <a:lnTo>
                  <a:pt x="50801" y="33867"/>
                </a:lnTo>
                <a:lnTo>
                  <a:pt x="50801" y="42333"/>
                </a:lnTo>
                <a:lnTo>
                  <a:pt x="50801" y="59267"/>
                </a:lnTo>
                <a:lnTo>
                  <a:pt x="50801" y="76200"/>
                </a:lnTo>
                <a:lnTo>
                  <a:pt x="50801" y="93133"/>
                </a:lnTo>
                <a:lnTo>
                  <a:pt x="50801" y="118533"/>
                </a:lnTo>
                <a:lnTo>
                  <a:pt x="42333" y="135467"/>
                </a:lnTo>
                <a:lnTo>
                  <a:pt x="42333" y="160867"/>
                </a:lnTo>
                <a:lnTo>
                  <a:pt x="33867" y="177800"/>
                </a:lnTo>
                <a:lnTo>
                  <a:pt x="25401" y="194733"/>
                </a:lnTo>
                <a:lnTo>
                  <a:pt x="25401" y="211667"/>
                </a:lnTo>
                <a:lnTo>
                  <a:pt x="16934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8467" y="254000"/>
                </a:lnTo>
                <a:lnTo>
                  <a:pt x="16934" y="254000"/>
                </a:lnTo>
                <a:lnTo>
                  <a:pt x="25401" y="254000"/>
                </a:lnTo>
                <a:lnTo>
                  <a:pt x="50801" y="254000"/>
                </a:lnTo>
                <a:lnTo>
                  <a:pt x="67733" y="245533"/>
                </a:lnTo>
                <a:lnTo>
                  <a:pt x="76200" y="245533"/>
                </a:lnTo>
                <a:lnTo>
                  <a:pt x="101601" y="237067"/>
                </a:lnTo>
                <a:lnTo>
                  <a:pt x="118533" y="237067"/>
                </a:lnTo>
                <a:lnTo>
                  <a:pt x="135467" y="228600"/>
                </a:lnTo>
                <a:lnTo>
                  <a:pt x="152400" y="220133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77801" y="203200"/>
                </a:lnTo>
                <a:lnTo>
                  <a:pt x="177801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0430933" y="1557867"/>
            <a:ext cx="347134" cy="203201"/>
          </a:xfrm>
          <a:custGeom>
            <a:avLst/>
            <a:gdLst/>
            <a:ahLst/>
            <a:cxnLst/>
            <a:rect l="0" t="0" r="0" b="0"/>
            <a:pathLst>
              <a:path w="347134" h="203201">
                <a:moveTo>
                  <a:pt x="0" y="203200"/>
                </a:move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77800"/>
                </a:lnTo>
                <a:lnTo>
                  <a:pt x="16934" y="169333"/>
                </a:lnTo>
                <a:lnTo>
                  <a:pt x="16934" y="152400"/>
                </a:lnTo>
                <a:lnTo>
                  <a:pt x="25401" y="135466"/>
                </a:lnTo>
                <a:lnTo>
                  <a:pt x="33867" y="118533"/>
                </a:lnTo>
                <a:lnTo>
                  <a:pt x="33867" y="101600"/>
                </a:lnTo>
                <a:lnTo>
                  <a:pt x="42333" y="84666"/>
                </a:lnTo>
                <a:lnTo>
                  <a:pt x="42333" y="67733"/>
                </a:lnTo>
                <a:lnTo>
                  <a:pt x="50801" y="42333"/>
                </a:lnTo>
                <a:lnTo>
                  <a:pt x="50801" y="33866"/>
                </a:lnTo>
                <a:lnTo>
                  <a:pt x="59267" y="25400"/>
                </a:lnTo>
                <a:lnTo>
                  <a:pt x="59267" y="16933"/>
                </a:lnTo>
                <a:lnTo>
                  <a:pt x="59267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67733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101601" y="25400"/>
                </a:lnTo>
                <a:lnTo>
                  <a:pt x="110067" y="33866"/>
                </a:lnTo>
                <a:lnTo>
                  <a:pt x="127001" y="42333"/>
                </a:lnTo>
                <a:lnTo>
                  <a:pt x="152400" y="50800"/>
                </a:lnTo>
                <a:lnTo>
                  <a:pt x="169334" y="50800"/>
                </a:lnTo>
                <a:lnTo>
                  <a:pt x="194733" y="59266"/>
                </a:lnTo>
                <a:lnTo>
                  <a:pt x="220133" y="67733"/>
                </a:lnTo>
                <a:lnTo>
                  <a:pt x="237067" y="67733"/>
                </a:lnTo>
                <a:lnTo>
                  <a:pt x="254001" y="76200"/>
                </a:lnTo>
                <a:lnTo>
                  <a:pt x="279401" y="76200"/>
                </a:lnTo>
                <a:lnTo>
                  <a:pt x="296333" y="84666"/>
                </a:lnTo>
                <a:lnTo>
                  <a:pt x="304800" y="84666"/>
                </a:lnTo>
                <a:lnTo>
                  <a:pt x="321734" y="93133"/>
                </a:lnTo>
                <a:lnTo>
                  <a:pt x="330201" y="93133"/>
                </a:lnTo>
                <a:lnTo>
                  <a:pt x="338667" y="101600"/>
                </a:lnTo>
                <a:lnTo>
                  <a:pt x="338667" y="101600"/>
                </a:lnTo>
                <a:lnTo>
                  <a:pt x="347133" y="110066"/>
                </a:lnTo>
                <a:lnTo>
                  <a:pt x="347133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9440333" y="3378200"/>
            <a:ext cx="203202" cy="397934"/>
          </a:xfrm>
          <a:custGeom>
            <a:avLst/>
            <a:gdLst/>
            <a:ahLst/>
            <a:cxnLst/>
            <a:rect l="0" t="0" r="0" b="0"/>
            <a:pathLst>
              <a:path w="203202" h="397934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16934" y="84667"/>
                </a:lnTo>
                <a:lnTo>
                  <a:pt x="16934" y="110067"/>
                </a:lnTo>
                <a:lnTo>
                  <a:pt x="25400" y="135467"/>
                </a:lnTo>
                <a:lnTo>
                  <a:pt x="25400" y="169333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87867"/>
                </a:lnTo>
                <a:lnTo>
                  <a:pt x="16934" y="304800"/>
                </a:lnTo>
                <a:lnTo>
                  <a:pt x="16934" y="330200"/>
                </a:lnTo>
                <a:lnTo>
                  <a:pt x="16934" y="338667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47133"/>
                </a:lnTo>
                <a:lnTo>
                  <a:pt x="8467" y="338667"/>
                </a:lnTo>
                <a:lnTo>
                  <a:pt x="8467" y="321733"/>
                </a:lnTo>
                <a:lnTo>
                  <a:pt x="8467" y="313267"/>
                </a:lnTo>
                <a:lnTo>
                  <a:pt x="8467" y="287867"/>
                </a:lnTo>
                <a:lnTo>
                  <a:pt x="16934" y="270933"/>
                </a:lnTo>
                <a:lnTo>
                  <a:pt x="16934" y="245533"/>
                </a:lnTo>
                <a:lnTo>
                  <a:pt x="25400" y="228600"/>
                </a:lnTo>
                <a:lnTo>
                  <a:pt x="33867" y="211667"/>
                </a:lnTo>
                <a:lnTo>
                  <a:pt x="42333" y="203200"/>
                </a:lnTo>
                <a:lnTo>
                  <a:pt x="50801" y="194733"/>
                </a:lnTo>
                <a:lnTo>
                  <a:pt x="67734" y="186267"/>
                </a:lnTo>
                <a:lnTo>
                  <a:pt x="84667" y="186267"/>
                </a:lnTo>
                <a:lnTo>
                  <a:pt x="101600" y="186267"/>
                </a:lnTo>
                <a:lnTo>
                  <a:pt x="118533" y="186267"/>
                </a:lnTo>
                <a:lnTo>
                  <a:pt x="135467" y="194733"/>
                </a:lnTo>
                <a:lnTo>
                  <a:pt x="152400" y="203200"/>
                </a:lnTo>
                <a:lnTo>
                  <a:pt x="160867" y="220133"/>
                </a:lnTo>
                <a:lnTo>
                  <a:pt x="177800" y="237067"/>
                </a:lnTo>
                <a:lnTo>
                  <a:pt x="186267" y="262467"/>
                </a:lnTo>
                <a:lnTo>
                  <a:pt x="194733" y="279400"/>
                </a:lnTo>
                <a:lnTo>
                  <a:pt x="194733" y="304800"/>
                </a:lnTo>
                <a:lnTo>
                  <a:pt x="203201" y="321733"/>
                </a:lnTo>
                <a:lnTo>
                  <a:pt x="203201" y="338667"/>
                </a:lnTo>
                <a:lnTo>
                  <a:pt x="203201" y="355600"/>
                </a:lnTo>
                <a:lnTo>
                  <a:pt x="194733" y="364067"/>
                </a:lnTo>
                <a:lnTo>
                  <a:pt x="177800" y="372533"/>
                </a:lnTo>
                <a:lnTo>
                  <a:pt x="169334" y="381000"/>
                </a:lnTo>
                <a:lnTo>
                  <a:pt x="152400" y="381000"/>
                </a:lnTo>
                <a:lnTo>
                  <a:pt x="135467" y="389467"/>
                </a:lnTo>
                <a:lnTo>
                  <a:pt x="110067" y="397933"/>
                </a:lnTo>
                <a:lnTo>
                  <a:pt x="93134" y="397933"/>
                </a:lnTo>
                <a:lnTo>
                  <a:pt x="76200" y="389467"/>
                </a:lnTo>
                <a:lnTo>
                  <a:pt x="59267" y="389467"/>
                </a:lnTo>
                <a:lnTo>
                  <a:pt x="42333" y="381000"/>
                </a:lnTo>
                <a:lnTo>
                  <a:pt x="25400" y="381000"/>
                </a:lnTo>
                <a:lnTo>
                  <a:pt x="16934" y="372533"/>
                </a:lnTo>
                <a:lnTo>
                  <a:pt x="16934" y="372533"/>
                </a:lnTo>
                <a:lnTo>
                  <a:pt x="8467" y="364067"/>
                </a:lnTo>
                <a:lnTo>
                  <a:pt x="8467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9711266" y="3513667"/>
            <a:ext cx="42335" cy="245534"/>
          </a:xfrm>
          <a:custGeom>
            <a:avLst/>
            <a:gdLst/>
            <a:ahLst/>
            <a:cxnLst/>
            <a:rect l="0" t="0" r="0" b="0"/>
            <a:pathLst>
              <a:path w="42335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16934" y="67733"/>
                </a:lnTo>
                <a:lnTo>
                  <a:pt x="16934" y="93133"/>
                </a:lnTo>
                <a:lnTo>
                  <a:pt x="25401" y="110066"/>
                </a:lnTo>
                <a:lnTo>
                  <a:pt x="25401" y="143933"/>
                </a:lnTo>
                <a:lnTo>
                  <a:pt x="33867" y="160866"/>
                </a:lnTo>
                <a:lnTo>
                  <a:pt x="33867" y="186266"/>
                </a:lnTo>
                <a:lnTo>
                  <a:pt x="42334" y="203200"/>
                </a:lnTo>
                <a:lnTo>
                  <a:pt x="42334" y="220133"/>
                </a:lnTo>
                <a:lnTo>
                  <a:pt x="42334" y="237066"/>
                </a:lnTo>
                <a:lnTo>
                  <a:pt x="33867" y="237066"/>
                </a:lnTo>
                <a:lnTo>
                  <a:pt x="33867" y="237066"/>
                </a:lnTo>
                <a:lnTo>
                  <a:pt x="33867" y="245533"/>
                </a:lnTo>
                <a:lnTo>
                  <a:pt x="33867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9652000" y="3606800"/>
            <a:ext cx="211667" cy="16934"/>
          </a:xfrm>
          <a:custGeom>
            <a:avLst/>
            <a:gdLst/>
            <a:ahLst/>
            <a:cxnLst/>
            <a:rect l="0" t="0" r="0" b="0"/>
            <a:pathLst>
              <a:path w="211667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11666" y="8467"/>
                </a:lnTo>
                <a:lnTo>
                  <a:pt x="2116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9872134" y="3471333"/>
            <a:ext cx="270934" cy="313268"/>
          </a:xfrm>
          <a:custGeom>
            <a:avLst/>
            <a:gdLst/>
            <a:ahLst/>
            <a:cxnLst/>
            <a:rect l="0" t="0" r="0" b="0"/>
            <a:pathLst>
              <a:path w="270934" h="313268">
                <a:moveTo>
                  <a:pt x="33866" y="25400"/>
                </a:moveTo>
                <a:lnTo>
                  <a:pt x="33866" y="25400"/>
                </a:lnTo>
                <a:lnTo>
                  <a:pt x="42333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59266" y="8467"/>
                </a:lnTo>
                <a:lnTo>
                  <a:pt x="67732" y="0"/>
                </a:lnTo>
                <a:lnTo>
                  <a:pt x="76200" y="0"/>
                </a:lnTo>
                <a:lnTo>
                  <a:pt x="93132" y="8467"/>
                </a:lnTo>
                <a:lnTo>
                  <a:pt x="110066" y="8467"/>
                </a:lnTo>
                <a:lnTo>
                  <a:pt x="127000" y="16934"/>
                </a:lnTo>
                <a:lnTo>
                  <a:pt x="143932" y="33867"/>
                </a:lnTo>
                <a:lnTo>
                  <a:pt x="160866" y="42334"/>
                </a:lnTo>
                <a:lnTo>
                  <a:pt x="169332" y="67734"/>
                </a:lnTo>
                <a:lnTo>
                  <a:pt x="177799" y="84667"/>
                </a:lnTo>
                <a:lnTo>
                  <a:pt x="186266" y="110067"/>
                </a:lnTo>
                <a:lnTo>
                  <a:pt x="186266" y="135467"/>
                </a:lnTo>
                <a:lnTo>
                  <a:pt x="186266" y="160867"/>
                </a:lnTo>
                <a:lnTo>
                  <a:pt x="177799" y="186267"/>
                </a:lnTo>
                <a:lnTo>
                  <a:pt x="169332" y="203200"/>
                </a:lnTo>
                <a:lnTo>
                  <a:pt x="160866" y="220134"/>
                </a:lnTo>
                <a:lnTo>
                  <a:pt x="143932" y="237067"/>
                </a:lnTo>
                <a:lnTo>
                  <a:pt x="127000" y="245534"/>
                </a:lnTo>
                <a:lnTo>
                  <a:pt x="110066" y="254000"/>
                </a:lnTo>
                <a:lnTo>
                  <a:pt x="93132" y="262467"/>
                </a:lnTo>
                <a:lnTo>
                  <a:pt x="76200" y="270934"/>
                </a:lnTo>
                <a:lnTo>
                  <a:pt x="59266" y="270934"/>
                </a:lnTo>
                <a:lnTo>
                  <a:pt x="42333" y="270934"/>
                </a:lnTo>
                <a:lnTo>
                  <a:pt x="33866" y="270934"/>
                </a:lnTo>
                <a:lnTo>
                  <a:pt x="16932" y="262467"/>
                </a:lnTo>
                <a:lnTo>
                  <a:pt x="16932" y="254000"/>
                </a:lnTo>
                <a:lnTo>
                  <a:pt x="8466" y="245534"/>
                </a:lnTo>
                <a:lnTo>
                  <a:pt x="0" y="228600"/>
                </a:lnTo>
                <a:lnTo>
                  <a:pt x="8466" y="220134"/>
                </a:lnTo>
                <a:lnTo>
                  <a:pt x="8466" y="203200"/>
                </a:lnTo>
                <a:lnTo>
                  <a:pt x="16932" y="194734"/>
                </a:lnTo>
                <a:lnTo>
                  <a:pt x="25399" y="186267"/>
                </a:lnTo>
                <a:lnTo>
                  <a:pt x="42333" y="177800"/>
                </a:lnTo>
                <a:lnTo>
                  <a:pt x="59266" y="177800"/>
                </a:lnTo>
                <a:lnTo>
                  <a:pt x="84666" y="186267"/>
                </a:lnTo>
                <a:lnTo>
                  <a:pt x="110066" y="186267"/>
                </a:lnTo>
                <a:lnTo>
                  <a:pt x="135466" y="194734"/>
                </a:lnTo>
                <a:lnTo>
                  <a:pt x="160866" y="211667"/>
                </a:lnTo>
                <a:lnTo>
                  <a:pt x="186266" y="228600"/>
                </a:lnTo>
                <a:lnTo>
                  <a:pt x="211666" y="245534"/>
                </a:lnTo>
                <a:lnTo>
                  <a:pt x="228600" y="262467"/>
                </a:lnTo>
                <a:lnTo>
                  <a:pt x="245532" y="279400"/>
                </a:lnTo>
                <a:lnTo>
                  <a:pt x="262466" y="287867"/>
                </a:lnTo>
                <a:lnTo>
                  <a:pt x="262466" y="296334"/>
                </a:lnTo>
                <a:lnTo>
                  <a:pt x="270933" y="304800"/>
                </a:lnTo>
                <a:lnTo>
                  <a:pt x="270933" y="304800"/>
                </a:lnTo>
                <a:lnTo>
                  <a:pt x="270933" y="313267"/>
                </a:lnTo>
                <a:lnTo>
                  <a:pt x="270933" y="313267"/>
                </a:lnTo>
                <a:lnTo>
                  <a:pt x="270933" y="304800"/>
                </a:lnTo>
                <a:lnTo>
                  <a:pt x="270933" y="304800"/>
                </a:lnTo>
                <a:lnTo>
                  <a:pt x="262466" y="304800"/>
                </a:lnTo>
                <a:lnTo>
                  <a:pt x="262466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0109200" y="3302000"/>
            <a:ext cx="237067" cy="499534"/>
          </a:xfrm>
          <a:custGeom>
            <a:avLst/>
            <a:gdLst/>
            <a:ahLst/>
            <a:cxnLst/>
            <a:rect l="0" t="0" r="0" b="0"/>
            <a:pathLst>
              <a:path w="237067" h="499534">
                <a:moveTo>
                  <a:pt x="0" y="8467"/>
                </a:moveTo>
                <a:lnTo>
                  <a:pt x="0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4" y="8467"/>
                </a:lnTo>
                <a:lnTo>
                  <a:pt x="59266" y="8467"/>
                </a:lnTo>
                <a:lnTo>
                  <a:pt x="84666" y="16933"/>
                </a:lnTo>
                <a:lnTo>
                  <a:pt x="101600" y="25400"/>
                </a:lnTo>
                <a:lnTo>
                  <a:pt x="127000" y="42333"/>
                </a:lnTo>
                <a:lnTo>
                  <a:pt x="152400" y="67733"/>
                </a:lnTo>
                <a:lnTo>
                  <a:pt x="169333" y="93133"/>
                </a:lnTo>
                <a:lnTo>
                  <a:pt x="194734" y="127000"/>
                </a:lnTo>
                <a:lnTo>
                  <a:pt x="211666" y="169333"/>
                </a:lnTo>
                <a:lnTo>
                  <a:pt x="220134" y="211667"/>
                </a:lnTo>
                <a:lnTo>
                  <a:pt x="228600" y="245533"/>
                </a:lnTo>
                <a:lnTo>
                  <a:pt x="237066" y="287867"/>
                </a:lnTo>
                <a:lnTo>
                  <a:pt x="237066" y="330200"/>
                </a:lnTo>
                <a:lnTo>
                  <a:pt x="220134" y="364067"/>
                </a:lnTo>
                <a:lnTo>
                  <a:pt x="211666" y="389467"/>
                </a:lnTo>
                <a:lnTo>
                  <a:pt x="194734" y="414867"/>
                </a:lnTo>
                <a:lnTo>
                  <a:pt x="177800" y="440267"/>
                </a:lnTo>
                <a:lnTo>
                  <a:pt x="152400" y="457200"/>
                </a:lnTo>
                <a:lnTo>
                  <a:pt x="127000" y="474133"/>
                </a:lnTo>
                <a:lnTo>
                  <a:pt x="101600" y="482600"/>
                </a:lnTo>
                <a:lnTo>
                  <a:pt x="84666" y="491067"/>
                </a:lnTo>
                <a:lnTo>
                  <a:pt x="84666" y="491067"/>
                </a:lnTo>
                <a:lnTo>
                  <a:pt x="67734" y="499533"/>
                </a:lnTo>
                <a:lnTo>
                  <a:pt x="67734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9160933" y="3251200"/>
            <a:ext cx="203201" cy="575734"/>
          </a:xfrm>
          <a:custGeom>
            <a:avLst/>
            <a:gdLst/>
            <a:ahLst/>
            <a:cxnLst/>
            <a:rect l="0" t="0" r="0" b="0"/>
            <a:pathLst>
              <a:path w="203201" h="575734">
                <a:moveTo>
                  <a:pt x="203200" y="8467"/>
                </a:moveTo>
                <a:lnTo>
                  <a:pt x="203200" y="8467"/>
                </a:lnTo>
                <a:lnTo>
                  <a:pt x="194734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77801" y="8467"/>
                </a:lnTo>
                <a:lnTo>
                  <a:pt x="160867" y="8467"/>
                </a:lnTo>
                <a:lnTo>
                  <a:pt x="152400" y="16933"/>
                </a:lnTo>
                <a:lnTo>
                  <a:pt x="135467" y="33867"/>
                </a:lnTo>
                <a:lnTo>
                  <a:pt x="118534" y="50800"/>
                </a:lnTo>
                <a:lnTo>
                  <a:pt x="93133" y="76200"/>
                </a:lnTo>
                <a:lnTo>
                  <a:pt x="67734" y="110067"/>
                </a:lnTo>
                <a:lnTo>
                  <a:pt x="50800" y="135467"/>
                </a:lnTo>
                <a:lnTo>
                  <a:pt x="33867" y="177800"/>
                </a:lnTo>
                <a:lnTo>
                  <a:pt x="16933" y="211667"/>
                </a:lnTo>
                <a:lnTo>
                  <a:pt x="0" y="254000"/>
                </a:lnTo>
                <a:lnTo>
                  <a:pt x="0" y="287867"/>
                </a:lnTo>
                <a:lnTo>
                  <a:pt x="0" y="330200"/>
                </a:lnTo>
                <a:lnTo>
                  <a:pt x="8467" y="364067"/>
                </a:lnTo>
                <a:lnTo>
                  <a:pt x="16933" y="397933"/>
                </a:lnTo>
                <a:lnTo>
                  <a:pt x="33867" y="423333"/>
                </a:lnTo>
                <a:lnTo>
                  <a:pt x="50800" y="448733"/>
                </a:lnTo>
                <a:lnTo>
                  <a:pt x="67734" y="482600"/>
                </a:lnTo>
                <a:lnTo>
                  <a:pt x="93133" y="499533"/>
                </a:lnTo>
                <a:lnTo>
                  <a:pt x="110067" y="516467"/>
                </a:lnTo>
                <a:lnTo>
                  <a:pt x="118534" y="533400"/>
                </a:lnTo>
                <a:lnTo>
                  <a:pt x="135467" y="541867"/>
                </a:lnTo>
                <a:lnTo>
                  <a:pt x="143934" y="550333"/>
                </a:lnTo>
                <a:lnTo>
                  <a:pt x="152400" y="558800"/>
                </a:lnTo>
                <a:lnTo>
                  <a:pt x="160867" y="567267"/>
                </a:lnTo>
                <a:lnTo>
                  <a:pt x="169333" y="567267"/>
                </a:lnTo>
                <a:lnTo>
                  <a:pt x="177801" y="575733"/>
                </a:lnTo>
                <a:lnTo>
                  <a:pt x="177801" y="575733"/>
                </a:lnTo>
                <a:lnTo>
                  <a:pt x="177801" y="575733"/>
                </a:lnTo>
                <a:lnTo>
                  <a:pt x="177801" y="567267"/>
                </a:lnTo>
                <a:lnTo>
                  <a:pt x="177801" y="567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9313333" y="3970867"/>
            <a:ext cx="1117601" cy="76201"/>
          </a:xfrm>
          <a:custGeom>
            <a:avLst/>
            <a:gdLst/>
            <a:ahLst/>
            <a:cxnLst/>
            <a:rect l="0" t="0" r="0" b="0"/>
            <a:pathLst>
              <a:path w="1117601" h="76201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67734" y="8466"/>
                </a:lnTo>
                <a:lnTo>
                  <a:pt x="101601" y="8466"/>
                </a:lnTo>
                <a:lnTo>
                  <a:pt x="135467" y="8466"/>
                </a:lnTo>
                <a:lnTo>
                  <a:pt x="186267" y="8466"/>
                </a:lnTo>
                <a:lnTo>
                  <a:pt x="245533" y="0"/>
                </a:lnTo>
                <a:lnTo>
                  <a:pt x="304800" y="0"/>
                </a:lnTo>
                <a:lnTo>
                  <a:pt x="364067" y="0"/>
                </a:lnTo>
                <a:lnTo>
                  <a:pt x="431800" y="0"/>
                </a:lnTo>
                <a:lnTo>
                  <a:pt x="499533" y="8466"/>
                </a:lnTo>
                <a:lnTo>
                  <a:pt x="558801" y="8466"/>
                </a:lnTo>
                <a:lnTo>
                  <a:pt x="626533" y="8466"/>
                </a:lnTo>
                <a:lnTo>
                  <a:pt x="685801" y="16933"/>
                </a:lnTo>
                <a:lnTo>
                  <a:pt x="753534" y="25400"/>
                </a:lnTo>
                <a:lnTo>
                  <a:pt x="812800" y="33866"/>
                </a:lnTo>
                <a:lnTo>
                  <a:pt x="863601" y="42333"/>
                </a:lnTo>
                <a:lnTo>
                  <a:pt x="914401" y="50800"/>
                </a:lnTo>
                <a:lnTo>
                  <a:pt x="956733" y="59266"/>
                </a:lnTo>
                <a:lnTo>
                  <a:pt x="999067" y="67733"/>
                </a:lnTo>
                <a:lnTo>
                  <a:pt x="1032933" y="67733"/>
                </a:lnTo>
                <a:lnTo>
                  <a:pt x="1049867" y="76200"/>
                </a:lnTo>
                <a:lnTo>
                  <a:pt x="1066801" y="76200"/>
                </a:lnTo>
                <a:lnTo>
                  <a:pt x="1083733" y="76200"/>
                </a:lnTo>
                <a:lnTo>
                  <a:pt x="1100667" y="76200"/>
                </a:lnTo>
                <a:lnTo>
                  <a:pt x="1109133" y="76200"/>
                </a:lnTo>
                <a:lnTo>
                  <a:pt x="1109133" y="76200"/>
                </a:lnTo>
                <a:lnTo>
                  <a:pt x="1117600" y="76200"/>
                </a:lnTo>
                <a:lnTo>
                  <a:pt x="1117600" y="67733"/>
                </a:lnTo>
                <a:lnTo>
                  <a:pt x="1117600" y="67733"/>
                </a:lnTo>
                <a:lnTo>
                  <a:pt x="1117600" y="67733"/>
                </a:lnTo>
                <a:lnTo>
                  <a:pt x="1109133" y="59266"/>
                </a:lnTo>
                <a:lnTo>
                  <a:pt x="1109133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9508067" y="4047067"/>
            <a:ext cx="237067" cy="372534"/>
          </a:xfrm>
          <a:custGeom>
            <a:avLst/>
            <a:gdLst/>
            <a:ahLst/>
            <a:cxnLst/>
            <a:rect l="0" t="0" r="0" b="0"/>
            <a:pathLst>
              <a:path w="237067" h="372534">
                <a:moveTo>
                  <a:pt x="8466" y="0"/>
                </a:moveTo>
                <a:lnTo>
                  <a:pt x="8466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27000"/>
                </a:lnTo>
                <a:lnTo>
                  <a:pt x="16933" y="152400"/>
                </a:lnTo>
                <a:lnTo>
                  <a:pt x="25400" y="186266"/>
                </a:lnTo>
                <a:lnTo>
                  <a:pt x="25400" y="220133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96333"/>
                </a:lnTo>
                <a:lnTo>
                  <a:pt x="25400" y="313266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38666"/>
                </a:lnTo>
                <a:lnTo>
                  <a:pt x="16933" y="347133"/>
                </a:lnTo>
                <a:lnTo>
                  <a:pt x="16933" y="347133"/>
                </a:lnTo>
                <a:lnTo>
                  <a:pt x="16933" y="347133"/>
                </a:lnTo>
                <a:lnTo>
                  <a:pt x="25400" y="338666"/>
                </a:lnTo>
                <a:lnTo>
                  <a:pt x="25400" y="330200"/>
                </a:lnTo>
                <a:lnTo>
                  <a:pt x="25400" y="313266"/>
                </a:lnTo>
                <a:lnTo>
                  <a:pt x="33866" y="296333"/>
                </a:lnTo>
                <a:lnTo>
                  <a:pt x="33866" y="270933"/>
                </a:lnTo>
                <a:lnTo>
                  <a:pt x="42333" y="245533"/>
                </a:lnTo>
                <a:lnTo>
                  <a:pt x="50799" y="228600"/>
                </a:lnTo>
                <a:lnTo>
                  <a:pt x="50799" y="203200"/>
                </a:lnTo>
                <a:lnTo>
                  <a:pt x="67733" y="186266"/>
                </a:lnTo>
                <a:lnTo>
                  <a:pt x="76200" y="169333"/>
                </a:lnTo>
                <a:lnTo>
                  <a:pt x="93133" y="160866"/>
                </a:lnTo>
                <a:lnTo>
                  <a:pt x="101600" y="152400"/>
                </a:lnTo>
                <a:lnTo>
                  <a:pt x="118533" y="143933"/>
                </a:lnTo>
                <a:lnTo>
                  <a:pt x="135467" y="152400"/>
                </a:lnTo>
                <a:lnTo>
                  <a:pt x="160866" y="152400"/>
                </a:lnTo>
                <a:lnTo>
                  <a:pt x="177800" y="160866"/>
                </a:lnTo>
                <a:lnTo>
                  <a:pt x="194733" y="177800"/>
                </a:lnTo>
                <a:lnTo>
                  <a:pt x="203199" y="186266"/>
                </a:lnTo>
                <a:lnTo>
                  <a:pt x="220133" y="203200"/>
                </a:lnTo>
                <a:lnTo>
                  <a:pt x="228600" y="220133"/>
                </a:lnTo>
                <a:lnTo>
                  <a:pt x="237066" y="237066"/>
                </a:lnTo>
                <a:lnTo>
                  <a:pt x="237066" y="262466"/>
                </a:lnTo>
                <a:lnTo>
                  <a:pt x="237066" y="279400"/>
                </a:lnTo>
                <a:lnTo>
                  <a:pt x="237066" y="296333"/>
                </a:lnTo>
                <a:lnTo>
                  <a:pt x="237066" y="313266"/>
                </a:lnTo>
                <a:lnTo>
                  <a:pt x="228600" y="330200"/>
                </a:lnTo>
                <a:lnTo>
                  <a:pt x="211667" y="338666"/>
                </a:lnTo>
                <a:lnTo>
                  <a:pt x="203199" y="355600"/>
                </a:lnTo>
                <a:lnTo>
                  <a:pt x="186266" y="364066"/>
                </a:lnTo>
                <a:lnTo>
                  <a:pt x="160866" y="364066"/>
                </a:lnTo>
                <a:lnTo>
                  <a:pt x="143933" y="372533"/>
                </a:lnTo>
                <a:lnTo>
                  <a:pt x="118533" y="372533"/>
                </a:lnTo>
                <a:lnTo>
                  <a:pt x="101600" y="372533"/>
                </a:lnTo>
                <a:lnTo>
                  <a:pt x="84666" y="372533"/>
                </a:lnTo>
                <a:lnTo>
                  <a:pt x="67733" y="372533"/>
                </a:lnTo>
                <a:lnTo>
                  <a:pt x="50799" y="364066"/>
                </a:lnTo>
                <a:lnTo>
                  <a:pt x="42333" y="364066"/>
                </a:lnTo>
                <a:lnTo>
                  <a:pt x="42333" y="347133"/>
                </a:lnTo>
                <a:lnTo>
                  <a:pt x="42333" y="347133"/>
                </a:lnTo>
                <a:lnTo>
                  <a:pt x="42333" y="347133"/>
                </a:lnTo>
                <a:lnTo>
                  <a:pt x="42333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9804400" y="42587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10024534" y="4131733"/>
            <a:ext cx="245533" cy="304801"/>
          </a:xfrm>
          <a:custGeom>
            <a:avLst/>
            <a:gdLst/>
            <a:ahLst/>
            <a:cxnLst/>
            <a:rect l="0" t="0" r="0" b="0"/>
            <a:pathLst>
              <a:path w="245533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16932" y="110067"/>
                </a:lnTo>
                <a:lnTo>
                  <a:pt x="16932" y="110067"/>
                </a:lnTo>
                <a:lnTo>
                  <a:pt x="25399" y="110067"/>
                </a:lnTo>
                <a:lnTo>
                  <a:pt x="33866" y="101600"/>
                </a:lnTo>
                <a:lnTo>
                  <a:pt x="42333" y="101600"/>
                </a:lnTo>
                <a:lnTo>
                  <a:pt x="50800" y="93134"/>
                </a:lnTo>
                <a:lnTo>
                  <a:pt x="67732" y="84667"/>
                </a:lnTo>
                <a:lnTo>
                  <a:pt x="76200" y="76200"/>
                </a:lnTo>
                <a:lnTo>
                  <a:pt x="93132" y="76200"/>
                </a:lnTo>
                <a:lnTo>
                  <a:pt x="110066" y="67734"/>
                </a:lnTo>
                <a:lnTo>
                  <a:pt x="127000" y="76200"/>
                </a:lnTo>
                <a:lnTo>
                  <a:pt x="152400" y="76200"/>
                </a:lnTo>
                <a:lnTo>
                  <a:pt x="169332" y="93134"/>
                </a:lnTo>
                <a:lnTo>
                  <a:pt x="186266" y="110067"/>
                </a:lnTo>
                <a:lnTo>
                  <a:pt x="211666" y="127000"/>
                </a:lnTo>
                <a:lnTo>
                  <a:pt x="220132" y="143934"/>
                </a:lnTo>
                <a:lnTo>
                  <a:pt x="237066" y="169334"/>
                </a:lnTo>
                <a:lnTo>
                  <a:pt x="245532" y="194734"/>
                </a:lnTo>
                <a:lnTo>
                  <a:pt x="245532" y="220134"/>
                </a:lnTo>
                <a:lnTo>
                  <a:pt x="245532" y="237067"/>
                </a:lnTo>
                <a:lnTo>
                  <a:pt x="245532" y="254000"/>
                </a:lnTo>
                <a:lnTo>
                  <a:pt x="237066" y="270934"/>
                </a:lnTo>
                <a:lnTo>
                  <a:pt x="220132" y="279400"/>
                </a:lnTo>
                <a:lnTo>
                  <a:pt x="211666" y="287867"/>
                </a:lnTo>
                <a:lnTo>
                  <a:pt x="194733" y="296334"/>
                </a:lnTo>
                <a:lnTo>
                  <a:pt x="177799" y="304800"/>
                </a:lnTo>
                <a:lnTo>
                  <a:pt x="169332" y="304800"/>
                </a:lnTo>
                <a:lnTo>
                  <a:pt x="143932" y="304800"/>
                </a:lnTo>
                <a:lnTo>
                  <a:pt x="127000" y="304800"/>
                </a:lnTo>
                <a:lnTo>
                  <a:pt x="110066" y="296334"/>
                </a:lnTo>
                <a:lnTo>
                  <a:pt x="93132" y="287867"/>
                </a:lnTo>
                <a:lnTo>
                  <a:pt x="93132" y="287867"/>
                </a:lnTo>
                <a:lnTo>
                  <a:pt x="76200" y="279400"/>
                </a:lnTo>
                <a:lnTo>
                  <a:pt x="762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9999134" y="4097867"/>
            <a:ext cx="194733" cy="8467"/>
          </a:xfrm>
          <a:custGeom>
            <a:avLst/>
            <a:gdLst/>
            <a:ahLst/>
            <a:cxnLst/>
            <a:rect l="0" t="0" r="0" b="0"/>
            <a:pathLst>
              <a:path w="194733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42332" y="0"/>
                </a:lnTo>
                <a:lnTo>
                  <a:pt x="59266" y="8466"/>
                </a:lnTo>
                <a:lnTo>
                  <a:pt x="84666" y="8466"/>
                </a:lnTo>
                <a:lnTo>
                  <a:pt x="110066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94732" y="8466"/>
                </a:lnTo>
                <a:lnTo>
                  <a:pt x="194732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10253134" y="4064000"/>
            <a:ext cx="194734" cy="584201"/>
          </a:xfrm>
          <a:custGeom>
            <a:avLst/>
            <a:gdLst/>
            <a:ahLst/>
            <a:cxnLst/>
            <a:rect l="0" t="0" r="0" b="0"/>
            <a:pathLst>
              <a:path w="194734" h="5842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16933"/>
                </a:lnTo>
                <a:lnTo>
                  <a:pt x="76200" y="33867"/>
                </a:lnTo>
                <a:lnTo>
                  <a:pt x="93132" y="50800"/>
                </a:lnTo>
                <a:lnTo>
                  <a:pt x="110066" y="67733"/>
                </a:lnTo>
                <a:lnTo>
                  <a:pt x="127000" y="84667"/>
                </a:lnTo>
                <a:lnTo>
                  <a:pt x="143932" y="110067"/>
                </a:lnTo>
                <a:lnTo>
                  <a:pt x="160866" y="143933"/>
                </a:lnTo>
                <a:lnTo>
                  <a:pt x="169332" y="169333"/>
                </a:lnTo>
                <a:lnTo>
                  <a:pt x="186266" y="203200"/>
                </a:lnTo>
                <a:lnTo>
                  <a:pt x="186266" y="245533"/>
                </a:lnTo>
                <a:lnTo>
                  <a:pt x="194733" y="279400"/>
                </a:lnTo>
                <a:lnTo>
                  <a:pt x="194733" y="313267"/>
                </a:lnTo>
                <a:lnTo>
                  <a:pt x="194733" y="355600"/>
                </a:lnTo>
                <a:lnTo>
                  <a:pt x="186266" y="389467"/>
                </a:lnTo>
                <a:lnTo>
                  <a:pt x="177799" y="423333"/>
                </a:lnTo>
                <a:lnTo>
                  <a:pt x="169332" y="457200"/>
                </a:lnTo>
                <a:lnTo>
                  <a:pt x="152400" y="482600"/>
                </a:lnTo>
                <a:lnTo>
                  <a:pt x="135466" y="508000"/>
                </a:lnTo>
                <a:lnTo>
                  <a:pt x="110066" y="533400"/>
                </a:lnTo>
                <a:lnTo>
                  <a:pt x="93132" y="550333"/>
                </a:lnTo>
                <a:lnTo>
                  <a:pt x="67732" y="575733"/>
                </a:lnTo>
                <a:lnTo>
                  <a:pt x="67732" y="575733"/>
                </a:lnTo>
                <a:lnTo>
                  <a:pt x="42333" y="584200"/>
                </a:lnTo>
                <a:lnTo>
                  <a:pt x="42333" y="584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9287933" y="4013200"/>
            <a:ext cx="211668" cy="541868"/>
          </a:xfrm>
          <a:custGeom>
            <a:avLst/>
            <a:gdLst/>
            <a:ahLst/>
            <a:cxnLst/>
            <a:rect l="0" t="0" r="0" b="0"/>
            <a:pathLst>
              <a:path w="211668" h="541868">
                <a:moveTo>
                  <a:pt x="135467" y="0"/>
                </a:moveTo>
                <a:lnTo>
                  <a:pt x="127001" y="0"/>
                </a:lnTo>
                <a:lnTo>
                  <a:pt x="118533" y="8467"/>
                </a:lnTo>
                <a:lnTo>
                  <a:pt x="101600" y="16933"/>
                </a:lnTo>
                <a:lnTo>
                  <a:pt x="93134" y="25400"/>
                </a:lnTo>
                <a:lnTo>
                  <a:pt x="76200" y="42333"/>
                </a:lnTo>
                <a:lnTo>
                  <a:pt x="59267" y="67733"/>
                </a:lnTo>
                <a:lnTo>
                  <a:pt x="42333" y="93133"/>
                </a:lnTo>
                <a:lnTo>
                  <a:pt x="33867" y="118533"/>
                </a:lnTo>
                <a:lnTo>
                  <a:pt x="25400" y="152400"/>
                </a:lnTo>
                <a:lnTo>
                  <a:pt x="8467" y="177800"/>
                </a:lnTo>
                <a:lnTo>
                  <a:pt x="0" y="211667"/>
                </a:lnTo>
                <a:lnTo>
                  <a:pt x="0" y="245533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38667"/>
                </a:lnTo>
                <a:lnTo>
                  <a:pt x="16934" y="372533"/>
                </a:lnTo>
                <a:lnTo>
                  <a:pt x="33867" y="406400"/>
                </a:lnTo>
                <a:lnTo>
                  <a:pt x="50801" y="431800"/>
                </a:lnTo>
                <a:lnTo>
                  <a:pt x="76200" y="457200"/>
                </a:lnTo>
                <a:lnTo>
                  <a:pt x="93134" y="482600"/>
                </a:lnTo>
                <a:lnTo>
                  <a:pt x="118533" y="499533"/>
                </a:lnTo>
                <a:lnTo>
                  <a:pt x="143934" y="516467"/>
                </a:lnTo>
                <a:lnTo>
                  <a:pt x="169334" y="533400"/>
                </a:lnTo>
                <a:lnTo>
                  <a:pt x="194733" y="533400"/>
                </a:lnTo>
                <a:lnTo>
                  <a:pt x="194733" y="533400"/>
                </a:lnTo>
                <a:lnTo>
                  <a:pt x="211667" y="541867"/>
                </a:lnTo>
                <a:lnTo>
                  <a:pt x="211667" y="54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9406466" y="3191933"/>
            <a:ext cx="905935" cy="567268"/>
          </a:xfrm>
          <a:custGeom>
            <a:avLst/>
            <a:gdLst/>
            <a:ahLst/>
            <a:cxnLst/>
            <a:rect l="0" t="0" r="0" b="0"/>
            <a:pathLst>
              <a:path w="905935" h="567268">
                <a:moveTo>
                  <a:pt x="897468" y="0"/>
                </a:moveTo>
                <a:lnTo>
                  <a:pt x="897468" y="0"/>
                </a:lnTo>
                <a:lnTo>
                  <a:pt x="897468" y="0"/>
                </a:lnTo>
                <a:lnTo>
                  <a:pt x="897468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905934" y="0"/>
                </a:lnTo>
                <a:lnTo>
                  <a:pt x="897468" y="8467"/>
                </a:lnTo>
                <a:lnTo>
                  <a:pt x="897468" y="16934"/>
                </a:lnTo>
                <a:lnTo>
                  <a:pt x="889001" y="25400"/>
                </a:lnTo>
                <a:lnTo>
                  <a:pt x="880534" y="33867"/>
                </a:lnTo>
                <a:lnTo>
                  <a:pt x="863600" y="42334"/>
                </a:lnTo>
                <a:lnTo>
                  <a:pt x="855134" y="59267"/>
                </a:lnTo>
                <a:lnTo>
                  <a:pt x="829734" y="67734"/>
                </a:lnTo>
                <a:lnTo>
                  <a:pt x="812801" y="84667"/>
                </a:lnTo>
                <a:lnTo>
                  <a:pt x="787400" y="101600"/>
                </a:lnTo>
                <a:lnTo>
                  <a:pt x="762000" y="110067"/>
                </a:lnTo>
                <a:lnTo>
                  <a:pt x="728134" y="127000"/>
                </a:lnTo>
                <a:lnTo>
                  <a:pt x="702734" y="143934"/>
                </a:lnTo>
                <a:lnTo>
                  <a:pt x="668868" y="169334"/>
                </a:lnTo>
                <a:lnTo>
                  <a:pt x="635000" y="186267"/>
                </a:lnTo>
                <a:lnTo>
                  <a:pt x="609600" y="203200"/>
                </a:lnTo>
                <a:lnTo>
                  <a:pt x="575734" y="228600"/>
                </a:lnTo>
                <a:lnTo>
                  <a:pt x="541868" y="245534"/>
                </a:lnTo>
                <a:lnTo>
                  <a:pt x="508001" y="262467"/>
                </a:lnTo>
                <a:lnTo>
                  <a:pt x="474134" y="287867"/>
                </a:lnTo>
                <a:lnTo>
                  <a:pt x="431801" y="304800"/>
                </a:lnTo>
                <a:lnTo>
                  <a:pt x="397934" y="321734"/>
                </a:lnTo>
                <a:lnTo>
                  <a:pt x="355601" y="347134"/>
                </a:lnTo>
                <a:lnTo>
                  <a:pt x="321734" y="364067"/>
                </a:lnTo>
                <a:lnTo>
                  <a:pt x="287867" y="389467"/>
                </a:lnTo>
                <a:lnTo>
                  <a:pt x="245534" y="406400"/>
                </a:lnTo>
                <a:lnTo>
                  <a:pt x="220134" y="431800"/>
                </a:lnTo>
                <a:lnTo>
                  <a:pt x="186267" y="448734"/>
                </a:lnTo>
                <a:lnTo>
                  <a:pt x="160868" y="465667"/>
                </a:lnTo>
                <a:lnTo>
                  <a:pt x="135467" y="482600"/>
                </a:lnTo>
                <a:lnTo>
                  <a:pt x="110067" y="499534"/>
                </a:lnTo>
                <a:lnTo>
                  <a:pt x="84668" y="508000"/>
                </a:lnTo>
                <a:lnTo>
                  <a:pt x="67734" y="524934"/>
                </a:lnTo>
                <a:lnTo>
                  <a:pt x="50801" y="533400"/>
                </a:lnTo>
                <a:lnTo>
                  <a:pt x="33867" y="541867"/>
                </a:lnTo>
                <a:lnTo>
                  <a:pt x="25401" y="550334"/>
                </a:lnTo>
                <a:lnTo>
                  <a:pt x="16934" y="558800"/>
                </a:lnTo>
                <a:lnTo>
                  <a:pt x="8468" y="558800"/>
                </a:lnTo>
                <a:lnTo>
                  <a:pt x="8468" y="558800"/>
                </a:lnTo>
                <a:lnTo>
                  <a:pt x="8468" y="558800"/>
                </a:lnTo>
                <a:lnTo>
                  <a:pt x="8468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8468" y="558800"/>
                </a:lnTo>
                <a:lnTo>
                  <a:pt x="8468" y="567267"/>
                </a:lnTo>
                <a:lnTo>
                  <a:pt x="8468" y="567267"/>
                </a:lnTo>
                <a:lnTo>
                  <a:pt x="8468" y="567267"/>
                </a:lnTo>
                <a:lnTo>
                  <a:pt x="8468" y="567267"/>
                </a:lnTo>
                <a:lnTo>
                  <a:pt x="8468" y="567267"/>
                </a:lnTo>
                <a:lnTo>
                  <a:pt x="8468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7848600" y="3979333"/>
            <a:ext cx="762001" cy="508001"/>
          </a:xfrm>
          <a:custGeom>
            <a:avLst/>
            <a:gdLst/>
            <a:ahLst/>
            <a:cxnLst/>
            <a:rect l="0" t="0" r="0" b="0"/>
            <a:pathLst>
              <a:path w="762001" h="508001">
                <a:moveTo>
                  <a:pt x="762000" y="0"/>
                </a:moveTo>
                <a:lnTo>
                  <a:pt x="753533" y="0"/>
                </a:lnTo>
                <a:lnTo>
                  <a:pt x="753533" y="0"/>
                </a:lnTo>
                <a:lnTo>
                  <a:pt x="736600" y="8467"/>
                </a:lnTo>
                <a:lnTo>
                  <a:pt x="728134" y="16934"/>
                </a:lnTo>
                <a:lnTo>
                  <a:pt x="719666" y="25400"/>
                </a:lnTo>
                <a:lnTo>
                  <a:pt x="694267" y="33867"/>
                </a:lnTo>
                <a:lnTo>
                  <a:pt x="677333" y="42334"/>
                </a:lnTo>
                <a:lnTo>
                  <a:pt x="660400" y="59267"/>
                </a:lnTo>
                <a:lnTo>
                  <a:pt x="635000" y="76200"/>
                </a:lnTo>
                <a:lnTo>
                  <a:pt x="609600" y="84667"/>
                </a:lnTo>
                <a:lnTo>
                  <a:pt x="584200" y="101600"/>
                </a:lnTo>
                <a:lnTo>
                  <a:pt x="550333" y="118534"/>
                </a:lnTo>
                <a:lnTo>
                  <a:pt x="524933" y="135467"/>
                </a:lnTo>
                <a:lnTo>
                  <a:pt x="491066" y="160867"/>
                </a:lnTo>
                <a:lnTo>
                  <a:pt x="457200" y="177800"/>
                </a:lnTo>
                <a:lnTo>
                  <a:pt x="423334" y="194734"/>
                </a:lnTo>
                <a:lnTo>
                  <a:pt x="389467" y="220134"/>
                </a:lnTo>
                <a:lnTo>
                  <a:pt x="355600" y="237067"/>
                </a:lnTo>
                <a:lnTo>
                  <a:pt x="330200" y="262467"/>
                </a:lnTo>
                <a:lnTo>
                  <a:pt x="287867" y="279400"/>
                </a:lnTo>
                <a:lnTo>
                  <a:pt x="262466" y="304800"/>
                </a:lnTo>
                <a:lnTo>
                  <a:pt x="228600" y="330200"/>
                </a:lnTo>
                <a:lnTo>
                  <a:pt x="203200" y="347134"/>
                </a:lnTo>
                <a:lnTo>
                  <a:pt x="177800" y="364067"/>
                </a:lnTo>
                <a:lnTo>
                  <a:pt x="152400" y="389467"/>
                </a:lnTo>
                <a:lnTo>
                  <a:pt x="127000" y="406400"/>
                </a:lnTo>
                <a:lnTo>
                  <a:pt x="110066" y="423334"/>
                </a:lnTo>
                <a:lnTo>
                  <a:pt x="84667" y="440267"/>
                </a:lnTo>
                <a:lnTo>
                  <a:pt x="67733" y="448734"/>
                </a:lnTo>
                <a:lnTo>
                  <a:pt x="50800" y="465667"/>
                </a:lnTo>
                <a:lnTo>
                  <a:pt x="33866" y="474134"/>
                </a:lnTo>
                <a:lnTo>
                  <a:pt x="25400" y="491067"/>
                </a:lnTo>
                <a:lnTo>
                  <a:pt x="16933" y="499534"/>
                </a:lnTo>
                <a:lnTo>
                  <a:pt x="8467" y="508000"/>
                </a:lnTo>
                <a:lnTo>
                  <a:pt x="8467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8467" y="508000"/>
                </a:lnTo>
                <a:lnTo>
                  <a:pt x="8467" y="508000"/>
                </a:lnTo>
                <a:lnTo>
                  <a:pt x="8467" y="508000"/>
                </a:lnTo>
                <a:lnTo>
                  <a:pt x="0" y="499534"/>
                </a:lnTo>
                <a:lnTo>
                  <a:pt x="0" y="499534"/>
                </a:lnTo>
                <a:lnTo>
                  <a:pt x="0" y="491067"/>
                </a:lnTo>
                <a:lnTo>
                  <a:pt x="0" y="491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6908800" y="3191933"/>
            <a:ext cx="660401" cy="592668"/>
          </a:xfrm>
          <a:custGeom>
            <a:avLst/>
            <a:gdLst/>
            <a:ahLst/>
            <a:cxnLst/>
            <a:rect l="0" t="0" r="0" b="0"/>
            <a:pathLst>
              <a:path w="660401" h="592668">
                <a:moveTo>
                  <a:pt x="660400" y="0"/>
                </a:moveTo>
                <a:lnTo>
                  <a:pt x="660400" y="0"/>
                </a:lnTo>
                <a:lnTo>
                  <a:pt x="643467" y="16934"/>
                </a:lnTo>
                <a:lnTo>
                  <a:pt x="635000" y="33867"/>
                </a:lnTo>
                <a:lnTo>
                  <a:pt x="618067" y="50800"/>
                </a:lnTo>
                <a:lnTo>
                  <a:pt x="592666" y="67734"/>
                </a:lnTo>
                <a:lnTo>
                  <a:pt x="575733" y="93134"/>
                </a:lnTo>
                <a:lnTo>
                  <a:pt x="550333" y="118534"/>
                </a:lnTo>
                <a:lnTo>
                  <a:pt x="516466" y="143934"/>
                </a:lnTo>
                <a:lnTo>
                  <a:pt x="491067" y="169334"/>
                </a:lnTo>
                <a:lnTo>
                  <a:pt x="457200" y="203200"/>
                </a:lnTo>
                <a:lnTo>
                  <a:pt x="423333" y="228600"/>
                </a:lnTo>
                <a:lnTo>
                  <a:pt x="389467" y="254000"/>
                </a:lnTo>
                <a:lnTo>
                  <a:pt x="355600" y="287867"/>
                </a:lnTo>
                <a:lnTo>
                  <a:pt x="321733" y="313267"/>
                </a:lnTo>
                <a:lnTo>
                  <a:pt x="279400" y="347134"/>
                </a:lnTo>
                <a:lnTo>
                  <a:pt x="245533" y="381000"/>
                </a:lnTo>
                <a:lnTo>
                  <a:pt x="211666" y="406400"/>
                </a:lnTo>
                <a:lnTo>
                  <a:pt x="169333" y="440267"/>
                </a:lnTo>
                <a:lnTo>
                  <a:pt x="135466" y="465667"/>
                </a:lnTo>
                <a:lnTo>
                  <a:pt x="101600" y="491067"/>
                </a:lnTo>
                <a:lnTo>
                  <a:pt x="76200" y="516467"/>
                </a:lnTo>
                <a:lnTo>
                  <a:pt x="59266" y="541867"/>
                </a:lnTo>
                <a:lnTo>
                  <a:pt x="33867" y="558800"/>
                </a:lnTo>
                <a:lnTo>
                  <a:pt x="25400" y="567267"/>
                </a:lnTo>
                <a:lnTo>
                  <a:pt x="16933" y="575734"/>
                </a:lnTo>
                <a:lnTo>
                  <a:pt x="8467" y="584200"/>
                </a:lnTo>
                <a:lnTo>
                  <a:pt x="0" y="584200"/>
                </a:lnTo>
                <a:lnTo>
                  <a:pt x="0" y="592667"/>
                </a:lnTo>
                <a:lnTo>
                  <a:pt x="0" y="592667"/>
                </a:lnTo>
                <a:lnTo>
                  <a:pt x="0" y="592667"/>
                </a:lnTo>
                <a:lnTo>
                  <a:pt x="0" y="592667"/>
                </a:lnTo>
                <a:lnTo>
                  <a:pt x="0" y="592667"/>
                </a:lnTo>
                <a:lnTo>
                  <a:pt x="0" y="584200"/>
                </a:lnTo>
                <a:lnTo>
                  <a:pt x="0" y="584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9491134" y="4030133"/>
            <a:ext cx="524933" cy="465668"/>
          </a:xfrm>
          <a:custGeom>
            <a:avLst/>
            <a:gdLst/>
            <a:ahLst/>
            <a:cxnLst/>
            <a:rect l="0" t="0" r="0" b="0"/>
            <a:pathLst>
              <a:path w="524933" h="465668">
                <a:moveTo>
                  <a:pt x="524932" y="0"/>
                </a:moveTo>
                <a:lnTo>
                  <a:pt x="524932" y="0"/>
                </a:lnTo>
                <a:lnTo>
                  <a:pt x="508000" y="8467"/>
                </a:lnTo>
                <a:lnTo>
                  <a:pt x="499533" y="16934"/>
                </a:lnTo>
                <a:lnTo>
                  <a:pt x="491066" y="25400"/>
                </a:lnTo>
                <a:lnTo>
                  <a:pt x="474132" y="42334"/>
                </a:lnTo>
                <a:lnTo>
                  <a:pt x="448732" y="50800"/>
                </a:lnTo>
                <a:lnTo>
                  <a:pt x="423333" y="76200"/>
                </a:lnTo>
                <a:lnTo>
                  <a:pt x="397932" y="93134"/>
                </a:lnTo>
                <a:lnTo>
                  <a:pt x="372532" y="118534"/>
                </a:lnTo>
                <a:lnTo>
                  <a:pt x="338666" y="143934"/>
                </a:lnTo>
                <a:lnTo>
                  <a:pt x="313266" y="169334"/>
                </a:lnTo>
                <a:lnTo>
                  <a:pt x="279400" y="194734"/>
                </a:lnTo>
                <a:lnTo>
                  <a:pt x="253999" y="220134"/>
                </a:lnTo>
                <a:lnTo>
                  <a:pt x="220132" y="254000"/>
                </a:lnTo>
                <a:lnTo>
                  <a:pt x="186266" y="279400"/>
                </a:lnTo>
                <a:lnTo>
                  <a:pt x="160866" y="296334"/>
                </a:lnTo>
                <a:lnTo>
                  <a:pt x="135466" y="321734"/>
                </a:lnTo>
                <a:lnTo>
                  <a:pt x="110066" y="347134"/>
                </a:lnTo>
                <a:lnTo>
                  <a:pt x="84666" y="364067"/>
                </a:lnTo>
                <a:lnTo>
                  <a:pt x="67732" y="381000"/>
                </a:lnTo>
                <a:lnTo>
                  <a:pt x="50799" y="397934"/>
                </a:lnTo>
                <a:lnTo>
                  <a:pt x="33866" y="414867"/>
                </a:lnTo>
                <a:lnTo>
                  <a:pt x="16933" y="423334"/>
                </a:lnTo>
                <a:lnTo>
                  <a:pt x="8466" y="440267"/>
                </a:lnTo>
                <a:lnTo>
                  <a:pt x="8466" y="448734"/>
                </a:lnTo>
                <a:lnTo>
                  <a:pt x="0" y="457200"/>
                </a:lnTo>
                <a:lnTo>
                  <a:pt x="0" y="457200"/>
                </a:lnTo>
                <a:lnTo>
                  <a:pt x="0" y="465667"/>
                </a:lnTo>
                <a:lnTo>
                  <a:pt x="0" y="465667"/>
                </a:lnTo>
                <a:lnTo>
                  <a:pt x="0" y="465667"/>
                </a:lnTo>
                <a:lnTo>
                  <a:pt x="0" y="465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7857067" y="4834467"/>
            <a:ext cx="338668" cy="457201"/>
          </a:xfrm>
          <a:custGeom>
            <a:avLst/>
            <a:gdLst/>
            <a:ahLst/>
            <a:cxnLst/>
            <a:rect l="0" t="0" r="0" b="0"/>
            <a:pathLst>
              <a:path w="338668" h="4572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25399" y="8466"/>
                </a:lnTo>
                <a:lnTo>
                  <a:pt x="25399" y="16933"/>
                </a:lnTo>
                <a:lnTo>
                  <a:pt x="33867" y="25400"/>
                </a:lnTo>
                <a:lnTo>
                  <a:pt x="42333" y="33866"/>
                </a:lnTo>
                <a:lnTo>
                  <a:pt x="42333" y="42333"/>
                </a:lnTo>
                <a:lnTo>
                  <a:pt x="50800" y="59266"/>
                </a:lnTo>
                <a:lnTo>
                  <a:pt x="59266" y="76200"/>
                </a:lnTo>
                <a:lnTo>
                  <a:pt x="67733" y="84666"/>
                </a:lnTo>
                <a:lnTo>
                  <a:pt x="67733" y="110066"/>
                </a:lnTo>
                <a:lnTo>
                  <a:pt x="67733" y="127000"/>
                </a:lnTo>
                <a:lnTo>
                  <a:pt x="67733" y="152400"/>
                </a:lnTo>
                <a:lnTo>
                  <a:pt x="67733" y="177800"/>
                </a:lnTo>
                <a:lnTo>
                  <a:pt x="67733" y="194733"/>
                </a:lnTo>
                <a:lnTo>
                  <a:pt x="67733" y="220133"/>
                </a:lnTo>
                <a:lnTo>
                  <a:pt x="76200" y="245533"/>
                </a:lnTo>
                <a:lnTo>
                  <a:pt x="76200" y="262466"/>
                </a:lnTo>
                <a:lnTo>
                  <a:pt x="76200" y="287866"/>
                </a:lnTo>
                <a:lnTo>
                  <a:pt x="76200" y="313266"/>
                </a:lnTo>
                <a:lnTo>
                  <a:pt x="84666" y="330200"/>
                </a:lnTo>
                <a:lnTo>
                  <a:pt x="84666" y="347133"/>
                </a:lnTo>
                <a:lnTo>
                  <a:pt x="84666" y="364066"/>
                </a:lnTo>
                <a:lnTo>
                  <a:pt x="93133" y="372533"/>
                </a:lnTo>
                <a:lnTo>
                  <a:pt x="93133" y="381000"/>
                </a:lnTo>
                <a:lnTo>
                  <a:pt x="93133" y="389466"/>
                </a:lnTo>
                <a:lnTo>
                  <a:pt x="93133" y="389466"/>
                </a:lnTo>
                <a:lnTo>
                  <a:pt x="93133" y="389466"/>
                </a:lnTo>
                <a:lnTo>
                  <a:pt x="101599" y="389466"/>
                </a:lnTo>
                <a:lnTo>
                  <a:pt x="101599" y="381000"/>
                </a:lnTo>
                <a:lnTo>
                  <a:pt x="101599" y="372533"/>
                </a:lnTo>
                <a:lnTo>
                  <a:pt x="101599" y="355600"/>
                </a:lnTo>
                <a:lnTo>
                  <a:pt x="101599" y="338666"/>
                </a:lnTo>
                <a:lnTo>
                  <a:pt x="101599" y="330200"/>
                </a:lnTo>
                <a:lnTo>
                  <a:pt x="101599" y="313266"/>
                </a:lnTo>
                <a:lnTo>
                  <a:pt x="110067" y="287866"/>
                </a:lnTo>
                <a:lnTo>
                  <a:pt x="110067" y="270933"/>
                </a:lnTo>
                <a:lnTo>
                  <a:pt x="110067" y="254000"/>
                </a:lnTo>
                <a:lnTo>
                  <a:pt x="110067" y="228600"/>
                </a:lnTo>
                <a:lnTo>
                  <a:pt x="110067" y="211666"/>
                </a:lnTo>
                <a:lnTo>
                  <a:pt x="118533" y="194733"/>
                </a:lnTo>
                <a:lnTo>
                  <a:pt x="127000" y="177800"/>
                </a:lnTo>
                <a:lnTo>
                  <a:pt x="135466" y="160866"/>
                </a:lnTo>
                <a:lnTo>
                  <a:pt x="143933" y="143933"/>
                </a:lnTo>
                <a:lnTo>
                  <a:pt x="152400" y="135466"/>
                </a:lnTo>
                <a:lnTo>
                  <a:pt x="160866" y="135466"/>
                </a:lnTo>
                <a:lnTo>
                  <a:pt x="177799" y="127000"/>
                </a:lnTo>
                <a:lnTo>
                  <a:pt x="186267" y="127000"/>
                </a:lnTo>
                <a:lnTo>
                  <a:pt x="211666" y="127000"/>
                </a:lnTo>
                <a:lnTo>
                  <a:pt x="220133" y="127000"/>
                </a:lnTo>
                <a:lnTo>
                  <a:pt x="237066" y="135466"/>
                </a:lnTo>
                <a:lnTo>
                  <a:pt x="262467" y="143933"/>
                </a:lnTo>
                <a:lnTo>
                  <a:pt x="270933" y="160866"/>
                </a:lnTo>
                <a:lnTo>
                  <a:pt x="287866" y="177800"/>
                </a:lnTo>
                <a:lnTo>
                  <a:pt x="296333" y="194733"/>
                </a:lnTo>
                <a:lnTo>
                  <a:pt x="313266" y="211666"/>
                </a:lnTo>
                <a:lnTo>
                  <a:pt x="321733" y="228600"/>
                </a:lnTo>
                <a:lnTo>
                  <a:pt x="330199" y="245533"/>
                </a:lnTo>
                <a:lnTo>
                  <a:pt x="330199" y="262466"/>
                </a:lnTo>
                <a:lnTo>
                  <a:pt x="338667" y="287866"/>
                </a:lnTo>
                <a:lnTo>
                  <a:pt x="338667" y="304800"/>
                </a:lnTo>
                <a:lnTo>
                  <a:pt x="338667" y="330200"/>
                </a:lnTo>
                <a:lnTo>
                  <a:pt x="330199" y="347133"/>
                </a:lnTo>
                <a:lnTo>
                  <a:pt x="321733" y="364066"/>
                </a:lnTo>
                <a:lnTo>
                  <a:pt x="313266" y="381000"/>
                </a:lnTo>
                <a:lnTo>
                  <a:pt x="304800" y="389466"/>
                </a:lnTo>
                <a:lnTo>
                  <a:pt x="287866" y="406400"/>
                </a:lnTo>
                <a:lnTo>
                  <a:pt x="279400" y="423333"/>
                </a:lnTo>
                <a:lnTo>
                  <a:pt x="262467" y="431800"/>
                </a:lnTo>
                <a:lnTo>
                  <a:pt x="245533" y="440266"/>
                </a:lnTo>
                <a:lnTo>
                  <a:pt x="228600" y="448733"/>
                </a:lnTo>
                <a:lnTo>
                  <a:pt x="211666" y="448733"/>
                </a:lnTo>
                <a:lnTo>
                  <a:pt x="194733" y="457200"/>
                </a:lnTo>
                <a:lnTo>
                  <a:pt x="177799" y="457200"/>
                </a:lnTo>
                <a:lnTo>
                  <a:pt x="169333" y="448733"/>
                </a:lnTo>
                <a:lnTo>
                  <a:pt x="152400" y="448733"/>
                </a:lnTo>
                <a:lnTo>
                  <a:pt x="143933" y="440266"/>
                </a:lnTo>
                <a:lnTo>
                  <a:pt x="127000" y="431800"/>
                </a:lnTo>
                <a:lnTo>
                  <a:pt x="118533" y="423333"/>
                </a:lnTo>
                <a:lnTo>
                  <a:pt x="110067" y="406400"/>
                </a:lnTo>
                <a:lnTo>
                  <a:pt x="110067" y="406400"/>
                </a:lnTo>
                <a:lnTo>
                  <a:pt x="101599" y="397933"/>
                </a:lnTo>
                <a:lnTo>
                  <a:pt x="101599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8297333" y="4978400"/>
            <a:ext cx="84668" cy="304801"/>
          </a:xfrm>
          <a:custGeom>
            <a:avLst/>
            <a:gdLst/>
            <a:ahLst/>
            <a:cxnLst/>
            <a:rect l="0" t="0" r="0" b="0"/>
            <a:pathLst>
              <a:path w="84668" h="304801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25400" y="50800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3" y="101600"/>
                </a:lnTo>
                <a:lnTo>
                  <a:pt x="42333" y="118533"/>
                </a:lnTo>
                <a:lnTo>
                  <a:pt x="50801" y="135467"/>
                </a:lnTo>
                <a:lnTo>
                  <a:pt x="50801" y="160867"/>
                </a:lnTo>
                <a:lnTo>
                  <a:pt x="59267" y="177800"/>
                </a:lnTo>
                <a:lnTo>
                  <a:pt x="59267" y="203200"/>
                </a:lnTo>
                <a:lnTo>
                  <a:pt x="67734" y="220133"/>
                </a:lnTo>
                <a:lnTo>
                  <a:pt x="76200" y="245533"/>
                </a:lnTo>
                <a:lnTo>
                  <a:pt x="76200" y="254000"/>
                </a:lnTo>
                <a:lnTo>
                  <a:pt x="84667" y="270933"/>
                </a:lnTo>
                <a:lnTo>
                  <a:pt x="84667" y="287867"/>
                </a:lnTo>
                <a:lnTo>
                  <a:pt x="84667" y="296333"/>
                </a:lnTo>
                <a:lnTo>
                  <a:pt x="84667" y="296333"/>
                </a:lnTo>
                <a:lnTo>
                  <a:pt x="84667" y="304800"/>
                </a:lnTo>
                <a:lnTo>
                  <a:pt x="846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8238067" y="5122333"/>
            <a:ext cx="211667" cy="16935"/>
          </a:xfrm>
          <a:custGeom>
            <a:avLst/>
            <a:gdLst/>
            <a:ahLst/>
            <a:cxnLst/>
            <a:rect l="0" t="0" r="0" b="0"/>
            <a:pathLst>
              <a:path w="211667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599" y="0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6" y="16934"/>
                </a:lnTo>
                <a:lnTo>
                  <a:pt x="177799" y="16934"/>
                </a:lnTo>
                <a:lnTo>
                  <a:pt x="194733" y="16934"/>
                </a:lnTo>
                <a:lnTo>
                  <a:pt x="194733" y="16934"/>
                </a:lnTo>
                <a:lnTo>
                  <a:pt x="211666" y="16934"/>
                </a:lnTo>
                <a:lnTo>
                  <a:pt x="211666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8492066" y="4936067"/>
            <a:ext cx="76201" cy="42334"/>
          </a:xfrm>
          <a:custGeom>
            <a:avLst/>
            <a:gdLst/>
            <a:ahLst/>
            <a:cxnLst/>
            <a:rect l="0" t="0" r="0" b="0"/>
            <a:pathLst>
              <a:path w="76201" h="42334">
                <a:moveTo>
                  <a:pt x="0" y="42333"/>
                </a:moveTo>
                <a:lnTo>
                  <a:pt x="0" y="42333"/>
                </a:lnTo>
                <a:lnTo>
                  <a:pt x="8468" y="33866"/>
                </a:lnTo>
                <a:lnTo>
                  <a:pt x="16934" y="25400"/>
                </a:lnTo>
                <a:lnTo>
                  <a:pt x="33867" y="16933"/>
                </a:lnTo>
                <a:lnTo>
                  <a:pt x="42334" y="8466"/>
                </a:lnTo>
                <a:lnTo>
                  <a:pt x="59267" y="0"/>
                </a:lnTo>
                <a:lnTo>
                  <a:pt x="59267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8661400" y="4927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8720666" y="4902200"/>
            <a:ext cx="25402" cy="8468"/>
          </a:xfrm>
          <a:custGeom>
            <a:avLst/>
            <a:gdLst/>
            <a:ahLst/>
            <a:cxnLst/>
            <a:rect l="0" t="0" r="0" b="0"/>
            <a:pathLst>
              <a:path w="25402" h="8468">
                <a:moveTo>
                  <a:pt x="0" y="8467"/>
                </a:moveTo>
                <a:lnTo>
                  <a:pt x="8468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1" y="8467"/>
                </a:lnTo>
                <a:lnTo>
                  <a:pt x="25401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8746067" y="4927600"/>
            <a:ext cx="33867" cy="355601"/>
          </a:xfrm>
          <a:custGeom>
            <a:avLst/>
            <a:gdLst/>
            <a:ahLst/>
            <a:cxnLst/>
            <a:rect l="0" t="0" r="0" b="0"/>
            <a:pathLst>
              <a:path w="33867" h="3556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6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50800"/>
                </a:lnTo>
                <a:lnTo>
                  <a:pt x="33866" y="67733"/>
                </a:lnTo>
                <a:lnTo>
                  <a:pt x="25400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0" y="287867"/>
                </a:lnTo>
                <a:lnTo>
                  <a:pt x="0" y="304800"/>
                </a:lnTo>
                <a:lnTo>
                  <a:pt x="0" y="313267"/>
                </a:lnTo>
                <a:lnTo>
                  <a:pt x="0" y="321733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8475133" y="4876800"/>
            <a:ext cx="355601" cy="414868"/>
          </a:xfrm>
          <a:custGeom>
            <a:avLst/>
            <a:gdLst/>
            <a:ahLst/>
            <a:cxnLst/>
            <a:rect l="0" t="0" r="0" b="0"/>
            <a:pathLst>
              <a:path w="355601" h="414868">
                <a:moveTo>
                  <a:pt x="0" y="59267"/>
                </a:moveTo>
                <a:lnTo>
                  <a:pt x="0" y="59267"/>
                </a:lnTo>
                <a:lnTo>
                  <a:pt x="0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16933" y="67733"/>
                </a:lnTo>
                <a:lnTo>
                  <a:pt x="16933" y="59267"/>
                </a:lnTo>
                <a:lnTo>
                  <a:pt x="16933" y="59267"/>
                </a:lnTo>
                <a:lnTo>
                  <a:pt x="25401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9267" y="59267"/>
                </a:lnTo>
                <a:lnTo>
                  <a:pt x="67734" y="59267"/>
                </a:lnTo>
                <a:lnTo>
                  <a:pt x="76200" y="59267"/>
                </a:lnTo>
                <a:lnTo>
                  <a:pt x="84667" y="50800"/>
                </a:lnTo>
                <a:lnTo>
                  <a:pt x="84667" y="50800"/>
                </a:lnTo>
                <a:lnTo>
                  <a:pt x="93133" y="50800"/>
                </a:lnTo>
                <a:lnTo>
                  <a:pt x="101601" y="50800"/>
                </a:lnTo>
                <a:lnTo>
                  <a:pt x="101601" y="50800"/>
                </a:lnTo>
                <a:lnTo>
                  <a:pt x="110067" y="42333"/>
                </a:lnTo>
                <a:lnTo>
                  <a:pt x="118534" y="42333"/>
                </a:lnTo>
                <a:lnTo>
                  <a:pt x="127000" y="42333"/>
                </a:lnTo>
                <a:lnTo>
                  <a:pt x="135467" y="42333"/>
                </a:lnTo>
                <a:lnTo>
                  <a:pt x="143934" y="42333"/>
                </a:lnTo>
                <a:lnTo>
                  <a:pt x="143934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9333" y="33867"/>
                </a:lnTo>
                <a:lnTo>
                  <a:pt x="177801" y="33867"/>
                </a:lnTo>
                <a:lnTo>
                  <a:pt x="186267" y="25400"/>
                </a:lnTo>
                <a:lnTo>
                  <a:pt x="194734" y="25400"/>
                </a:lnTo>
                <a:lnTo>
                  <a:pt x="194734" y="25400"/>
                </a:lnTo>
                <a:lnTo>
                  <a:pt x="203200" y="25400"/>
                </a:lnTo>
                <a:lnTo>
                  <a:pt x="211667" y="25400"/>
                </a:lnTo>
                <a:lnTo>
                  <a:pt x="211667" y="16933"/>
                </a:lnTo>
                <a:lnTo>
                  <a:pt x="220134" y="16933"/>
                </a:lnTo>
                <a:lnTo>
                  <a:pt x="220134" y="16933"/>
                </a:lnTo>
                <a:lnTo>
                  <a:pt x="228600" y="16933"/>
                </a:lnTo>
                <a:lnTo>
                  <a:pt x="237067" y="8467"/>
                </a:lnTo>
                <a:lnTo>
                  <a:pt x="237067" y="8467"/>
                </a:lnTo>
                <a:lnTo>
                  <a:pt x="245533" y="8467"/>
                </a:lnTo>
                <a:lnTo>
                  <a:pt x="245533" y="8467"/>
                </a:lnTo>
                <a:lnTo>
                  <a:pt x="254001" y="8467"/>
                </a:lnTo>
                <a:lnTo>
                  <a:pt x="262467" y="0"/>
                </a:lnTo>
                <a:lnTo>
                  <a:pt x="262467" y="8467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9400" y="0"/>
                </a:lnTo>
                <a:lnTo>
                  <a:pt x="279400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96334" y="8467"/>
                </a:lnTo>
                <a:lnTo>
                  <a:pt x="296334" y="8467"/>
                </a:lnTo>
                <a:lnTo>
                  <a:pt x="296334" y="8467"/>
                </a:lnTo>
                <a:lnTo>
                  <a:pt x="296334" y="8467"/>
                </a:lnTo>
                <a:lnTo>
                  <a:pt x="304800" y="8467"/>
                </a:lnTo>
                <a:lnTo>
                  <a:pt x="304800" y="16933"/>
                </a:lnTo>
                <a:lnTo>
                  <a:pt x="304800" y="16933"/>
                </a:lnTo>
                <a:lnTo>
                  <a:pt x="304800" y="25400"/>
                </a:lnTo>
                <a:lnTo>
                  <a:pt x="304800" y="25400"/>
                </a:lnTo>
                <a:lnTo>
                  <a:pt x="313267" y="33867"/>
                </a:lnTo>
                <a:lnTo>
                  <a:pt x="313267" y="42333"/>
                </a:lnTo>
                <a:lnTo>
                  <a:pt x="313267" y="50800"/>
                </a:lnTo>
                <a:lnTo>
                  <a:pt x="313267" y="59267"/>
                </a:lnTo>
                <a:lnTo>
                  <a:pt x="321733" y="67733"/>
                </a:lnTo>
                <a:lnTo>
                  <a:pt x="321733" y="76200"/>
                </a:lnTo>
                <a:lnTo>
                  <a:pt x="321733" y="84667"/>
                </a:lnTo>
                <a:lnTo>
                  <a:pt x="321733" y="93133"/>
                </a:lnTo>
                <a:lnTo>
                  <a:pt x="321733" y="101600"/>
                </a:lnTo>
                <a:lnTo>
                  <a:pt x="321733" y="118533"/>
                </a:lnTo>
                <a:lnTo>
                  <a:pt x="321733" y="127000"/>
                </a:lnTo>
                <a:lnTo>
                  <a:pt x="321733" y="135467"/>
                </a:lnTo>
                <a:lnTo>
                  <a:pt x="321733" y="152400"/>
                </a:lnTo>
                <a:lnTo>
                  <a:pt x="321733" y="160867"/>
                </a:lnTo>
                <a:lnTo>
                  <a:pt x="321733" y="177800"/>
                </a:lnTo>
                <a:lnTo>
                  <a:pt x="321733" y="186267"/>
                </a:lnTo>
                <a:lnTo>
                  <a:pt x="321733" y="194733"/>
                </a:lnTo>
                <a:lnTo>
                  <a:pt x="321733" y="211667"/>
                </a:lnTo>
                <a:lnTo>
                  <a:pt x="321733" y="220133"/>
                </a:lnTo>
                <a:lnTo>
                  <a:pt x="321733" y="237067"/>
                </a:lnTo>
                <a:lnTo>
                  <a:pt x="321733" y="245533"/>
                </a:lnTo>
                <a:lnTo>
                  <a:pt x="321733" y="262467"/>
                </a:lnTo>
                <a:lnTo>
                  <a:pt x="321733" y="270933"/>
                </a:lnTo>
                <a:lnTo>
                  <a:pt x="321733" y="287867"/>
                </a:lnTo>
                <a:lnTo>
                  <a:pt x="321733" y="296333"/>
                </a:lnTo>
                <a:lnTo>
                  <a:pt x="321733" y="313267"/>
                </a:lnTo>
                <a:lnTo>
                  <a:pt x="330201" y="321733"/>
                </a:lnTo>
                <a:lnTo>
                  <a:pt x="330201" y="338667"/>
                </a:lnTo>
                <a:lnTo>
                  <a:pt x="338667" y="347133"/>
                </a:lnTo>
                <a:lnTo>
                  <a:pt x="338667" y="364067"/>
                </a:lnTo>
                <a:lnTo>
                  <a:pt x="347134" y="372533"/>
                </a:lnTo>
                <a:lnTo>
                  <a:pt x="347134" y="389467"/>
                </a:lnTo>
                <a:lnTo>
                  <a:pt x="347134" y="397933"/>
                </a:lnTo>
                <a:lnTo>
                  <a:pt x="355600" y="406400"/>
                </a:lnTo>
                <a:lnTo>
                  <a:pt x="355600" y="414867"/>
                </a:lnTo>
                <a:lnTo>
                  <a:pt x="355600" y="414867"/>
                </a:lnTo>
                <a:lnTo>
                  <a:pt x="355600" y="414867"/>
                </a:lnTo>
                <a:lnTo>
                  <a:pt x="355600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7653866" y="5452533"/>
            <a:ext cx="1600201" cy="67735"/>
          </a:xfrm>
          <a:custGeom>
            <a:avLst/>
            <a:gdLst/>
            <a:ahLst/>
            <a:cxnLst/>
            <a:rect l="0" t="0" r="0" b="0"/>
            <a:pathLst>
              <a:path w="1600201" h="67735">
                <a:moveTo>
                  <a:pt x="1600200" y="67734"/>
                </a:moveTo>
                <a:lnTo>
                  <a:pt x="1600200" y="67734"/>
                </a:lnTo>
                <a:lnTo>
                  <a:pt x="1591734" y="59267"/>
                </a:lnTo>
                <a:lnTo>
                  <a:pt x="1583267" y="59267"/>
                </a:lnTo>
                <a:lnTo>
                  <a:pt x="1574801" y="59267"/>
                </a:lnTo>
                <a:lnTo>
                  <a:pt x="1566334" y="50800"/>
                </a:lnTo>
                <a:lnTo>
                  <a:pt x="1557867" y="50800"/>
                </a:lnTo>
                <a:lnTo>
                  <a:pt x="1549401" y="50800"/>
                </a:lnTo>
                <a:lnTo>
                  <a:pt x="1532468" y="50800"/>
                </a:lnTo>
                <a:lnTo>
                  <a:pt x="1515534" y="50800"/>
                </a:lnTo>
                <a:lnTo>
                  <a:pt x="1498601" y="50800"/>
                </a:lnTo>
                <a:lnTo>
                  <a:pt x="1473201" y="42334"/>
                </a:lnTo>
                <a:lnTo>
                  <a:pt x="1447800" y="42334"/>
                </a:lnTo>
                <a:lnTo>
                  <a:pt x="1422401" y="42334"/>
                </a:lnTo>
                <a:lnTo>
                  <a:pt x="1388534" y="42334"/>
                </a:lnTo>
                <a:lnTo>
                  <a:pt x="1354667" y="42334"/>
                </a:lnTo>
                <a:lnTo>
                  <a:pt x="1320801" y="42334"/>
                </a:lnTo>
                <a:lnTo>
                  <a:pt x="1286934" y="33867"/>
                </a:lnTo>
                <a:lnTo>
                  <a:pt x="1253067" y="33867"/>
                </a:lnTo>
                <a:lnTo>
                  <a:pt x="1210734" y="33867"/>
                </a:lnTo>
                <a:lnTo>
                  <a:pt x="1168401" y="33867"/>
                </a:lnTo>
                <a:lnTo>
                  <a:pt x="1126067" y="33867"/>
                </a:lnTo>
                <a:lnTo>
                  <a:pt x="1075268" y="33867"/>
                </a:lnTo>
                <a:lnTo>
                  <a:pt x="1024467" y="25400"/>
                </a:lnTo>
                <a:lnTo>
                  <a:pt x="982134" y="25400"/>
                </a:lnTo>
                <a:lnTo>
                  <a:pt x="931334" y="25400"/>
                </a:lnTo>
                <a:lnTo>
                  <a:pt x="880534" y="25400"/>
                </a:lnTo>
                <a:lnTo>
                  <a:pt x="821267" y="25400"/>
                </a:lnTo>
                <a:lnTo>
                  <a:pt x="770468" y="16934"/>
                </a:lnTo>
                <a:lnTo>
                  <a:pt x="719667" y="16934"/>
                </a:lnTo>
                <a:lnTo>
                  <a:pt x="660401" y="16934"/>
                </a:lnTo>
                <a:lnTo>
                  <a:pt x="609600" y="16934"/>
                </a:lnTo>
                <a:lnTo>
                  <a:pt x="550334" y="16934"/>
                </a:lnTo>
                <a:lnTo>
                  <a:pt x="491067" y="8467"/>
                </a:lnTo>
                <a:lnTo>
                  <a:pt x="440267" y="8467"/>
                </a:lnTo>
                <a:lnTo>
                  <a:pt x="389468" y="8467"/>
                </a:lnTo>
                <a:lnTo>
                  <a:pt x="330201" y="8467"/>
                </a:lnTo>
                <a:lnTo>
                  <a:pt x="279401" y="8467"/>
                </a:lnTo>
                <a:lnTo>
                  <a:pt x="237068" y="8467"/>
                </a:lnTo>
                <a:lnTo>
                  <a:pt x="194734" y="0"/>
                </a:lnTo>
                <a:lnTo>
                  <a:pt x="152400" y="0"/>
                </a:lnTo>
                <a:lnTo>
                  <a:pt x="110067" y="0"/>
                </a:lnTo>
                <a:lnTo>
                  <a:pt x="84668" y="0"/>
                </a:lnTo>
                <a:lnTo>
                  <a:pt x="50801" y="0"/>
                </a:lnTo>
                <a:lnTo>
                  <a:pt x="33867" y="0"/>
                </a:lnTo>
                <a:lnTo>
                  <a:pt x="8468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8178800" y="5562600"/>
            <a:ext cx="381001" cy="474134"/>
          </a:xfrm>
          <a:custGeom>
            <a:avLst/>
            <a:gdLst/>
            <a:ahLst/>
            <a:cxnLst/>
            <a:rect l="0" t="0" r="0" b="0"/>
            <a:pathLst>
              <a:path w="381001" h="4741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84667"/>
                </a:lnTo>
                <a:lnTo>
                  <a:pt x="42333" y="101600"/>
                </a:lnTo>
                <a:lnTo>
                  <a:pt x="42333" y="127000"/>
                </a:lnTo>
                <a:lnTo>
                  <a:pt x="50800" y="152400"/>
                </a:lnTo>
                <a:lnTo>
                  <a:pt x="59267" y="169333"/>
                </a:lnTo>
                <a:lnTo>
                  <a:pt x="67733" y="203200"/>
                </a:lnTo>
                <a:lnTo>
                  <a:pt x="67733" y="228600"/>
                </a:lnTo>
                <a:lnTo>
                  <a:pt x="76200" y="254000"/>
                </a:lnTo>
                <a:lnTo>
                  <a:pt x="76200" y="279400"/>
                </a:lnTo>
                <a:lnTo>
                  <a:pt x="84666" y="304800"/>
                </a:lnTo>
                <a:lnTo>
                  <a:pt x="84666" y="321733"/>
                </a:lnTo>
                <a:lnTo>
                  <a:pt x="84666" y="338667"/>
                </a:lnTo>
                <a:lnTo>
                  <a:pt x="93134" y="364067"/>
                </a:lnTo>
                <a:lnTo>
                  <a:pt x="93134" y="372533"/>
                </a:lnTo>
                <a:lnTo>
                  <a:pt x="101600" y="381000"/>
                </a:lnTo>
                <a:lnTo>
                  <a:pt x="101600" y="397933"/>
                </a:lnTo>
                <a:lnTo>
                  <a:pt x="101600" y="397933"/>
                </a:lnTo>
                <a:lnTo>
                  <a:pt x="101600" y="397933"/>
                </a:lnTo>
                <a:lnTo>
                  <a:pt x="101600" y="397933"/>
                </a:lnTo>
                <a:lnTo>
                  <a:pt x="101600" y="389467"/>
                </a:lnTo>
                <a:lnTo>
                  <a:pt x="101600" y="381000"/>
                </a:lnTo>
                <a:lnTo>
                  <a:pt x="101600" y="372533"/>
                </a:lnTo>
                <a:lnTo>
                  <a:pt x="101600" y="355600"/>
                </a:lnTo>
                <a:lnTo>
                  <a:pt x="101600" y="338667"/>
                </a:lnTo>
                <a:lnTo>
                  <a:pt x="110067" y="321733"/>
                </a:lnTo>
                <a:lnTo>
                  <a:pt x="110067" y="304800"/>
                </a:lnTo>
                <a:lnTo>
                  <a:pt x="110067" y="279400"/>
                </a:lnTo>
                <a:lnTo>
                  <a:pt x="118533" y="262467"/>
                </a:lnTo>
                <a:lnTo>
                  <a:pt x="118533" y="237067"/>
                </a:lnTo>
                <a:lnTo>
                  <a:pt x="127000" y="220133"/>
                </a:lnTo>
                <a:lnTo>
                  <a:pt x="135467" y="203200"/>
                </a:lnTo>
                <a:lnTo>
                  <a:pt x="143933" y="186267"/>
                </a:lnTo>
                <a:lnTo>
                  <a:pt x="152400" y="169333"/>
                </a:lnTo>
                <a:lnTo>
                  <a:pt x="169334" y="152400"/>
                </a:lnTo>
                <a:lnTo>
                  <a:pt x="177800" y="135467"/>
                </a:lnTo>
                <a:lnTo>
                  <a:pt x="186267" y="127000"/>
                </a:lnTo>
                <a:lnTo>
                  <a:pt x="203200" y="118533"/>
                </a:lnTo>
                <a:lnTo>
                  <a:pt x="211667" y="118533"/>
                </a:lnTo>
                <a:lnTo>
                  <a:pt x="228600" y="110067"/>
                </a:lnTo>
                <a:lnTo>
                  <a:pt x="245534" y="110067"/>
                </a:lnTo>
                <a:lnTo>
                  <a:pt x="262467" y="118533"/>
                </a:lnTo>
                <a:lnTo>
                  <a:pt x="270933" y="118533"/>
                </a:lnTo>
                <a:lnTo>
                  <a:pt x="287867" y="127000"/>
                </a:lnTo>
                <a:lnTo>
                  <a:pt x="304800" y="135467"/>
                </a:lnTo>
                <a:lnTo>
                  <a:pt x="313266" y="152400"/>
                </a:lnTo>
                <a:lnTo>
                  <a:pt x="330200" y="169333"/>
                </a:lnTo>
                <a:lnTo>
                  <a:pt x="338667" y="186267"/>
                </a:lnTo>
                <a:lnTo>
                  <a:pt x="355600" y="203200"/>
                </a:lnTo>
                <a:lnTo>
                  <a:pt x="364067" y="220133"/>
                </a:lnTo>
                <a:lnTo>
                  <a:pt x="372533" y="245533"/>
                </a:lnTo>
                <a:lnTo>
                  <a:pt x="372533" y="262467"/>
                </a:lnTo>
                <a:lnTo>
                  <a:pt x="381000" y="279400"/>
                </a:lnTo>
                <a:lnTo>
                  <a:pt x="381000" y="304800"/>
                </a:lnTo>
                <a:lnTo>
                  <a:pt x="381000" y="321733"/>
                </a:lnTo>
                <a:lnTo>
                  <a:pt x="381000" y="347133"/>
                </a:lnTo>
                <a:lnTo>
                  <a:pt x="372533" y="364067"/>
                </a:lnTo>
                <a:lnTo>
                  <a:pt x="364067" y="381000"/>
                </a:lnTo>
                <a:lnTo>
                  <a:pt x="355600" y="397933"/>
                </a:lnTo>
                <a:lnTo>
                  <a:pt x="347133" y="414867"/>
                </a:lnTo>
                <a:lnTo>
                  <a:pt x="338667" y="431800"/>
                </a:lnTo>
                <a:lnTo>
                  <a:pt x="321734" y="440267"/>
                </a:lnTo>
                <a:lnTo>
                  <a:pt x="313266" y="457200"/>
                </a:lnTo>
                <a:lnTo>
                  <a:pt x="287867" y="457200"/>
                </a:lnTo>
                <a:lnTo>
                  <a:pt x="279400" y="465667"/>
                </a:lnTo>
                <a:lnTo>
                  <a:pt x="262467" y="465667"/>
                </a:lnTo>
                <a:lnTo>
                  <a:pt x="237066" y="474133"/>
                </a:lnTo>
                <a:lnTo>
                  <a:pt x="220133" y="465667"/>
                </a:lnTo>
                <a:lnTo>
                  <a:pt x="194733" y="465667"/>
                </a:lnTo>
                <a:lnTo>
                  <a:pt x="177800" y="457200"/>
                </a:lnTo>
                <a:lnTo>
                  <a:pt x="152400" y="448733"/>
                </a:lnTo>
                <a:lnTo>
                  <a:pt x="135467" y="440267"/>
                </a:lnTo>
                <a:lnTo>
                  <a:pt x="118533" y="431800"/>
                </a:lnTo>
                <a:lnTo>
                  <a:pt x="101600" y="423333"/>
                </a:lnTo>
                <a:lnTo>
                  <a:pt x="84666" y="414867"/>
                </a:lnTo>
                <a:lnTo>
                  <a:pt x="76200" y="397933"/>
                </a:lnTo>
                <a:lnTo>
                  <a:pt x="67733" y="389467"/>
                </a:lnTo>
                <a:lnTo>
                  <a:pt x="67733" y="372533"/>
                </a:lnTo>
                <a:lnTo>
                  <a:pt x="67733" y="372533"/>
                </a:lnTo>
                <a:lnTo>
                  <a:pt x="67733" y="355600"/>
                </a:lnTo>
                <a:lnTo>
                  <a:pt x="67733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8652934" y="5791200"/>
            <a:ext cx="177800" cy="25401"/>
          </a:xfrm>
          <a:custGeom>
            <a:avLst/>
            <a:gdLst/>
            <a:ahLst/>
            <a:cxnLst/>
            <a:rect l="0" t="0" r="0" b="0"/>
            <a:pathLst>
              <a:path w="177800" h="254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77799" y="25400"/>
                </a:lnTo>
                <a:lnTo>
                  <a:pt x="177799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8881534" y="5672667"/>
            <a:ext cx="355600" cy="491067"/>
          </a:xfrm>
          <a:custGeom>
            <a:avLst/>
            <a:gdLst/>
            <a:ahLst/>
            <a:cxnLst/>
            <a:rect l="0" t="0" r="0" b="0"/>
            <a:pathLst>
              <a:path w="355600" h="491067">
                <a:moveTo>
                  <a:pt x="16933" y="50800"/>
                </a:moveTo>
                <a:lnTo>
                  <a:pt x="16933" y="50800"/>
                </a:lnTo>
                <a:lnTo>
                  <a:pt x="16933" y="50800"/>
                </a:lnTo>
                <a:lnTo>
                  <a:pt x="25399" y="42333"/>
                </a:lnTo>
                <a:lnTo>
                  <a:pt x="33866" y="33866"/>
                </a:lnTo>
                <a:lnTo>
                  <a:pt x="42333" y="25400"/>
                </a:lnTo>
                <a:lnTo>
                  <a:pt x="50799" y="16933"/>
                </a:lnTo>
                <a:lnTo>
                  <a:pt x="67732" y="8466"/>
                </a:lnTo>
                <a:lnTo>
                  <a:pt x="76200" y="8466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799" y="8466"/>
                </a:lnTo>
                <a:lnTo>
                  <a:pt x="194733" y="16933"/>
                </a:lnTo>
                <a:lnTo>
                  <a:pt x="211666" y="25400"/>
                </a:lnTo>
                <a:lnTo>
                  <a:pt x="220132" y="42333"/>
                </a:lnTo>
                <a:lnTo>
                  <a:pt x="237066" y="59266"/>
                </a:lnTo>
                <a:lnTo>
                  <a:pt x="245533" y="76200"/>
                </a:lnTo>
                <a:lnTo>
                  <a:pt x="253999" y="93133"/>
                </a:lnTo>
                <a:lnTo>
                  <a:pt x="262466" y="118533"/>
                </a:lnTo>
                <a:lnTo>
                  <a:pt x="270933" y="135466"/>
                </a:lnTo>
                <a:lnTo>
                  <a:pt x="279399" y="160866"/>
                </a:lnTo>
                <a:lnTo>
                  <a:pt x="279399" y="186266"/>
                </a:lnTo>
                <a:lnTo>
                  <a:pt x="279399" y="211666"/>
                </a:lnTo>
                <a:lnTo>
                  <a:pt x="279399" y="228600"/>
                </a:lnTo>
                <a:lnTo>
                  <a:pt x="270933" y="254000"/>
                </a:lnTo>
                <a:lnTo>
                  <a:pt x="262466" y="279400"/>
                </a:lnTo>
                <a:lnTo>
                  <a:pt x="253999" y="296333"/>
                </a:lnTo>
                <a:lnTo>
                  <a:pt x="245533" y="313266"/>
                </a:lnTo>
                <a:lnTo>
                  <a:pt x="228600" y="330200"/>
                </a:lnTo>
                <a:lnTo>
                  <a:pt x="220132" y="347133"/>
                </a:lnTo>
                <a:lnTo>
                  <a:pt x="194733" y="364066"/>
                </a:lnTo>
                <a:lnTo>
                  <a:pt x="177799" y="381000"/>
                </a:lnTo>
                <a:lnTo>
                  <a:pt x="160866" y="381000"/>
                </a:lnTo>
                <a:lnTo>
                  <a:pt x="143932" y="389466"/>
                </a:lnTo>
                <a:lnTo>
                  <a:pt x="126999" y="397933"/>
                </a:lnTo>
                <a:lnTo>
                  <a:pt x="110066" y="397933"/>
                </a:lnTo>
                <a:lnTo>
                  <a:pt x="84666" y="397933"/>
                </a:lnTo>
                <a:lnTo>
                  <a:pt x="76200" y="397933"/>
                </a:lnTo>
                <a:lnTo>
                  <a:pt x="59266" y="397933"/>
                </a:lnTo>
                <a:lnTo>
                  <a:pt x="42333" y="389466"/>
                </a:lnTo>
                <a:lnTo>
                  <a:pt x="33866" y="381000"/>
                </a:lnTo>
                <a:lnTo>
                  <a:pt x="25399" y="372533"/>
                </a:lnTo>
                <a:lnTo>
                  <a:pt x="8466" y="364066"/>
                </a:lnTo>
                <a:lnTo>
                  <a:pt x="8466" y="355600"/>
                </a:lnTo>
                <a:lnTo>
                  <a:pt x="0" y="347133"/>
                </a:lnTo>
                <a:lnTo>
                  <a:pt x="0" y="338666"/>
                </a:lnTo>
                <a:lnTo>
                  <a:pt x="0" y="330200"/>
                </a:lnTo>
                <a:lnTo>
                  <a:pt x="0" y="313266"/>
                </a:lnTo>
                <a:lnTo>
                  <a:pt x="8466" y="304800"/>
                </a:lnTo>
                <a:lnTo>
                  <a:pt x="16933" y="296333"/>
                </a:lnTo>
                <a:lnTo>
                  <a:pt x="25399" y="287866"/>
                </a:lnTo>
                <a:lnTo>
                  <a:pt x="33866" y="279400"/>
                </a:lnTo>
                <a:lnTo>
                  <a:pt x="50799" y="270933"/>
                </a:lnTo>
                <a:lnTo>
                  <a:pt x="67732" y="270933"/>
                </a:lnTo>
                <a:lnTo>
                  <a:pt x="84666" y="262466"/>
                </a:lnTo>
                <a:lnTo>
                  <a:pt x="101599" y="262466"/>
                </a:lnTo>
                <a:lnTo>
                  <a:pt x="110066" y="262466"/>
                </a:lnTo>
                <a:lnTo>
                  <a:pt x="126999" y="270933"/>
                </a:lnTo>
                <a:lnTo>
                  <a:pt x="143932" y="270933"/>
                </a:lnTo>
                <a:lnTo>
                  <a:pt x="169333" y="270933"/>
                </a:lnTo>
                <a:lnTo>
                  <a:pt x="186266" y="279400"/>
                </a:lnTo>
                <a:lnTo>
                  <a:pt x="203199" y="287866"/>
                </a:lnTo>
                <a:lnTo>
                  <a:pt x="220132" y="296333"/>
                </a:lnTo>
                <a:lnTo>
                  <a:pt x="237066" y="313266"/>
                </a:lnTo>
                <a:lnTo>
                  <a:pt x="253999" y="330200"/>
                </a:lnTo>
                <a:lnTo>
                  <a:pt x="270933" y="338666"/>
                </a:lnTo>
                <a:lnTo>
                  <a:pt x="287866" y="364066"/>
                </a:lnTo>
                <a:lnTo>
                  <a:pt x="304800" y="381000"/>
                </a:lnTo>
                <a:lnTo>
                  <a:pt x="313266" y="397933"/>
                </a:lnTo>
                <a:lnTo>
                  <a:pt x="330199" y="414866"/>
                </a:lnTo>
                <a:lnTo>
                  <a:pt x="338666" y="431800"/>
                </a:lnTo>
                <a:lnTo>
                  <a:pt x="338666" y="448733"/>
                </a:lnTo>
                <a:lnTo>
                  <a:pt x="347133" y="465666"/>
                </a:lnTo>
                <a:lnTo>
                  <a:pt x="355599" y="482600"/>
                </a:lnTo>
                <a:lnTo>
                  <a:pt x="355599" y="482600"/>
                </a:lnTo>
                <a:lnTo>
                  <a:pt x="355599" y="491066"/>
                </a:lnTo>
                <a:lnTo>
                  <a:pt x="355599" y="491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8644466" y="5782733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211667" y="8467"/>
                </a:moveTo>
                <a:lnTo>
                  <a:pt x="203201" y="8467"/>
                </a:lnTo>
                <a:lnTo>
                  <a:pt x="203201" y="8467"/>
                </a:lnTo>
                <a:lnTo>
                  <a:pt x="203201" y="8467"/>
                </a:lnTo>
                <a:lnTo>
                  <a:pt x="203201" y="8467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1" y="0"/>
                </a:lnTo>
                <a:lnTo>
                  <a:pt x="177801" y="0"/>
                </a:lnTo>
                <a:lnTo>
                  <a:pt x="169334" y="0"/>
                </a:lnTo>
                <a:lnTo>
                  <a:pt x="160868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27001" y="0"/>
                </a:lnTo>
                <a:lnTo>
                  <a:pt x="118534" y="0"/>
                </a:lnTo>
                <a:lnTo>
                  <a:pt x="118534" y="0"/>
                </a:lnTo>
                <a:lnTo>
                  <a:pt x="101601" y="0"/>
                </a:lnTo>
                <a:lnTo>
                  <a:pt x="93134" y="0"/>
                </a:lnTo>
                <a:lnTo>
                  <a:pt x="84668" y="0"/>
                </a:lnTo>
                <a:lnTo>
                  <a:pt x="84668" y="0"/>
                </a:lnTo>
                <a:lnTo>
                  <a:pt x="76200" y="0"/>
                </a:lnTo>
                <a:lnTo>
                  <a:pt x="67734" y="0"/>
                </a:lnTo>
                <a:lnTo>
                  <a:pt x="50801" y="0"/>
                </a:lnTo>
                <a:lnTo>
                  <a:pt x="50801" y="0"/>
                </a:lnTo>
                <a:lnTo>
                  <a:pt x="42334" y="0"/>
                </a:lnTo>
                <a:lnTo>
                  <a:pt x="33867" y="0"/>
                </a:lnTo>
                <a:lnTo>
                  <a:pt x="25401" y="0"/>
                </a:lnTo>
                <a:lnTo>
                  <a:pt x="16934" y="0"/>
                </a:lnTo>
                <a:lnTo>
                  <a:pt x="16934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84668" y="8467"/>
                </a:lnTo>
                <a:lnTo>
                  <a:pt x="93134" y="8467"/>
                </a:lnTo>
                <a:lnTo>
                  <a:pt x="101601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1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60868" y="8467"/>
                </a:lnTo>
                <a:lnTo>
                  <a:pt x="169334" y="8467"/>
                </a:lnTo>
                <a:lnTo>
                  <a:pt x="177801" y="8467"/>
                </a:lnTo>
                <a:lnTo>
                  <a:pt x="177801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1" y="8467"/>
                </a:lnTo>
                <a:lnTo>
                  <a:pt x="169334" y="8467"/>
                </a:lnTo>
                <a:lnTo>
                  <a:pt x="160868" y="8467"/>
                </a:lnTo>
                <a:lnTo>
                  <a:pt x="160868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27001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1" y="8467"/>
                </a:lnTo>
                <a:lnTo>
                  <a:pt x="84668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PRACTICE#5: Polynomials in the numerator and denominator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3325462" cy="956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3325462" cy="956352"/>
              </a:xfrm>
              <a:prstGeom prst="rect">
                <a:avLst/>
              </a:prstGeom>
              <a:blipFill rotWithShape="0">
                <a:blip r:embed="rId4"/>
                <a:stretch>
                  <a:fillRect l="-5688" b="-11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43351" y="1352919"/>
                <a:ext cx="4025717" cy="890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351" y="1352919"/>
                <a:ext cx="4025717" cy="890244"/>
              </a:xfrm>
              <a:prstGeom prst="rect">
                <a:avLst/>
              </a:prstGeom>
              <a:blipFill rotWithShape="0">
                <a:blip r:embed="rId5"/>
                <a:stretch>
                  <a:fillRect l="-4697" b="-1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2065867" y="922867"/>
            <a:ext cx="143934" cy="414867"/>
          </a:xfrm>
          <a:custGeom>
            <a:avLst/>
            <a:gdLst/>
            <a:ahLst/>
            <a:cxnLst/>
            <a:rect l="0" t="0" r="0" b="0"/>
            <a:pathLst>
              <a:path w="143934" h="414867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35466" y="8466"/>
                </a:lnTo>
                <a:lnTo>
                  <a:pt x="135466" y="8466"/>
                </a:lnTo>
                <a:lnTo>
                  <a:pt x="127000" y="16933"/>
                </a:lnTo>
                <a:lnTo>
                  <a:pt x="118533" y="16933"/>
                </a:lnTo>
                <a:lnTo>
                  <a:pt x="110066" y="25400"/>
                </a:lnTo>
                <a:lnTo>
                  <a:pt x="101600" y="25400"/>
                </a:lnTo>
                <a:lnTo>
                  <a:pt x="101600" y="33866"/>
                </a:lnTo>
                <a:lnTo>
                  <a:pt x="93133" y="42333"/>
                </a:lnTo>
                <a:lnTo>
                  <a:pt x="84666" y="50800"/>
                </a:lnTo>
                <a:lnTo>
                  <a:pt x="76200" y="59266"/>
                </a:lnTo>
                <a:lnTo>
                  <a:pt x="67733" y="67733"/>
                </a:lnTo>
                <a:lnTo>
                  <a:pt x="59266" y="84666"/>
                </a:lnTo>
                <a:lnTo>
                  <a:pt x="59266" y="93133"/>
                </a:lnTo>
                <a:lnTo>
                  <a:pt x="50800" y="101600"/>
                </a:lnTo>
                <a:lnTo>
                  <a:pt x="42333" y="118533"/>
                </a:lnTo>
                <a:lnTo>
                  <a:pt x="42333" y="135466"/>
                </a:lnTo>
                <a:lnTo>
                  <a:pt x="33866" y="143933"/>
                </a:lnTo>
                <a:lnTo>
                  <a:pt x="25400" y="160866"/>
                </a:lnTo>
                <a:lnTo>
                  <a:pt x="25400" y="177800"/>
                </a:lnTo>
                <a:lnTo>
                  <a:pt x="16933" y="186266"/>
                </a:lnTo>
                <a:lnTo>
                  <a:pt x="16933" y="203200"/>
                </a:lnTo>
                <a:lnTo>
                  <a:pt x="8466" y="220133"/>
                </a:lnTo>
                <a:lnTo>
                  <a:pt x="8466" y="237066"/>
                </a:lnTo>
                <a:lnTo>
                  <a:pt x="0" y="254000"/>
                </a:lnTo>
                <a:lnTo>
                  <a:pt x="0" y="262466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6"/>
                </a:lnTo>
                <a:lnTo>
                  <a:pt x="8466" y="321733"/>
                </a:lnTo>
                <a:lnTo>
                  <a:pt x="8466" y="338666"/>
                </a:lnTo>
                <a:lnTo>
                  <a:pt x="16933" y="347133"/>
                </a:lnTo>
                <a:lnTo>
                  <a:pt x="25400" y="364066"/>
                </a:lnTo>
                <a:lnTo>
                  <a:pt x="33866" y="372533"/>
                </a:lnTo>
                <a:lnTo>
                  <a:pt x="42333" y="381000"/>
                </a:lnTo>
                <a:lnTo>
                  <a:pt x="59266" y="389466"/>
                </a:lnTo>
                <a:lnTo>
                  <a:pt x="67733" y="397933"/>
                </a:lnTo>
                <a:lnTo>
                  <a:pt x="76200" y="397933"/>
                </a:lnTo>
                <a:lnTo>
                  <a:pt x="84666" y="406400"/>
                </a:lnTo>
                <a:lnTo>
                  <a:pt x="93133" y="406400"/>
                </a:lnTo>
                <a:lnTo>
                  <a:pt x="101600" y="414866"/>
                </a:lnTo>
                <a:lnTo>
                  <a:pt x="101600" y="414866"/>
                </a:lnTo>
                <a:lnTo>
                  <a:pt x="118533" y="414866"/>
                </a:lnTo>
                <a:lnTo>
                  <a:pt x="118533" y="414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336800" y="9990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28333" y="990600"/>
            <a:ext cx="16935" cy="279401"/>
          </a:xfrm>
          <a:custGeom>
            <a:avLst/>
            <a:gdLst/>
            <a:ahLst/>
            <a:cxnLst/>
            <a:rect l="0" t="0" r="0" b="0"/>
            <a:pathLst>
              <a:path w="16935" h="279401">
                <a:moveTo>
                  <a:pt x="16934" y="25400"/>
                </a:moveTo>
                <a:lnTo>
                  <a:pt x="16934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55333" y="1109133"/>
            <a:ext cx="262468" cy="42335"/>
          </a:xfrm>
          <a:custGeom>
            <a:avLst/>
            <a:gdLst/>
            <a:ahLst/>
            <a:cxnLst/>
            <a:rect l="0" t="0" r="0" b="0"/>
            <a:pathLst>
              <a:path w="262468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16934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16934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94734" y="0"/>
                </a:lnTo>
                <a:lnTo>
                  <a:pt x="211667" y="0"/>
                </a:lnTo>
                <a:lnTo>
                  <a:pt x="228600" y="0"/>
                </a:lnTo>
                <a:lnTo>
                  <a:pt x="237067" y="0"/>
                </a:lnTo>
                <a:lnTo>
                  <a:pt x="245534" y="8467"/>
                </a:lnTo>
                <a:lnTo>
                  <a:pt x="254000" y="8467"/>
                </a:lnTo>
                <a:lnTo>
                  <a:pt x="254000" y="8467"/>
                </a:lnTo>
                <a:lnTo>
                  <a:pt x="262467" y="8467"/>
                </a:lnTo>
                <a:lnTo>
                  <a:pt x="262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82333" y="1007533"/>
            <a:ext cx="16935" cy="194735"/>
          </a:xfrm>
          <a:custGeom>
            <a:avLst/>
            <a:gdLst/>
            <a:ahLst/>
            <a:cxnLst/>
            <a:rect l="0" t="0" r="0" b="0"/>
            <a:pathLst>
              <a:path w="16935" h="1947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94734"/>
                </a:lnTo>
                <a:lnTo>
                  <a:pt x="16934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42733" y="846667"/>
            <a:ext cx="110068" cy="397934"/>
          </a:xfrm>
          <a:custGeom>
            <a:avLst/>
            <a:gdLst/>
            <a:ahLst/>
            <a:cxnLst/>
            <a:rect l="0" t="0" r="0" b="0"/>
            <a:pathLst>
              <a:path w="110068" h="397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33866"/>
                </a:lnTo>
                <a:lnTo>
                  <a:pt x="50800" y="42333"/>
                </a:lnTo>
                <a:lnTo>
                  <a:pt x="59267" y="59266"/>
                </a:lnTo>
                <a:lnTo>
                  <a:pt x="67734" y="76200"/>
                </a:lnTo>
                <a:lnTo>
                  <a:pt x="84667" y="101600"/>
                </a:lnTo>
                <a:lnTo>
                  <a:pt x="93134" y="118533"/>
                </a:lnTo>
                <a:lnTo>
                  <a:pt x="101600" y="152400"/>
                </a:lnTo>
                <a:lnTo>
                  <a:pt x="101600" y="177800"/>
                </a:lnTo>
                <a:lnTo>
                  <a:pt x="110067" y="203200"/>
                </a:lnTo>
                <a:lnTo>
                  <a:pt x="110067" y="228600"/>
                </a:lnTo>
                <a:lnTo>
                  <a:pt x="101600" y="254000"/>
                </a:lnTo>
                <a:lnTo>
                  <a:pt x="93134" y="270933"/>
                </a:lnTo>
                <a:lnTo>
                  <a:pt x="84667" y="296333"/>
                </a:lnTo>
                <a:lnTo>
                  <a:pt x="76200" y="321733"/>
                </a:lnTo>
                <a:lnTo>
                  <a:pt x="67734" y="338666"/>
                </a:lnTo>
                <a:lnTo>
                  <a:pt x="59267" y="364066"/>
                </a:lnTo>
                <a:lnTo>
                  <a:pt x="42334" y="381000"/>
                </a:lnTo>
                <a:lnTo>
                  <a:pt x="33867" y="389466"/>
                </a:lnTo>
                <a:lnTo>
                  <a:pt x="16934" y="397933"/>
                </a:lnTo>
                <a:lnTo>
                  <a:pt x="8467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86667" y="846667"/>
            <a:ext cx="127001" cy="397934"/>
          </a:xfrm>
          <a:custGeom>
            <a:avLst/>
            <a:gdLst/>
            <a:ahLst/>
            <a:cxnLst/>
            <a:rect l="0" t="0" r="0" b="0"/>
            <a:pathLst>
              <a:path w="127001" h="3979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8466"/>
                </a:lnTo>
                <a:lnTo>
                  <a:pt x="110066" y="8466"/>
                </a:lnTo>
                <a:lnTo>
                  <a:pt x="101600" y="16933"/>
                </a:lnTo>
                <a:lnTo>
                  <a:pt x="93133" y="25400"/>
                </a:lnTo>
                <a:lnTo>
                  <a:pt x="76200" y="42333"/>
                </a:lnTo>
                <a:lnTo>
                  <a:pt x="67733" y="59266"/>
                </a:lnTo>
                <a:lnTo>
                  <a:pt x="50800" y="76200"/>
                </a:lnTo>
                <a:lnTo>
                  <a:pt x="42333" y="101600"/>
                </a:lnTo>
                <a:lnTo>
                  <a:pt x="25400" y="118533"/>
                </a:lnTo>
                <a:lnTo>
                  <a:pt x="16933" y="143933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6" y="296333"/>
                </a:lnTo>
                <a:lnTo>
                  <a:pt x="16933" y="321733"/>
                </a:lnTo>
                <a:lnTo>
                  <a:pt x="33866" y="338666"/>
                </a:lnTo>
                <a:lnTo>
                  <a:pt x="42333" y="364066"/>
                </a:lnTo>
                <a:lnTo>
                  <a:pt x="59266" y="372533"/>
                </a:lnTo>
                <a:lnTo>
                  <a:pt x="67733" y="389466"/>
                </a:lnTo>
                <a:lnTo>
                  <a:pt x="84666" y="397933"/>
                </a:lnTo>
                <a:lnTo>
                  <a:pt x="101600" y="397933"/>
                </a:lnTo>
                <a:lnTo>
                  <a:pt x="101600" y="397933"/>
                </a:lnTo>
                <a:lnTo>
                  <a:pt x="110066" y="397933"/>
                </a:lnTo>
                <a:lnTo>
                  <a:pt x="110066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56000" y="948267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6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08400" y="1075267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3" y="25400"/>
                </a:lnTo>
                <a:lnTo>
                  <a:pt x="135467" y="25400"/>
                </a:lnTo>
                <a:lnTo>
                  <a:pt x="160867" y="25400"/>
                </a:lnTo>
                <a:lnTo>
                  <a:pt x="177800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1862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34933" y="846667"/>
            <a:ext cx="177801" cy="414867"/>
          </a:xfrm>
          <a:custGeom>
            <a:avLst/>
            <a:gdLst/>
            <a:ahLst/>
            <a:cxnLst/>
            <a:rect l="0" t="0" r="0" b="0"/>
            <a:pathLst>
              <a:path w="177801" h="414867">
                <a:moveTo>
                  <a:pt x="59267" y="8466"/>
                </a:move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8466"/>
                </a:lnTo>
                <a:lnTo>
                  <a:pt x="93134" y="16933"/>
                </a:lnTo>
                <a:lnTo>
                  <a:pt x="110067" y="25400"/>
                </a:lnTo>
                <a:lnTo>
                  <a:pt x="118534" y="42333"/>
                </a:lnTo>
                <a:lnTo>
                  <a:pt x="127000" y="67733"/>
                </a:lnTo>
                <a:lnTo>
                  <a:pt x="143934" y="93133"/>
                </a:lnTo>
                <a:lnTo>
                  <a:pt x="152400" y="118533"/>
                </a:lnTo>
                <a:lnTo>
                  <a:pt x="160867" y="143933"/>
                </a:lnTo>
                <a:lnTo>
                  <a:pt x="169334" y="177800"/>
                </a:lnTo>
                <a:lnTo>
                  <a:pt x="169334" y="203200"/>
                </a:lnTo>
                <a:lnTo>
                  <a:pt x="177800" y="237066"/>
                </a:lnTo>
                <a:lnTo>
                  <a:pt x="177800" y="262466"/>
                </a:lnTo>
                <a:lnTo>
                  <a:pt x="169334" y="287866"/>
                </a:lnTo>
                <a:lnTo>
                  <a:pt x="169334" y="304800"/>
                </a:lnTo>
                <a:lnTo>
                  <a:pt x="152400" y="321733"/>
                </a:lnTo>
                <a:lnTo>
                  <a:pt x="143934" y="347133"/>
                </a:lnTo>
                <a:lnTo>
                  <a:pt x="118534" y="355600"/>
                </a:lnTo>
                <a:lnTo>
                  <a:pt x="101600" y="372533"/>
                </a:lnTo>
                <a:lnTo>
                  <a:pt x="84667" y="381000"/>
                </a:lnTo>
                <a:lnTo>
                  <a:pt x="59267" y="389466"/>
                </a:lnTo>
                <a:lnTo>
                  <a:pt x="42334" y="397933"/>
                </a:lnTo>
                <a:lnTo>
                  <a:pt x="25400" y="406400"/>
                </a:lnTo>
                <a:lnTo>
                  <a:pt x="16934" y="406400"/>
                </a:lnTo>
                <a:lnTo>
                  <a:pt x="8467" y="414866"/>
                </a:lnTo>
                <a:lnTo>
                  <a:pt x="0" y="414866"/>
                </a:lnTo>
                <a:lnTo>
                  <a:pt x="8467" y="414866"/>
                </a:lnTo>
                <a:lnTo>
                  <a:pt x="8467" y="414866"/>
                </a:lnTo>
                <a:lnTo>
                  <a:pt x="8467" y="414866"/>
                </a:lnTo>
                <a:lnTo>
                  <a:pt x="8467" y="414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895600" y="948267"/>
            <a:ext cx="16934" cy="237067"/>
          </a:xfrm>
          <a:custGeom>
            <a:avLst/>
            <a:gdLst/>
            <a:ahLst/>
            <a:cxnLst/>
            <a:rect l="0" t="0" r="0" b="0"/>
            <a:pathLst>
              <a:path w="16934" h="237067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16933" y="186266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28600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37066"/>
                </a:lnTo>
                <a:lnTo>
                  <a:pt x="8467" y="237066"/>
                </a:lnTo>
                <a:lnTo>
                  <a:pt x="8467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87133" y="956733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169334" y="0"/>
                </a:moveTo>
                <a:lnTo>
                  <a:pt x="169334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16934"/>
                </a:lnTo>
                <a:lnTo>
                  <a:pt x="152400" y="25400"/>
                </a:lnTo>
                <a:lnTo>
                  <a:pt x="135467" y="33867"/>
                </a:lnTo>
                <a:lnTo>
                  <a:pt x="118534" y="42334"/>
                </a:lnTo>
                <a:lnTo>
                  <a:pt x="110067" y="50800"/>
                </a:lnTo>
                <a:lnTo>
                  <a:pt x="84667" y="59267"/>
                </a:lnTo>
                <a:lnTo>
                  <a:pt x="67734" y="67734"/>
                </a:lnTo>
                <a:lnTo>
                  <a:pt x="50800" y="84667"/>
                </a:lnTo>
                <a:lnTo>
                  <a:pt x="33867" y="93134"/>
                </a:lnTo>
                <a:lnTo>
                  <a:pt x="16934" y="101600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8467" y="127000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59267" y="127000"/>
                </a:lnTo>
                <a:lnTo>
                  <a:pt x="76200" y="135467"/>
                </a:lnTo>
                <a:lnTo>
                  <a:pt x="93134" y="135467"/>
                </a:lnTo>
                <a:lnTo>
                  <a:pt x="110067" y="143934"/>
                </a:lnTo>
                <a:lnTo>
                  <a:pt x="127000" y="152400"/>
                </a:lnTo>
                <a:lnTo>
                  <a:pt x="143934" y="160867"/>
                </a:lnTo>
                <a:lnTo>
                  <a:pt x="160867" y="169334"/>
                </a:lnTo>
                <a:lnTo>
                  <a:pt x="177800" y="169334"/>
                </a:lnTo>
                <a:lnTo>
                  <a:pt x="194734" y="177800"/>
                </a:lnTo>
                <a:lnTo>
                  <a:pt x="203200" y="186267"/>
                </a:lnTo>
                <a:lnTo>
                  <a:pt x="220134" y="186267"/>
                </a:lnTo>
                <a:lnTo>
                  <a:pt x="220134" y="186267"/>
                </a:lnTo>
                <a:lnTo>
                  <a:pt x="228600" y="186267"/>
                </a:lnTo>
                <a:lnTo>
                  <a:pt x="2286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047067" y="931333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8466" y="33867"/>
                </a:lnTo>
                <a:lnTo>
                  <a:pt x="8466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8466" y="220134"/>
                </a:lnTo>
                <a:lnTo>
                  <a:pt x="8466" y="237067"/>
                </a:lnTo>
                <a:lnTo>
                  <a:pt x="8466" y="245534"/>
                </a:lnTo>
                <a:lnTo>
                  <a:pt x="8466" y="245534"/>
                </a:lnTo>
                <a:lnTo>
                  <a:pt x="8466" y="254000"/>
                </a:lnTo>
                <a:lnTo>
                  <a:pt x="8466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54000"/>
                </a:lnTo>
                <a:lnTo>
                  <a:pt x="16933" y="254000"/>
                </a:lnTo>
                <a:lnTo>
                  <a:pt x="25400" y="245534"/>
                </a:lnTo>
                <a:lnTo>
                  <a:pt x="254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047067" y="965200"/>
            <a:ext cx="203201" cy="211668"/>
          </a:xfrm>
          <a:custGeom>
            <a:avLst/>
            <a:gdLst/>
            <a:ahLst/>
            <a:cxnLst/>
            <a:rect l="0" t="0" r="0" b="0"/>
            <a:pathLst>
              <a:path w="203201" h="211668">
                <a:moveTo>
                  <a:pt x="194733" y="0"/>
                </a:moveTo>
                <a:lnTo>
                  <a:pt x="194733" y="0"/>
                </a:lnTo>
                <a:lnTo>
                  <a:pt x="194733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194733" y="8467"/>
                </a:lnTo>
                <a:lnTo>
                  <a:pt x="186266" y="8467"/>
                </a:lnTo>
                <a:lnTo>
                  <a:pt x="177800" y="16933"/>
                </a:lnTo>
                <a:lnTo>
                  <a:pt x="169333" y="16933"/>
                </a:lnTo>
                <a:lnTo>
                  <a:pt x="152400" y="16933"/>
                </a:lnTo>
                <a:lnTo>
                  <a:pt x="135466" y="25400"/>
                </a:lnTo>
                <a:lnTo>
                  <a:pt x="118533" y="33867"/>
                </a:lnTo>
                <a:lnTo>
                  <a:pt x="110066" y="42333"/>
                </a:lnTo>
                <a:lnTo>
                  <a:pt x="93133" y="50800"/>
                </a:lnTo>
                <a:lnTo>
                  <a:pt x="67733" y="50800"/>
                </a:lnTo>
                <a:lnTo>
                  <a:pt x="50800" y="67733"/>
                </a:lnTo>
                <a:lnTo>
                  <a:pt x="33866" y="76200"/>
                </a:lnTo>
                <a:lnTo>
                  <a:pt x="25400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0067"/>
                </a:lnTo>
                <a:lnTo>
                  <a:pt x="16933" y="118533"/>
                </a:lnTo>
                <a:lnTo>
                  <a:pt x="33866" y="127000"/>
                </a:lnTo>
                <a:lnTo>
                  <a:pt x="50800" y="135467"/>
                </a:lnTo>
                <a:lnTo>
                  <a:pt x="67733" y="152400"/>
                </a:lnTo>
                <a:lnTo>
                  <a:pt x="93133" y="160867"/>
                </a:lnTo>
                <a:lnTo>
                  <a:pt x="118533" y="177800"/>
                </a:lnTo>
                <a:lnTo>
                  <a:pt x="135466" y="186267"/>
                </a:lnTo>
                <a:lnTo>
                  <a:pt x="152400" y="194733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9333" y="211667"/>
                </a:lnTo>
                <a:lnTo>
                  <a:pt x="1693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032000" y="2319867"/>
            <a:ext cx="118534" cy="338667"/>
          </a:xfrm>
          <a:custGeom>
            <a:avLst/>
            <a:gdLst/>
            <a:ahLst/>
            <a:cxnLst/>
            <a:rect l="0" t="0" r="0" b="0"/>
            <a:pathLst>
              <a:path w="118534" h="338667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67733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50800" y="42333"/>
                </a:lnTo>
                <a:lnTo>
                  <a:pt x="42333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54000"/>
                </a:lnTo>
                <a:lnTo>
                  <a:pt x="8467" y="262466"/>
                </a:lnTo>
                <a:lnTo>
                  <a:pt x="16933" y="279400"/>
                </a:lnTo>
                <a:lnTo>
                  <a:pt x="25400" y="287866"/>
                </a:lnTo>
                <a:lnTo>
                  <a:pt x="42333" y="304800"/>
                </a:lnTo>
                <a:lnTo>
                  <a:pt x="50800" y="313266"/>
                </a:lnTo>
                <a:lnTo>
                  <a:pt x="59267" y="321733"/>
                </a:lnTo>
                <a:lnTo>
                  <a:pt x="67733" y="330200"/>
                </a:lnTo>
                <a:lnTo>
                  <a:pt x="84667" y="330200"/>
                </a:lnTo>
                <a:lnTo>
                  <a:pt x="93133" y="338666"/>
                </a:lnTo>
                <a:lnTo>
                  <a:pt x="110067" y="338666"/>
                </a:lnTo>
                <a:lnTo>
                  <a:pt x="110067" y="338666"/>
                </a:lnTo>
                <a:lnTo>
                  <a:pt x="118533" y="338666"/>
                </a:lnTo>
                <a:lnTo>
                  <a:pt x="118533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60600" y="2362200"/>
            <a:ext cx="42334" cy="304801"/>
          </a:xfrm>
          <a:custGeom>
            <a:avLst/>
            <a:gdLst/>
            <a:ahLst/>
            <a:cxnLst/>
            <a:rect l="0" t="0" r="0" b="0"/>
            <a:pathLst>
              <a:path w="42334" h="304801">
                <a:moveTo>
                  <a:pt x="8467" y="59267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33867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3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287867"/>
                </a:lnTo>
                <a:lnTo>
                  <a:pt x="33867" y="296333"/>
                </a:lnTo>
                <a:lnTo>
                  <a:pt x="33867" y="304800"/>
                </a:lnTo>
                <a:lnTo>
                  <a:pt x="33867" y="296333"/>
                </a:lnTo>
                <a:lnTo>
                  <a:pt x="42333" y="296333"/>
                </a:lnTo>
                <a:lnTo>
                  <a:pt x="42333" y="296333"/>
                </a:lnTo>
                <a:lnTo>
                  <a:pt x="42333" y="287867"/>
                </a:lnTo>
                <a:lnTo>
                  <a:pt x="42333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302933" y="2396067"/>
            <a:ext cx="152401" cy="262467"/>
          </a:xfrm>
          <a:custGeom>
            <a:avLst/>
            <a:gdLst/>
            <a:ahLst/>
            <a:cxnLst/>
            <a:rect l="0" t="0" r="0" b="0"/>
            <a:pathLst>
              <a:path w="152401" h="262467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01600" y="16933"/>
                </a:lnTo>
                <a:lnTo>
                  <a:pt x="101600" y="33866"/>
                </a:lnTo>
                <a:lnTo>
                  <a:pt x="93134" y="42333"/>
                </a:lnTo>
                <a:lnTo>
                  <a:pt x="76200" y="59266"/>
                </a:lnTo>
                <a:lnTo>
                  <a:pt x="67734" y="67733"/>
                </a:lnTo>
                <a:lnTo>
                  <a:pt x="59267" y="76200"/>
                </a:lnTo>
                <a:lnTo>
                  <a:pt x="42334" y="84666"/>
                </a:lnTo>
                <a:lnTo>
                  <a:pt x="33867" y="93133"/>
                </a:lnTo>
                <a:lnTo>
                  <a:pt x="25400" y="101600"/>
                </a:lnTo>
                <a:lnTo>
                  <a:pt x="16934" y="101600"/>
                </a:lnTo>
                <a:lnTo>
                  <a:pt x="8467" y="101600"/>
                </a:lnTo>
                <a:lnTo>
                  <a:pt x="8467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7" y="110066"/>
                </a:lnTo>
                <a:lnTo>
                  <a:pt x="42334" y="110066"/>
                </a:lnTo>
                <a:lnTo>
                  <a:pt x="50800" y="118533"/>
                </a:lnTo>
                <a:lnTo>
                  <a:pt x="59267" y="127000"/>
                </a:lnTo>
                <a:lnTo>
                  <a:pt x="67734" y="135466"/>
                </a:lnTo>
                <a:lnTo>
                  <a:pt x="76200" y="143933"/>
                </a:lnTo>
                <a:lnTo>
                  <a:pt x="84667" y="160866"/>
                </a:lnTo>
                <a:lnTo>
                  <a:pt x="93134" y="169333"/>
                </a:lnTo>
                <a:lnTo>
                  <a:pt x="101600" y="186266"/>
                </a:lnTo>
                <a:lnTo>
                  <a:pt x="110067" y="194733"/>
                </a:lnTo>
                <a:lnTo>
                  <a:pt x="118534" y="203200"/>
                </a:lnTo>
                <a:lnTo>
                  <a:pt x="127000" y="220133"/>
                </a:lnTo>
                <a:lnTo>
                  <a:pt x="127000" y="228600"/>
                </a:lnTo>
                <a:lnTo>
                  <a:pt x="135467" y="237066"/>
                </a:lnTo>
                <a:lnTo>
                  <a:pt x="143934" y="245533"/>
                </a:lnTo>
                <a:lnTo>
                  <a:pt x="143934" y="245533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52400" y="262466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524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556933" y="2514600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4" y="0"/>
                </a:lnTo>
                <a:lnTo>
                  <a:pt x="203200" y="0"/>
                </a:lnTo>
                <a:lnTo>
                  <a:pt x="203200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36333" y="2370667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50800"/>
                </a:lnTo>
                <a:lnTo>
                  <a:pt x="135467" y="59266"/>
                </a:lnTo>
                <a:lnTo>
                  <a:pt x="127000" y="67733"/>
                </a:lnTo>
                <a:lnTo>
                  <a:pt x="127000" y="67733"/>
                </a:lnTo>
                <a:lnTo>
                  <a:pt x="118534" y="76200"/>
                </a:lnTo>
                <a:lnTo>
                  <a:pt x="110067" y="84666"/>
                </a:lnTo>
                <a:lnTo>
                  <a:pt x="101600" y="84666"/>
                </a:lnTo>
                <a:lnTo>
                  <a:pt x="93134" y="93133"/>
                </a:lnTo>
                <a:lnTo>
                  <a:pt x="84667" y="93133"/>
                </a:lnTo>
                <a:lnTo>
                  <a:pt x="84667" y="93133"/>
                </a:lnTo>
                <a:lnTo>
                  <a:pt x="84667" y="101600"/>
                </a:lnTo>
                <a:lnTo>
                  <a:pt x="84667" y="101600"/>
                </a:lnTo>
                <a:lnTo>
                  <a:pt x="84667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18534" y="110066"/>
                </a:lnTo>
                <a:lnTo>
                  <a:pt x="127000" y="110066"/>
                </a:lnTo>
                <a:lnTo>
                  <a:pt x="135467" y="118533"/>
                </a:lnTo>
                <a:lnTo>
                  <a:pt x="152400" y="127000"/>
                </a:lnTo>
                <a:lnTo>
                  <a:pt x="160867" y="135466"/>
                </a:lnTo>
                <a:lnTo>
                  <a:pt x="169334" y="143933"/>
                </a:lnTo>
                <a:lnTo>
                  <a:pt x="177800" y="152400"/>
                </a:lnTo>
                <a:lnTo>
                  <a:pt x="177800" y="169333"/>
                </a:lnTo>
                <a:lnTo>
                  <a:pt x="186267" y="177800"/>
                </a:lnTo>
                <a:lnTo>
                  <a:pt x="186267" y="186266"/>
                </a:lnTo>
                <a:lnTo>
                  <a:pt x="177800" y="194733"/>
                </a:lnTo>
                <a:lnTo>
                  <a:pt x="169334" y="211666"/>
                </a:lnTo>
                <a:lnTo>
                  <a:pt x="169334" y="211666"/>
                </a:lnTo>
                <a:lnTo>
                  <a:pt x="152400" y="220133"/>
                </a:lnTo>
                <a:lnTo>
                  <a:pt x="143934" y="228600"/>
                </a:lnTo>
                <a:lnTo>
                  <a:pt x="127000" y="228600"/>
                </a:lnTo>
                <a:lnTo>
                  <a:pt x="118534" y="228600"/>
                </a:lnTo>
                <a:lnTo>
                  <a:pt x="101600" y="228600"/>
                </a:lnTo>
                <a:lnTo>
                  <a:pt x="84667" y="228600"/>
                </a:lnTo>
                <a:lnTo>
                  <a:pt x="76200" y="228600"/>
                </a:lnTo>
                <a:lnTo>
                  <a:pt x="67734" y="228600"/>
                </a:lnTo>
                <a:lnTo>
                  <a:pt x="59267" y="228600"/>
                </a:lnTo>
                <a:lnTo>
                  <a:pt x="50800" y="220133"/>
                </a:lnTo>
                <a:lnTo>
                  <a:pt x="50800" y="220133"/>
                </a:lnTo>
                <a:lnTo>
                  <a:pt x="42334" y="220133"/>
                </a:lnTo>
                <a:lnTo>
                  <a:pt x="42334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64933" y="2277533"/>
            <a:ext cx="118535" cy="372535"/>
          </a:xfrm>
          <a:custGeom>
            <a:avLst/>
            <a:gdLst/>
            <a:ahLst/>
            <a:cxnLst/>
            <a:rect l="0" t="0" r="0" b="0"/>
            <a:pathLst>
              <a:path w="118535" h="372535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01600" y="16934"/>
                </a:lnTo>
                <a:lnTo>
                  <a:pt x="93134" y="25400"/>
                </a:lnTo>
                <a:lnTo>
                  <a:pt x="84667" y="42334"/>
                </a:lnTo>
                <a:lnTo>
                  <a:pt x="76200" y="50800"/>
                </a:lnTo>
                <a:lnTo>
                  <a:pt x="67734" y="67734"/>
                </a:lnTo>
                <a:lnTo>
                  <a:pt x="50800" y="84667"/>
                </a:lnTo>
                <a:lnTo>
                  <a:pt x="42334" y="110067"/>
                </a:lnTo>
                <a:lnTo>
                  <a:pt x="25400" y="135467"/>
                </a:lnTo>
                <a:lnTo>
                  <a:pt x="16934" y="160867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9400"/>
                </a:lnTo>
                <a:lnTo>
                  <a:pt x="8467" y="296334"/>
                </a:lnTo>
                <a:lnTo>
                  <a:pt x="16934" y="313267"/>
                </a:lnTo>
                <a:lnTo>
                  <a:pt x="25400" y="321734"/>
                </a:lnTo>
                <a:lnTo>
                  <a:pt x="42334" y="338667"/>
                </a:lnTo>
                <a:lnTo>
                  <a:pt x="59267" y="347134"/>
                </a:lnTo>
                <a:lnTo>
                  <a:pt x="67734" y="364067"/>
                </a:lnTo>
                <a:lnTo>
                  <a:pt x="84667" y="364067"/>
                </a:lnTo>
                <a:lnTo>
                  <a:pt x="101600" y="372534"/>
                </a:lnTo>
                <a:lnTo>
                  <a:pt x="110067" y="372534"/>
                </a:lnTo>
                <a:lnTo>
                  <a:pt x="110067" y="372534"/>
                </a:lnTo>
                <a:lnTo>
                  <a:pt x="118534" y="372534"/>
                </a:lnTo>
                <a:lnTo>
                  <a:pt x="118534" y="372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268133" y="2319867"/>
            <a:ext cx="8468" cy="296334"/>
          </a:xfrm>
          <a:custGeom>
            <a:avLst/>
            <a:gdLst/>
            <a:ahLst/>
            <a:cxnLst/>
            <a:rect l="0" t="0" r="0" b="0"/>
            <a:pathLst>
              <a:path w="8468" h="296334">
                <a:moveTo>
                  <a:pt x="8467" y="8466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0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87866"/>
                </a:lnTo>
                <a:lnTo>
                  <a:pt x="8467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276600" y="2370667"/>
            <a:ext cx="169334" cy="237067"/>
          </a:xfrm>
          <a:custGeom>
            <a:avLst/>
            <a:gdLst/>
            <a:ahLst/>
            <a:cxnLst/>
            <a:rect l="0" t="0" r="0" b="0"/>
            <a:pathLst>
              <a:path w="169334" h="237067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8466"/>
                </a:lnTo>
                <a:lnTo>
                  <a:pt x="127000" y="16933"/>
                </a:lnTo>
                <a:lnTo>
                  <a:pt x="110067" y="25400"/>
                </a:lnTo>
                <a:lnTo>
                  <a:pt x="93133" y="42333"/>
                </a:lnTo>
                <a:lnTo>
                  <a:pt x="76200" y="59266"/>
                </a:lnTo>
                <a:lnTo>
                  <a:pt x="59267" y="76200"/>
                </a:lnTo>
                <a:lnTo>
                  <a:pt x="42333" y="84666"/>
                </a:lnTo>
                <a:lnTo>
                  <a:pt x="25400" y="93133"/>
                </a:lnTo>
                <a:lnTo>
                  <a:pt x="16933" y="101600"/>
                </a:lnTo>
                <a:lnTo>
                  <a:pt x="8467" y="101600"/>
                </a:lnTo>
                <a:lnTo>
                  <a:pt x="8467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3" y="135466"/>
                </a:lnTo>
                <a:lnTo>
                  <a:pt x="33867" y="143933"/>
                </a:lnTo>
                <a:lnTo>
                  <a:pt x="50800" y="152400"/>
                </a:lnTo>
                <a:lnTo>
                  <a:pt x="67733" y="160866"/>
                </a:lnTo>
                <a:lnTo>
                  <a:pt x="93133" y="177800"/>
                </a:lnTo>
                <a:lnTo>
                  <a:pt x="110067" y="186266"/>
                </a:lnTo>
                <a:lnTo>
                  <a:pt x="127000" y="203200"/>
                </a:lnTo>
                <a:lnTo>
                  <a:pt x="143933" y="211666"/>
                </a:lnTo>
                <a:lnTo>
                  <a:pt x="160867" y="220133"/>
                </a:lnTo>
                <a:lnTo>
                  <a:pt x="169333" y="228600"/>
                </a:lnTo>
                <a:lnTo>
                  <a:pt x="169333" y="228600"/>
                </a:lnTo>
                <a:lnTo>
                  <a:pt x="169333" y="237066"/>
                </a:lnTo>
                <a:lnTo>
                  <a:pt x="169333" y="237066"/>
                </a:lnTo>
                <a:lnTo>
                  <a:pt x="169333" y="237066"/>
                </a:lnTo>
                <a:lnTo>
                  <a:pt x="169333" y="228600"/>
                </a:lnTo>
                <a:lnTo>
                  <a:pt x="1693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63333" y="2286000"/>
            <a:ext cx="84668" cy="423334"/>
          </a:xfrm>
          <a:custGeom>
            <a:avLst/>
            <a:gdLst/>
            <a:ahLst/>
            <a:cxnLst/>
            <a:rect l="0" t="0" r="0" b="0"/>
            <a:pathLst>
              <a:path w="84668" h="423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33867" y="33867"/>
                </a:lnTo>
                <a:lnTo>
                  <a:pt x="42334" y="50800"/>
                </a:lnTo>
                <a:lnTo>
                  <a:pt x="50800" y="67733"/>
                </a:lnTo>
                <a:lnTo>
                  <a:pt x="59267" y="84667"/>
                </a:lnTo>
                <a:lnTo>
                  <a:pt x="59267" y="110067"/>
                </a:lnTo>
                <a:lnTo>
                  <a:pt x="67734" y="135467"/>
                </a:lnTo>
                <a:lnTo>
                  <a:pt x="76200" y="169333"/>
                </a:lnTo>
                <a:lnTo>
                  <a:pt x="84667" y="194733"/>
                </a:lnTo>
                <a:lnTo>
                  <a:pt x="84667" y="220133"/>
                </a:lnTo>
                <a:lnTo>
                  <a:pt x="76200" y="245533"/>
                </a:lnTo>
                <a:lnTo>
                  <a:pt x="67734" y="279400"/>
                </a:lnTo>
                <a:lnTo>
                  <a:pt x="59267" y="304800"/>
                </a:lnTo>
                <a:lnTo>
                  <a:pt x="50800" y="330200"/>
                </a:lnTo>
                <a:lnTo>
                  <a:pt x="42334" y="355600"/>
                </a:lnTo>
                <a:lnTo>
                  <a:pt x="42334" y="372533"/>
                </a:lnTo>
                <a:lnTo>
                  <a:pt x="33867" y="389467"/>
                </a:lnTo>
                <a:lnTo>
                  <a:pt x="25400" y="406400"/>
                </a:lnTo>
                <a:lnTo>
                  <a:pt x="16934" y="414867"/>
                </a:lnTo>
                <a:lnTo>
                  <a:pt x="16934" y="414867"/>
                </a:lnTo>
                <a:lnTo>
                  <a:pt x="16934" y="423333"/>
                </a:lnTo>
                <a:lnTo>
                  <a:pt x="16934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488267" y="2472267"/>
            <a:ext cx="143934" cy="8467"/>
          </a:xfrm>
          <a:custGeom>
            <a:avLst/>
            <a:gdLst/>
            <a:ahLst/>
            <a:cxnLst/>
            <a:rect l="0" t="0" r="0" b="0"/>
            <a:pathLst>
              <a:path w="143934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708400" y="23198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25400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767667" y="2218267"/>
            <a:ext cx="203201" cy="457201"/>
          </a:xfrm>
          <a:custGeom>
            <a:avLst/>
            <a:gdLst/>
            <a:ahLst/>
            <a:cxnLst/>
            <a:rect l="0" t="0" r="0" b="0"/>
            <a:pathLst>
              <a:path w="203201" h="457201">
                <a:moveTo>
                  <a:pt x="0" y="8466"/>
                </a:move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8466"/>
                </a:lnTo>
                <a:lnTo>
                  <a:pt x="67733" y="16933"/>
                </a:lnTo>
                <a:lnTo>
                  <a:pt x="93133" y="33866"/>
                </a:lnTo>
                <a:lnTo>
                  <a:pt x="118533" y="59266"/>
                </a:lnTo>
                <a:lnTo>
                  <a:pt x="143933" y="84666"/>
                </a:lnTo>
                <a:lnTo>
                  <a:pt x="169333" y="118533"/>
                </a:lnTo>
                <a:lnTo>
                  <a:pt x="186266" y="160866"/>
                </a:lnTo>
                <a:lnTo>
                  <a:pt x="194733" y="211666"/>
                </a:lnTo>
                <a:lnTo>
                  <a:pt x="203200" y="254000"/>
                </a:lnTo>
                <a:lnTo>
                  <a:pt x="203200" y="296333"/>
                </a:lnTo>
                <a:lnTo>
                  <a:pt x="194733" y="330200"/>
                </a:lnTo>
                <a:lnTo>
                  <a:pt x="186266" y="364066"/>
                </a:lnTo>
                <a:lnTo>
                  <a:pt x="160866" y="397933"/>
                </a:lnTo>
                <a:lnTo>
                  <a:pt x="135466" y="431800"/>
                </a:lnTo>
                <a:lnTo>
                  <a:pt x="135466" y="431800"/>
                </a:lnTo>
                <a:lnTo>
                  <a:pt x="110066" y="457200"/>
                </a:lnTo>
                <a:lnTo>
                  <a:pt x="110066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80533" y="2997200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9333"/>
                </a:lnTo>
                <a:lnTo>
                  <a:pt x="16934" y="186267"/>
                </a:lnTo>
                <a:lnTo>
                  <a:pt x="16934" y="211667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62467"/>
                </a:lnTo>
                <a:lnTo>
                  <a:pt x="8467" y="287867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80533" y="3014133"/>
            <a:ext cx="237068" cy="338668"/>
          </a:xfrm>
          <a:custGeom>
            <a:avLst/>
            <a:gdLst/>
            <a:ahLst/>
            <a:cxnLst/>
            <a:rect l="0" t="0" r="0" b="0"/>
            <a:pathLst>
              <a:path w="237068" h="338668">
                <a:moveTo>
                  <a:pt x="237067" y="0"/>
                </a:moveTo>
                <a:lnTo>
                  <a:pt x="237067" y="0"/>
                </a:lnTo>
                <a:lnTo>
                  <a:pt x="237067" y="0"/>
                </a:lnTo>
                <a:lnTo>
                  <a:pt x="237067" y="8467"/>
                </a:lnTo>
                <a:lnTo>
                  <a:pt x="237067" y="8467"/>
                </a:lnTo>
                <a:lnTo>
                  <a:pt x="228600" y="16934"/>
                </a:lnTo>
                <a:lnTo>
                  <a:pt x="220134" y="25400"/>
                </a:lnTo>
                <a:lnTo>
                  <a:pt x="211667" y="33867"/>
                </a:lnTo>
                <a:lnTo>
                  <a:pt x="194734" y="42334"/>
                </a:lnTo>
                <a:lnTo>
                  <a:pt x="186267" y="50800"/>
                </a:lnTo>
                <a:lnTo>
                  <a:pt x="169334" y="59267"/>
                </a:lnTo>
                <a:lnTo>
                  <a:pt x="160867" y="67734"/>
                </a:lnTo>
                <a:lnTo>
                  <a:pt x="143934" y="76200"/>
                </a:lnTo>
                <a:lnTo>
                  <a:pt x="127000" y="84667"/>
                </a:lnTo>
                <a:lnTo>
                  <a:pt x="110067" y="101600"/>
                </a:lnTo>
                <a:lnTo>
                  <a:pt x="93134" y="101600"/>
                </a:lnTo>
                <a:lnTo>
                  <a:pt x="76200" y="110067"/>
                </a:lnTo>
                <a:lnTo>
                  <a:pt x="67734" y="118534"/>
                </a:lnTo>
                <a:lnTo>
                  <a:pt x="50800" y="127000"/>
                </a:lnTo>
                <a:lnTo>
                  <a:pt x="33867" y="127000"/>
                </a:lnTo>
                <a:lnTo>
                  <a:pt x="25400" y="135467"/>
                </a:lnTo>
                <a:lnTo>
                  <a:pt x="16934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4" y="135467"/>
                </a:lnTo>
                <a:lnTo>
                  <a:pt x="25400" y="135467"/>
                </a:lnTo>
                <a:lnTo>
                  <a:pt x="33867" y="143934"/>
                </a:lnTo>
                <a:lnTo>
                  <a:pt x="50800" y="143934"/>
                </a:lnTo>
                <a:lnTo>
                  <a:pt x="59267" y="152400"/>
                </a:lnTo>
                <a:lnTo>
                  <a:pt x="76200" y="160867"/>
                </a:lnTo>
                <a:lnTo>
                  <a:pt x="84667" y="169334"/>
                </a:lnTo>
                <a:lnTo>
                  <a:pt x="101600" y="177800"/>
                </a:lnTo>
                <a:lnTo>
                  <a:pt x="118534" y="186267"/>
                </a:lnTo>
                <a:lnTo>
                  <a:pt x="135467" y="203200"/>
                </a:lnTo>
                <a:lnTo>
                  <a:pt x="143934" y="220134"/>
                </a:lnTo>
                <a:lnTo>
                  <a:pt x="160867" y="228600"/>
                </a:lnTo>
                <a:lnTo>
                  <a:pt x="169334" y="245534"/>
                </a:lnTo>
                <a:lnTo>
                  <a:pt x="177800" y="262467"/>
                </a:lnTo>
                <a:lnTo>
                  <a:pt x="177800" y="279400"/>
                </a:lnTo>
                <a:lnTo>
                  <a:pt x="177800" y="287867"/>
                </a:lnTo>
                <a:lnTo>
                  <a:pt x="186267" y="304800"/>
                </a:lnTo>
                <a:lnTo>
                  <a:pt x="186267" y="321734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86267" y="338667"/>
                </a:lnTo>
                <a:lnTo>
                  <a:pt x="186267" y="338667"/>
                </a:lnTo>
                <a:lnTo>
                  <a:pt x="186267" y="330200"/>
                </a:lnTo>
                <a:lnTo>
                  <a:pt x="194734" y="330200"/>
                </a:lnTo>
                <a:lnTo>
                  <a:pt x="194734" y="330200"/>
                </a:lnTo>
                <a:lnTo>
                  <a:pt x="194734" y="321734"/>
                </a:lnTo>
                <a:lnTo>
                  <a:pt x="194734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151467" y="31665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430867" y="3022600"/>
            <a:ext cx="228601" cy="313268"/>
          </a:xfrm>
          <a:custGeom>
            <a:avLst/>
            <a:gdLst/>
            <a:ahLst/>
            <a:cxnLst/>
            <a:rect l="0" t="0" r="0" b="0"/>
            <a:pathLst>
              <a:path w="228601" h="313268">
                <a:moveTo>
                  <a:pt x="8466" y="25400"/>
                </a:move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43933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67733"/>
                </a:lnTo>
                <a:lnTo>
                  <a:pt x="152400" y="84667"/>
                </a:lnTo>
                <a:lnTo>
                  <a:pt x="143933" y="93133"/>
                </a:lnTo>
                <a:lnTo>
                  <a:pt x="135466" y="110067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10066" y="135467"/>
                </a:lnTo>
                <a:lnTo>
                  <a:pt x="101600" y="143933"/>
                </a:lnTo>
                <a:lnTo>
                  <a:pt x="84666" y="143933"/>
                </a:lnTo>
                <a:lnTo>
                  <a:pt x="76200" y="152400"/>
                </a:lnTo>
                <a:lnTo>
                  <a:pt x="59266" y="152400"/>
                </a:lnTo>
                <a:lnTo>
                  <a:pt x="59266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3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0066" y="143933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60866" y="160867"/>
                </a:lnTo>
                <a:lnTo>
                  <a:pt x="177800" y="169333"/>
                </a:lnTo>
                <a:lnTo>
                  <a:pt x="186266" y="186267"/>
                </a:lnTo>
                <a:lnTo>
                  <a:pt x="203200" y="194733"/>
                </a:lnTo>
                <a:lnTo>
                  <a:pt x="211666" y="211667"/>
                </a:lnTo>
                <a:lnTo>
                  <a:pt x="220133" y="228600"/>
                </a:lnTo>
                <a:lnTo>
                  <a:pt x="228600" y="237067"/>
                </a:lnTo>
                <a:lnTo>
                  <a:pt x="228600" y="254000"/>
                </a:lnTo>
                <a:lnTo>
                  <a:pt x="228600" y="262467"/>
                </a:lnTo>
                <a:lnTo>
                  <a:pt x="228600" y="279400"/>
                </a:lnTo>
                <a:lnTo>
                  <a:pt x="220133" y="287867"/>
                </a:lnTo>
                <a:lnTo>
                  <a:pt x="211666" y="296333"/>
                </a:lnTo>
                <a:lnTo>
                  <a:pt x="194733" y="296333"/>
                </a:lnTo>
                <a:lnTo>
                  <a:pt x="177800" y="304800"/>
                </a:lnTo>
                <a:lnTo>
                  <a:pt x="152400" y="313267"/>
                </a:lnTo>
                <a:lnTo>
                  <a:pt x="135466" y="313267"/>
                </a:lnTo>
                <a:lnTo>
                  <a:pt x="110066" y="313267"/>
                </a:lnTo>
                <a:lnTo>
                  <a:pt x="84666" y="313267"/>
                </a:lnTo>
                <a:lnTo>
                  <a:pt x="59266" y="304800"/>
                </a:lnTo>
                <a:lnTo>
                  <a:pt x="42333" y="304800"/>
                </a:lnTo>
                <a:lnTo>
                  <a:pt x="16933" y="296333"/>
                </a:lnTo>
                <a:lnTo>
                  <a:pt x="16933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70467" y="3420533"/>
            <a:ext cx="1007534" cy="42335"/>
          </a:xfrm>
          <a:custGeom>
            <a:avLst/>
            <a:gdLst/>
            <a:ahLst/>
            <a:cxnLst/>
            <a:rect l="0" t="0" r="0" b="0"/>
            <a:pathLst>
              <a:path w="1007534" h="42335">
                <a:moveTo>
                  <a:pt x="8466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0"/>
                </a:lnTo>
                <a:lnTo>
                  <a:pt x="143933" y="0"/>
                </a:lnTo>
                <a:lnTo>
                  <a:pt x="177800" y="0"/>
                </a:lnTo>
                <a:lnTo>
                  <a:pt x="203200" y="0"/>
                </a:lnTo>
                <a:lnTo>
                  <a:pt x="237066" y="0"/>
                </a:lnTo>
                <a:lnTo>
                  <a:pt x="270933" y="0"/>
                </a:lnTo>
                <a:lnTo>
                  <a:pt x="313266" y="0"/>
                </a:lnTo>
                <a:lnTo>
                  <a:pt x="355600" y="0"/>
                </a:lnTo>
                <a:lnTo>
                  <a:pt x="397933" y="0"/>
                </a:lnTo>
                <a:lnTo>
                  <a:pt x="431800" y="8467"/>
                </a:lnTo>
                <a:lnTo>
                  <a:pt x="474133" y="8467"/>
                </a:lnTo>
                <a:lnTo>
                  <a:pt x="516466" y="8467"/>
                </a:lnTo>
                <a:lnTo>
                  <a:pt x="558800" y="8467"/>
                </a:lnTo>
                <a:lnTo>
                  <a:pt x="601133" y="16934"/>
                </a:lnTo>
                <a:lnTo>
                  <a:pt x="651933" y="16934"/>
                </a:lnTo>
                <a:lnTo>
                  <a:pt x="685800" y="16934"/>
                </a:lnTo>
                <a:lnTo>
                  <a:pt x="728133" y="16934"/>
                </a:lnTo>
                <a:lnTo>
                  <a:pt x="770466" y="25400"/>
                </a:lnTo>
                <a:lnTo>
                  <a:pt x="812800" y="25400"/>
                </a:lnTo>
                <a:lnTo>
                  <a:pt x="846666" y="33867"/>
                </a:lnTo>
                <a:lnTo>
                  <a:pt x="880533" y="33867"/>
                </a:lnTo>
                <a:lnTo>
                  <a:pt x="905933" y="33867"/>
                </a:lnTo>
                <a:lnTo>
                  <a:pt x="931333" y="33867"/>
                </a:lnTo>
                <a:lnTo>
                  <a:pt x="956733" y="42334"/>
                </a:lnTo>
                <a:lnTo>
                  <a:pt x="982133" y="42334"/>
                </a:lnTo>
                <a:lnTo>
                  <a:pt x="990600" y="42334"/>
                </a:lnTo>
                <a:lnTo>
                  <a:pt x="999066" y="42334"/>
                </a:lnTo>
                <a:lnTo>
                  <a:pt x="999066" y="42334"/>
                </a:lnTo>
                <a:lnTo>
                  <a:pt x="1007533" y="42334"/>
                </a:lnTo>
                <a:lnTo>
                  <a:pt x="1007533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914400" y="3505200"/>
            <a:ext cx="16934" cy="389468"/>
          </a:xfrm>
          <a:custGeom>
            <a:avLst/>
            <a:gdLst/>
            <a:ahLst/>
            <a:cxnLst/>
            <a:rect l="0" t="0" r="0" b="0"/>
            <a:pathLst>
              <a:path w="16934" h="3894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35467"/>
                </a:lnTo>
                <a:lnTo>
                  <a:pt x="8467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8467" y="245533"/>
                </a:lnTo>
                <a:lnTo>
                  <a:pt x="8467" y="270933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47133"/>
                </a:lnTo>
                <a:lnTo>
                  <a:pt x="0" y="364067"/>
                </a:lnTo>
                <a:lnTo>
                  <a:pt x="0" y="381000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  <a:lnTo>
                  <a:pt x="8467" y="381000"/>
                </a:lnTo>
                <a:lnTo>
                  <a:pt x="16933" y="372533"/>
                </a:lnTo>
                <a:lnTo>
                  <a:pt x="16933" y="372533"/>
                </a:lnTo>
                <a:lnTo>
                  <a:pt x="16933" y="355600"/>
                </a:lnTo>
                <a:lnTo>
                  <a:pt x="16933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939800" y="3572933"/>
            <a:ext cx="203201" cy="330201"/>
          </a:xfrm>
          <a:custGeom>
            <a:avLst/>
            <a:gdLst/>
            <a:ahLst/>
            <a:cxnLst/>
            <a:rect l="0" t="0" r="0" b="0"/>
            <a:pathLst>
              <a:path w="203201" h="330201">
                <a:moveTo>
                  <a:pt x="203200" y="0"/>
                </a:moveTo>
                <a:lnTo>
                  <a:pt x="203200" y="8467"/>
                </a:lnTo>
                <a:lnTo>
                  <a:pt x="194733" y="8467"/>
                </a:lnTo>
                <a:lnTo>
                  <a:pt x="194733" y="16934"/>
                </a:lnTo>
                <a:lnTo>
                  <a:pt x="186267" y="25400"/>
                </a:lnTo>
                <a:lnTo>
                  <a:pt x="177800" y="33867"/>
                </a:lnTo>
                <a:lnTo>
                  <a:pt x="169333" y="50800"/>
                </a:lnTo>
                <a:lnTo>
                  <a:pt x="152400" y="67734"/>
                </a:lnTo>
                <a:lnTo>
                  <a:pt x="135467" y="76200"/>
                </a:lnTo>
                <a:lnTo>
                  <a:pt x="118533" y="84667"/>
                </a:lnTo>
                <a:lnTo>
                  <a:pt x="101600" y="93134"/>
                </a:lnTo>
                <a:lnTo>
                  <a:pt x="76200" y="101600"/>
                </a:lnTo>
                <a:lnTo>
                  <a:pt x="59267" y="110067"/>
                </a:lnTo>
                <a:lnTo>
                  <a:pt x="42333" y="110067"/>
                </a:lnTo>
                <a:lnTo>
                  <a:pt x="33867" y="110067"/>
                </a:lnTo>
                <a:lnTo>
                  <a:pt x="16933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0067"/>
                </a:lnTo>
                <a:lnTo>
                  <a:pt x="16933" y="110067"/>
                </a:lnTo>
                <a:lnTo>
                  <a:pt x="25400" y="118534"/>
                </a:lnTo>
                <a:lnTo>
                  <a:pt x="42333" y="118534"/>
                </a:lnTo>
                <a:lnTo>
                  <a:pt x="50800" y="127000"/>
                </a:lnTo>
                <a:lnTo>
                  <a:pt x="67733" y="135467"/>
                </a:lnTo>
                <a:lnTo>
                  <a:pt x="84667" y="152400"/>
                </a:lnTo>
                <a:lnTo>
                  <a:pt x="101600" y="169334"/>
                </a:lnTo>
                <a:lnTo>
                  <a:pt x="118533" y="186267"/>
                </a:lnTo>
                <a:lnTo>
                  <a:pt x="127000" y="203200"/>
                </a:lnTo>
                <a:lnTo>
                  <a:pt x="135467" y="220134"/>
                </a:lnTo>
                <a:lnTo>
                  <a:pt x="152400" y="237067"/>
                </a:lnTo>
                <a:lnTo>
                  <a:pt x="160867" y="254000"/>
                </a:lnTo>
                <a:lnTo>
                  <a:pt x="160867" y="270934"/>
                </a:lnTo>
                <a:lnTo>
                  <a:pt x="169333" y="287867"/>
                </a:lnTo>
                <a:lnTo>
                  <a:pt x="169333" y="304800"/>
                </a:lnTo>
                <a:lnTo>
                  <a:pt x="169333" y="313267"/>
                </a:lnTo>
                <a:lnTo>
                  <a:pt x="177800" y="321734"/>
                </a:lnTo>
                <a:lnTo>
                  <a:pt x="177800" y="330200"/>
                </a:lnTo>
                <a:lnTo>
                  <a:pt x="177800" y="330200"/>
                </a:lnTo>
                <a:lnTo>
                  <a:pt x="177800" y="330200"/>
                </a:lnTo>
                <a:lnTo>
                  <a:pt x="186267" y="330200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04800"/>
                </a:lnTo>
                <a:lnTo>
                  <a:pt x="1862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295400" y="3598333"/>
            <a:ext cx="25401" cy="270935"/>
          </a:xfrm>
          <a:custGeom>
            <a:avLst/>
            <a:gdLst/>
            <a:ahLst/>
            <a:cxnLst/>
            <a:rect l="0" t="0" r="0" b="0"/>
            <a:pathLst>
              <a:path w="25401" h="270935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70934"/>
                </a:lnTo>
                <a:lnTo>
                  <a:pt x="8467" y="270934"/>
                </a:lnTo>
                <a:lnTo>
                  <a:pt x="8467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219200" y="3733800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43933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203200" y="25400"/>
                </a:lnTo>
                <a:lnTo>
                  <a:pt x="211667" y="25400"/>
                </a:lnTo>
                <a:lnTo>
                  <a:pt x="211667" y="25400"/>
                </a:lnTo>
                <a:lnTo>
                  <a:pt x="220133" y="25400"/>
                </a:lnTo>
                <a:lnTo>
                  <a:pt x="2201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532467" y="3606800"/>
            <a:ext cx="16934" cy="287868"/>
          </a:xfrm>
          <a:custGeom>
            <a:avLst/>
            <a:gdLst/>
            <a:ahLst/>
            <a:cxnLst/>
            <a:rect l="0" t="0" r="0" b="0"/>
            <a:pathLst>
              <a:path w="16934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040467" y="3412067"/>
            <a:ext cx="76201" cy="84667"/>
          </a:xfrm>
          <a:custGeom>
            <a:avLst/>
            <a:gdLst/>
            <a:ahLst/>
            <a:cxnLst/>
            <a:rect l="0" t="0" r="0" b="0"/>
            <a:pathLst>
              <a:path w="76201" h="84667">
                <a:moveTo>
                  <a:pt x="25400" y="42333"/>
                </a:moveTo>
                <a:lnTo>
                  <a:pt x="25400" y="42333"/>
                </a:lnTo>
                <a:lnTo>
                  <a:pt x="25400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9266"/>
                </a:lnTo>
                <a:lnTo>
                  <a:pt x="67733" y="67733"/>
                </a:lnTo>
                <a:lnTo>
                  <a:pt x="59266" y="76200"/>
                </a:lnTo>
                <a:lnTo>
                  <a:pt x="59266" y="84666"/>
                </a:lnTo>
                <a:lnTo>
                  <a:pt x="50800" y="84666"/>
                </a:lnTo>
                <a:lnTo>
                  <a:pt x="42333" y="84666"/>
                </a:lnTo>
                <a:lnTo>
                  <a:pt x="33866" y="84666"/>
                </a:lnTo>
                <a:lnTo>
                  <a:pt x="16933" y="76200"/>
                </a:lnTo>
                <a:lnTo>
                  <a:pt x="16933" y="76200"/>
                </a:lnTo>
                <a:lnTo>
                  <a:pt x="8466" y="67733"/>
                </a:lnTo>
                <a:lnTo>
                  <a:pt x="8466" y="59266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25400"/>
                </a:lnTo>
                <a:lnTo>
                  <a:pt x="59266" y="25400"/>
                </a:lnTo>
                <a:lnTo>
                  <a:pt x="59266" y="33866"/>
                </a:lnTo>
                <a:lnTo>
                  <a:pt x="67733" y="33866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6" y="59266"/>
                </a:lnTo>
                <a:lnTo>
                  <a:pt x="50800" y="59266"/>
                </a:lnTo>
                <a:lnTo>
                  <a:pt x="50800" y="59266"/>
                </a:lnTo>
                <a:lnTo>
                  <a:pt x="42333" y="59266"/>
                </a:lnTo>
                <a:lnTo>
                  <a:pt x="33866" y="59266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6" y="33866"/>
                </a:lnTo>
                <a:lnTo>
                  <a:pt x="33866" y="33866"/>
                </a:lnTo>
                <a:lnTo>
                  <a:pt x="42333" y="33866"/>
                </a:lnTo>
                <a:lnTo>
                  <a:pt x="50800" y="33866"/>
                </a:lnTo>
                <a:lnTo>
                  <a:pt x="59266" y="33866"/>
                </a:lnTo>
                <a:lnTo>
                  <a:pt x="67733" y="33866"/>
                </a:lnTo>
                <a:lnTo>
                  <a:pt x="67733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50800" y="59266"/>
                </a:lnTo>
                <a:lnTo>
                  <a:pt x="42333" y="67733"/>
                </a:lnTo>
                <a:lnTo>
                  <a:pt x="42333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370667" y="2971800"/>
            <a:ext cx="186267" cy="474134"/>
          </a:xfrm>
          <a:custGeom>
            <a:avLst/>
            <a:gdLst/>
            <a:ahLst/>
            <a:cxnLst/>
            <a:rect l="0" t="0" r="0" b="0"/>
            <a:pathLst>
              <a:path w="186267" h="474134">
                <a:moveTo>
                  <a:pt x="186266" y="0"/>
                </a:moveTo>
                <a:lnTo>
                  <a:pt x="186266" y="0"/>
                </a:lnTo>
                <a:lnTo>
                  <a:pt x="186266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0866" y="8467"/>
                </a:lnTo>
                <a:lnTo>
                  <a:pt x="143933" y="16933"/>
                </a:lnTo>
                <a:lnTo>
                  <a:pt x="135466" y="33867"/>
                </a:lnTo>
                <a:lnTo>
                  <a:pt x="118533" y="50800"/>
                </a:lnTo>
                <a:lnTo>
                  <a:pt x="101600" y="67733"/>
                </a:lnTo>
                <a:lnTo>
                  <a:pt x="84666" y="84667"/>
                </a:lnTo>
                <a:lnTo>
                  <a:pt x="59266" y="101600"/>
                </a:lnTo>
                <a:lnTo>
                  <a:pt x="50800" y="127000"/>
                </a:lnTo>
                <a:lnTo>
                  <a:pt x="33866" y="143933"/>
                </a:lnTo>
                <a:lnTo>
                  <a:pt x="16933" y="169333"/>
                </a:lnTo>
                <a:lnTo>
                  <a:pt x="8466" y="194733"/>
                </a:lnTo>
                <a:lnTo>
                  <a:pt x="0" y="220133"/>
                </a:lnTo>
                <a:lnTo>
                  <a:pt x="0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8466" y="321733"/>
                </a:lnTo>
                <a:lnTo>
                  <a:pt x="8466" y="338667"/>
                </a:lnTo>
                <a:lnTo>
                  <a:pt x="25400" y="355600"/>
                </a:lnTo>
                <a:lnTo>
                  <a:pt x="42333" y="372533"/>
                </a:lnTo>
                <a:lnTo>
                  <a:pt x="50800" y="397933"/>
                </a:lnTo>
                <a:lnTo>
                  <a:pt x="67733" y="414867"/>
                </a:lnTo>
                <a:lnTo>
                  <a:pt x="93133" y="423333"/>
                </a:lnTo>
                <a:lnTo>
                  <a:pt x="101600" y="440267"/>
                </a:lnTo>
                <a:lnTo>
                  <a:pt x="118533" y="448733"/>
                </a:lnTo>
                <a:lnTo>
                  <a:pt x="135466" y="457200"/>
                </a:lnTo>
                <a:lnTo>
                  <a:pt x="152400" y="465667"/>
                </a:lnTo>
                <a:lnTo>
                  <a:pt x="160866" y="474133"/>
                </a:lnTo>
                <a:lnTo>
                  <a:pt x="177800" y="474133"/>
                </a:lnTo>
                <a:lnTo>
                  <a:pt x="177800" y="474133"/>
                </a:lnTo>
                <a:lnTo>
                  <a:pt x="177800" y="474133"/>
                </a:lnTo>
                <a:lnTo>
                  <a:pt x="177800" y="474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641600" y="3073400"/>
            <a:ext cx="25401" cy="321734"/>
          </a:xfrm>
          <a:custGeom>
            <a:avLst/>
            <a:gdLst/>
            <a:ahLst/>
            <a:cxnLst/>
            <a:rect l="0" t="0" r="0" b="0"/>
            <a:pathLst>
              <a:path w="25401" h="3217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25400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62467"/>
                </a:lnTo>
                <a:lnTo>
                  <a:pt x="16933" y="279400"/>
                </a:lnTo>
                <a:lnTo>
                  <a:pt x="16933" y="287867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0" y="313267"/>
                </a:lnTo>
                <a:lnTo>
                  <a:pt x="0" y="304800"/>
                </a:lnTo>
                <a:lnTo>
                  <a:pt x="0" y="304800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658533" y="3115733"/>
            <a:ext cx="160868" cy="245535"/>
          </a:xfrm>
          <a:custGeom>
            <a:avLst/>
            <a:gdLst/>
            <a:ahLst/>
            <a:cxnLst/>
            <a:rect l="0" t="0" r="0" b="0"/>
            <a:pathLst>
              <a:path w="160868" h="245535">
                <a:moveTo>
                  <a:pt x="152400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8467"/>
                </a:lnTo>
                <a:lnTo>
                  <a:pt x="135467" y="16934"/>
                </a:lnTo>
                <a:lnTo>
                  <a:pt x="118534" y="16934"/>
                </a:lnTo>
                <a:lnTo>
                  <a:pt x="101600" y="25400"/>
                </a:lnTo>
                <a:lnTo>
                  <a:pt x="93134" y="33867"/>
                </a:lnTo>
                <a:lnTo>
                  <a:pt x="76200" y="33867"/>
                </a:lnTo>
                <a:lnTo>
                  <a:pt x="59267" y="42334"/>
                </a:lnTo>
                <a:lnTo>
                  <a:pt x="42334" y="42334"/>
                </a:lnTo>
                <a:lnTo>
                  <a:pt x="33867" y="50800"/>
                </a:lnTo>
                <a:lnTo>
                  <a:pt x="16934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16934" y="101600"/>
                </a:lnTo>
                <a:lnTo>
                  <a:pt x="25400" y="110067"/>
                </a:lnTo>
                <a:lnTo>
                  <a:pt x="33867" y="127000"/>
                </a:lnTo>
                <a:lnTo>
                  <a:pt x="42334" y="135467"/>
                </a:lnTo>
                <a:lnTo>
                  <a:pt x="50800" y="152400"/>
                </a:lnTo>
                <a:lnTo>
                  <a:pt x="59267" y="169334"/>
                </a:lnTo>
                <a:lnTo>
                  <a:pt x="67734" y="186267"/>
                </a:lnTo>
                <a:lnTo>
                  <a:pt x="76200" y="203200"/>
                </a:lnTo>
                <a:lnTo>
                  <a:pt x="76200" y="211667"/>
                </a:lnTo>
                <a:lnTo>
                  <a:pt x="84667" y="220134"/>
                </a:lnTo>
                <a:lnTo>
                  <a:pt x="84667" y="228600"/>
                </a:lnTo>
                <a:lnTo>
                  <a:pt x="93134" y="237067"/>
                </a:lnTo>
                <a:lnTo>
                  <a:pt x="93134" y="237067"/>
                </a:lnTo>
                <a:lnTo>
                  <a:pt x="93134" y="245534"/>
                </a:lnTo>
                <a:lnTo>
                  <a:pt x="93134" y="237067"/>
                </a:lnTo>
                <a:lnTo>
                  <a:pt x="93134" y="237067"/>
                </a:lnTo>
                <a:lnTo>
                  <a:pt x="101600" y="228600"/>
                </a:lnTo>
                <a:lnTo>
                  <a:pt x="101600" y="220134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01600" y="203200"/>
                </a:lnTo>
                <a:lnTo>
                  <a:pt x="1016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819400" y="32512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3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031067" y="3081867"/>
            <a:ext cx="211667" cy="347134"/>
          </a:xfrm>
          <a:custGeom>
            <a:avLst/>
            <a:gdLst/>
            <a:ahLst/>
            <a:cxnLst/>
            <a:rect l="0" t="0" r="0" b="0"/>
            <a:pathLst>
              <a:path w="211667" h="347134">
                <a:moveTo>
                  <a:pt x="0" y="33866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8466"/>
                </a:lnTo>
                <a:lnTo>
                  <a:pt x="127000" y="8466"/>
                </a:lnTo>
                <a:lnTo>
                  <a:pt x="135466" y="16933"/>
                </a:lnTo>
                <a:lnTo>
                  <a:pt x="143933" y="25400"/>
                </a:lnTo>
                <a:lnTo>
                  <a:pt x="143933" y="33866"/>
                </a:lnTo>
                <a:lnTo>
                  <a:pt x="143933" y="50800"/>
                </a:lnTo>
                <a:lnTo>
                  <a:pt x="135466" y="67733"/>
                </a:lnTo>
                <a:lnTo>
                  <a:pt x="135466" y="84666"/>
                </a:lnTo>
                <a:lnTo>
                  <a:pt x="118533" y="101600"/>
                </a:lnTo>
                <a:lnTo>
                  <a:pt x="110066" y="110066"/>
                </a:lnTo>
                <a:lnTo>
                  <a:pt x="93133" y="127000"/>
                </a:lnTo>
                <a:lnTo>
                  <a:pt x="84666" y="135466"/>
                </a:lnTo>
                <a:lnTo>
                  <a:pt x="76200" y="152400"/>
                </a:lnTo>
                <a:lnTo>
                  <a:pt x="59266" y="160866"/>
                </a:lnTo>
                <a:lnTo>
                  <a:pt x="50800" y="160866"/>
                </a:lnTo>
                <a:lnTo>
                  <a:pt x="42333" y="169333"/>
                </a:lnTo>
                <a:lnTo>
                  <a:pt x="42333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50800" y="160866"/>
                </a:lnTo>
                <a:lnTo>
                  <a:pt x="67733" y="160866"/>
                </a:lnTo>
                <a:lnTo>
                  <a:pt x="84666" y="160866"/>
                </a:lnTo>
                <a:lnTo>
                  <a:pt x="101600" y="160866"/>
                </a:lnTo>
                <a:lnTo>
                  <a:pt x="127000" y="160866"/>
                </a:lnTo>
                <a:lnTo>
                  <a:pt x="143933" y="169333"/>
                </a:lnTo>
                <a:lnTo>
                  <a:pt x="160866" y="186266"/>
                </a:lnTo>
                <a:lnTo>
                  <a:pt x="177800" y="194733"/>
                </a:lnTo>
                <a:lnTo>
                  <a:pt x="194733" y="211666"/>
                </a:lnTo>
                <a:lnTo>
                  <a:pt x="203200" y="228600"/>
                </a:lnTo>
                <a:lnTo>
                  <a:pt x="211666" y="245533"/>
                </a:lnTo>
                <a:lnTo>
                  <a:pt x="211666" y="262466"/>
                </a:lnTo>
                <a:lnTo>
                  <a:pt x="211666" y="279400"/>
                </a:lnTo>
                <a:lnTo>
                  <a:pt x="203200" y="287866"/>
                </a:lnTo>
                <a:lnTo>
                  <a:pt x="194733" y="304800"/>
                </a:lnTo>
                <a:lnTo>
                  <a:pt x="177800" y="313266"/>
                </a:lnTo>
                <a:lnTo>
                  <a:pt x="160866" y="321733"/>
                </a:lnTo>
                <a:lnTo>
                  <a:pt x="143933" y="330200"/>
                </a:lnTo>
                <a:lnTo>
                  <a:pt x="127000" y="338666"/>
                </a:lnTo>
                <a:lnTo>
                  <a:pt x="101600" y="338666"/>
                </a:lnTo>
                <a:lnTo>
                  <a:pt x="84666" y="347133"/>
                </a:lnTo>
                <a:lnTo>
                  <a:pt x="67733" y="347133"/>
                </a:lnTo>
                <a:lnTo>
                  <a:pt x="50800" y="347133"/>
                </a:lnTo>
                <a:lnTo>
                  <a:pt x="33866" y="338666"/>
                </a:lnTo>
                <a:lnTo>
                  <a:pt x="25400" y="330200"/>
                </a:lnTo>
                <a:lnTo>
                  <a:pt x="16933" y="321733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296333"/>
                </a:lnTo>
                <a:lnTo>
                  <a:pt x="8466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302000" y="2988733"/>
            <a:ext cx="110068" cy="482601"/>
          </a:xfrm>
          <a:custGeom>
            <a:avLst/>
            <a:gdLst/>
            <a:ahLst/>
            <a:cxnLst/>
            <a:rect l="0" t="0" r="0" b="0"/>
            <a:pathLst>
              <a:path w="110068" h="482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33867" y="25400"/>
                </a:lnTo>
                <a:lnTo>
                  <a:pt x="42333" y="42334"/>
                </a:lnTo>
                <a:lnTo>
                  <a:pt x="50800" y="67734"/>
                </a:lnTo>
                <a:lnTo>
                  <a:pt x="67733" y="84667"/>
                </a:lnTo>
                <a:lnTo>
                  <a:pt x="84667" y="110067"/>
                </a:lnTo>
                <a:lnTo>
                  <a:pt x="93133" y="135467"/>
                </a:lnTo>
                <a:lnTo>
                  <a:pt x="101600" y="169334"/>
                </a:lnTo>
                <a:lnTo>
                  <a:pt x="110067" y="203200"/>
                </a:lnTo>
                <a:lnTo>
                  <a:pt x="110067" y="237067"/>
                </a:lnTo>
                <a:lnTo>
                  <a:pt x="110067" y="270934"/>
                </a:lnTo>
                <a:lnTo>
                  <a:pt x="110067" y="296334"/>
                </a:lnTo>
                <a:lnTo>
                  <a:pt x="101600" y="330200"/>
                </a:lnTo>
                <a:lnTo>
                  <a:pt x="93133" y="355600"/>
                </a:lnTo>
                <a:lnTo>
                  <a:pt x="84667" y="381000"/>
                </a:lnTo>
                <a:lnTo>
                  <a:pt x="67733" y="406400"/>
                </a:lnTo>
                <a:lnTo>
                  <a:pt x="59267" y="423334"/>
                </a:lnTo>
                <a:lnTo>
                  <a:pt x="42333" y="448734"/>
                </a:lnTo>
                <a:lnTo>
                  <a:pt x="33867" y="457200"/>
                </a:lnTo>
                <a:lnTo>
                  <a:pt x="16933" y="474134"/>
                </a:lnTo>
                <a:lnTo>
                  <a:pt x="8467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74134"/>
                </a:lnTo>
                <a:lnTo>
                  <a:pt x="0" y="474134"/>
                </a:lnTo>
                <a:lnTo>
                  <a:pt x="0" y="465667"/>
                </a:lnTo>
                <a:lnTo>
                  <a:pt x="0" y="465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12067" y="3022600"/>
            <a:ext cx="135467" cy="474134"/>
          </a:xfrm>
          <a:custGeom>
            <a:avLst/>
            <a:gdLst/>
            <a:ahLst/>
            <a:cxnLst/>
            <a:rect l="0" t="0" r="0" b="0"/>
            <a:pathLst>
              <a:path w="135467" h="474134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0066" y="16933"/>
                </a:lnTo>
                <a:lnTo>
                  <a:pt x="101600" y="33867"/>
                </a:lnTo>
                <a:lnTo>
                  <a:pt x="93133" y="42333"/>
                </a:lnTo>
                <a:lnTo>
                  <a:pt x="93133" y="59267"/>
                </a:lnTo>
                <a:lnTo>
                  <a:pt x="76200" y="76200"/>
                </a:lnTo>
                <a:lnTo>
                  <a:pt x="67733" y="93133"/>
                </a:lnTo>
                <a:lnTo>
                  <a:pt x="50800" y="118533"/>
                </a:lnTo>
                <a:lnTo>
                  <a:pt x="42333" y="143933"/>
                </a:lnTo>
                <a:lnTo>
                  <a:pt x="25400" y="160867"/>
                </a:lnTo>
                <a:lnTo>
                  <a:pt x="16933" y="186267"/>
                </a:lnTo>
                <a:lnTo>
                  <a:pt x="8466" y="211667"/>
                </a:lnTo>
                <a:lnTo>
                  <a:pt x="8466" y="245533"/>
                </a:lnTo>
                <a:lnTo>
                  <a:pt x="0" y="270933"/>
                </a:lnTo>
                <a:lnTo>
                  <a:pt x="0" y="304800"/>
                </a:lnTo>
                <a:lnTo>
                  <a:pt x="8466" y="338667"/>
                </a:lnTo>
                <a:lnTo>
                  <a:pt x="16933" y="364067"/>
                </a:lnTo>
                <a:lnTo>
                  <a:pt x="25400" y="389467"/>
                </a:lnTo>
                <a:lnTo>
                  <a:pt x="42333" y="414867"/>
                </a:lnTo>
                <a:lnTo>
                  <a:pt x="50800" y="431800"/>
                </a:lnTo>
                <a:lnTo>
                  <a:pt x="67733" y="448733"/>
                </a:lnTo>
                <a:lnTo>
                  <a:pt x="84666" y="465667"/>
                </a:lnTo>
                <a:lnTo>
                  <a:pt x="93133" y="474133"/>
                </a:lnTo>
                <a:lnTo>
                  <a:pt x="110066" y="474133"/>
                </a:lnTo>
                <a:lnTo>
                  <a:pt x="118533" y="465667"/>
                </a:lnTo>
                <a:lnTo>
                  <a:pt x="135466" y="465667"/>
                </a:lnTo>
                <a:lnTo>
                  <a:pt x="135466" y="465667"/>
                </a:lnTo>
                <a:lnTo>
                  <a:pt x="135466" y="448733"/>
                </a:lnTo>
                <a:lnTo>
                  <a:pt x="135466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598333" y="3124200"/>
            <a:ext cx="33868" cy="304801"/>
          </a:xfrm>
          <a:custGeom>
            <a:avLst/>
            <a:gdLst/>
            <a:ahLst/>
            <a:cxnLst/>
            <a:rect l="0" t="0" r="0" b="0"/>
            <a:pathLst>
              <a:path w="33868" h="3048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59267"/>
                </a:lnTo>
                <a:lnTo>
                  <a:pt x="25400" y="84667"/>
                </a:lnTo>
                <a:lnTo>
                  <a:pt x="25400" y="118533"/>
                </a:lnTo>
                <a:lnTo>
                  <a:pt x="25400" y="152400"/>
                </a:lnTo>
                <a:lnTo>
                  <a:pt x="16934" y="177800"/>
                </a:lnTo>
                <a:lnTo>
                  <a:pt x="16934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581400" y="3191933"/>
            <a:ext cx="177801" cy="262468"/>
          </a:xfrm>
          <a:custGeom>
            <a:avLst/>
            <a:gdLst/>
            <a:ahLst/>
            <a:cxnLst/>
            <a:rect l="0" t="0" r="0" b="0"/>
            <a:pathLst>
              <a:path w="177801" h="262468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7"/>
                </a:lnTo>
                <a:lnTo>
                  <a:pt x="143933" y="16934"/>
                </a:lnTo>
                <a:lnTo>
                  <a:pt x="135467" y="25400"/>
                </a:lnTo>
                <a:lnTo>
                  <a:pt x="110067" y="42334"/>
                </a:lnTo>
                <a:lnTo>
                  <a:pt x="93133" y="50800"/>
                </a:lnTo>
                <a:lnTo>
                  <a:pt x="76200" y="67734"/>
                </a:lnTo>
                <a:lnTo>
                  <a:pt x="59267" y="76200"/>
                </a:lnTo>
                <a:lnTo>
                  <a:pt x="42333" y="84667"/>
                </a:lnTo>
                <a:lnTo>
                  <a:pt x="25400" y="93134"/>
                </a:lnTo>
                <a:lnTo>
                  <a:pt x="16933" y="101600"/>
                </a:lnTo>
                <a:lnTo>
                  <a:pt x="8467" y="101600"/>
                </a:lnTo>
                <a:lnTo>
                  <a:pt x="0" y="110067"/>
                </a:lnTo>
                <a:lnTo>
                  <a:pt x="8467" y="110067"/>
                </a:lnTo>
                <a:lnTo>
                  <a:pt x="16933" y="110067"/>
                </a:lnTo>
                <a:lnTo>
                  <a:pt x="25400" y="118534"/>
                </a:lnTo>
                <a:lnTo>
                  <a:pt x="42333" y="127000"/>
                </a:lnTo>
                <a:lnTo>
                  <a:pt x="50800" y="143934"/>
                </a:lnTo>
                <a:lnTo>
                  <a:pt x="76200" y="152400"/>
                </a:lnTo>
                <a:lnTo>
                  <a:pt x="93133" y="169334"/>
                </a:lnTo>
                <a:lnTo>
                  <a:pt x="110067" y="186267"/>
                </a:lnTo>
                <a:lnTo>
                  <a:pt x="127000" y="203200"/>
                </a:lnTo>
                <a:lnTo>
                  <a:pt x="135467" y="211667"/>
                </a:lnTo>
                <a:lnTo>
                  <a:pt x="143933" y="228600"/>
                </a:lnTo>
                <a:lnTo>
                  <a:pt x="152400" y="245534"/>
                </a:lnTo>
                <a:lnTo>
                  <a:pt x="160867" y="254000"/>
                </a:lnTo>
                <a:lnTo>
                  <a:pt x="160867" y="254000"/>
                </a:lnTo>
                <a:lnTo>
                  <a:pt x="169333" y="262467"/>
                </a:lnTo>
                <a:lnTo>
                  <a:pt x="177800" y="254000"/>
                </a:lnTo>
                <a:lnTo>
                  <a:pt x="177800" y="245534"/>
                </a:lnTo>
                <a:lnTo>
                  <a:pt x="177800" y="245534"/>
                </a:lnTo>
                <a:lnTo>
                  <a:pt x="177800" y="237067"/>
                </a:lnTo>
                <a:lnTo>
                  <a:pt x="1778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818467" y="32850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0866" y="8466"/>
                </a:lnTo>
                <a:lnTo>
                  <a:pt x="169333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064000" y="3166533"/>
            <a:ext cx="8468" cy="262468"/>
          </a:xfrm>
          <a:custGeom>
            <a:avLst/>
            <a:gdLst/>
            <a:ahLst/>
            <a:cxnLst/>
            <a:rect l="0" t="0" r="0" b="0"/>
            <a:pathLst>
              <a:path w="8468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114800" y="3048000"/>
            <a:ext cx="177801" cy="423334"/>
          </a:xfrm>
          <a:custGeom>
            <a:avLst/>
            <a:gdLst/>
            <a:ahLst/>
            <a:cxnLst/>
            <a:rect l="0" t="0" r="0" b="0"/>
            <a:pathLst>
              <a:path w="177801" h="4233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16933"/>
                </a:lnTo>
                <a:lnTo>
                  <a:pt x="67733" y="33867"/>
                </a:lnTo>
                <a:lnTo>
                  <a:pt x="84667" y="59267"/>
                </a:lnTo>
                <a:lnTo>
                  <a:pt x="110067" y="84667"/>
                </a:lnTo>
                <a:lnTo>
                  <a:pt x="135467" y="118533"/>
                </a:lnTo>
                <a:lnTo>
                  <a:pt x="152400" y="152400"/>
                </a:lnTo>
                <a:lnTo>
                  <a:pt x="160867" y="194733"/>
                </a:lnTo>
                <a:lnTo>
                  <a:pt x="169333" y="228600"/>
                </a:lnTo>
                <a:lnTo>
                  <a:pt x="177800" y="262467"/>
                </a:lnTo>
                <a:lnTo>
                  <a:pt x="177800" y="296333"/>
                </a:lnTo>
                <a:lnTo>
                  <a:pt x="169333" y="321733"/>
                </a:lnTo>
                <a:lnTo>
                  <a:pt x="160867" y="338667"/>
                </a:lnTo>
                <a:lnTo>
                  <a:pt x="143933" y="355600"/>
                </a:lnTo>
                <a:lnTo>
                  <a:pt x="135467" y="372533"/>
                </a:lnTo>
                <a:lnTo>
                  <a:pt x="118533" y="389467"/>
                </a:lnTo>
                <a:lnTo>
                  <a:pt x="110067" y="397933"/>
                </a:lnTo>
                <a:lnTo>
                  <a:pt x="101600" y="406400"/>
                </a:lnTo>
                <a:lnTo>
                  <a:pt x="84667" y="414867"/>
                </a:lnTo>
                <a:lnTo>
                  <a:pt x="76200" y="414867"/>
                </a:lnTo>
                <a:lnTo>
                  <a:pt x="76200" y="423333"/>
                </a:lnTo>
                <a:lnTo>
                  <a:pt x="67733" y="423333"/>
                </a:lnTo>
                <a:lnTo>
                  <a:pt x="67733" y="423333"/>
                </a:lnTo>
                <a:lnTo>
                  <a:pt x="67733" y="423333"/>
                </a:lnTo>
                <a:lnTo>
                  <a:pt x="67733" y="423333"/>
                </a:lnTo>
                <a:lnTo>
                  <a:pt x="76200" y="423333"/>
                </a:lnTo>
                <a:lnTo>
                  <a:pt x="76200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523067" y="3589867"/>
            <a:ext cx="1837267" cy="67734"/>
          </a:xfrm>
          <a:custGeom>
            <a:avLst/>
            <a:gdLst/>
            <a:ahLst/>
            <a:cxnLst/>
            <a:rect l="0" t="0" r="0" b="0"/>
            <a:pathLst>
              <a:path w="1837267" h="67734">
                <a:moveTo>
                  <a:pt x="1837266" y="67733"/>
                </a:moveTo>
                <a:lnTo>
                  <a:pt x="1837266" y="67733"/>
                </a:lnTo>
                <a:lnTo>
                  <a:pt x="1820333" y="67733"/>
                </a:lnTo>
                <a:lnTo>
                  <a:pt x="1803400" y="67733"/>
                </a:lnTo>
                <a:lnTo>
                  <a:pt x="1778000" y="59266"/>
                </a:lnTo>
                <a:lnTo>
                  <a:pt x="1744133" y="59266"/>
                </a:lnTo>
                <a:lnTo>
                  <a:pt x="1718733" y="50800"/>
                </a:lnTo>
                <a:lnTo>
                  <a:pt x="1676400" y="50800"/>
                </a:lnTo>
                <a:lnTo>
                  <a:pt x="1634066" y="50800"/>
                </a:lnTo>
                <a:lnTo>
                  <a:pt x="1591733" y="42333"/>
                </a:lnTo>
                <a:lnTo>
                  <a:pt x="1540933" y="42333"/>
                </a:lnTo>
                <a:lnTo>
                  <a:pt x="1490133" y="33866"/>
                </a:lnTo>
                <a:lnTo>
                  <a:pt x="1430866" y="33866"/>
                </a:lnTo>
                <a:lnTo>
                  <a:pt x="1380066" y="33866"/>
                </a:lnTo>
                <a:lnTo>
                  <a:pt x="1312333" y="25400"/>
                </a:lnTo>
                <a:lnTo>
                  <a:pt x="1253066" y="25400"/>
                </a:lnTo>
                <a:lnTo>
                  <a:pt x="1193800" y="25400"/>
                </a:lnTo>
                <a:lnTo>
                  <a:pt x="1126066" y="16933"/>
                </a:lnTo>
                <a:lnTo>
                  <a:pt x="1058333" y="16933"/>
                </a:lnTo>
                <a:lnTo>
                  <a:pt x="999066" y="16933"/>
                </a:lnTo>
                <a:lnTo>
                  <a:pt x="931333" y="16933"/>
                </a:lnTo>
                <a:lnTo>
                  <a:pt x="863600" y="16933"/>
                </a:lnTo>
                <a:lnTo>
                  <a:pt x="804333" y="16933"/>
                </a:lnTo>
                <a:lnTo>
                  <a:pt x="736600" y="8466"/>
                </a:lnTo>
                <a:lnTo>
                  <a:pt x="677333" y="8466"/>
                </a:lnTo>
                <a:lnTo>
                  <a:pt x="609600" y="16933"/>
                </a:lnTo>
                <a:lnTo>
                  <a:pt x="550333" y="16933"/>
                </a:lnTo>
                <a:lnTo>
                  <a:pt x="491066" y="16933"/>
                </a:lnTo>
                <a:lnTo>
                  <a:pt x="431800" y="16933"/>
                </a:lnTo>
                <a:lnTo>
                  <a:pt x="381000" y="16933"/>
                </a:lnTo>
                <a:lnTo>
                  <a:pt x="330200" y="16933"/>
                </a:lnTo>
                <a:lnTo>
                  <a:pt x="279400" y="16933"/>
                </a:lnTo>
                <a:lnTo>
                  <a:pt x="237066" y="16933"/>
                </a:lnTo>
                <a:lnTo>
                  <a:pt x="203200" y="16933"/>
                </a:lnTo>
                <a:lnTo>
                  <a:pt x="160866" y="16933"/>
                </a:lnTo>
                <a:lnTo>
                  <a:pt x="127000" y="16933"/>
                </a:lnTo>
                <a:lnTo>
                  <a:pt x="101600" y="16933"/>
                </a:lnTo>
                <a:lnTo>
                  <a:pt x="76200" y="16933"/>
                </a:lnTo>
                <a:lnTo>
                  <a:pt x="59266" y="8466"/>
                </a:lnTo>
                <a:lnTo>
                  <a:pt x="42333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590800" y="3716867"/>
            <a:ext cx="118534" cy="397934"/>
          </a:xfrm>
          <a:custGeom>
            <a:avLst/>
            <a:gdLst/>
            <a:ahLst/>
            <a:cxnLst/>
            <a:rect l="0" t="0" r="0" b="0"/>
            <a:pathLst>
              <a:path w="118534" h="397934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8466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3" y="33866"/>
                </a:lnTo>
                <a:lnTo>
                  <a:pt x="59267" y="42333"/>
                </a:lnTo>
                <a:lnTo>
                  <a:pt x="50800" y="59266"/>
                </a:lnTo>
                <a:lnTo>
                  <a:pt x="33867" y="84666"/>
                </a:lnTo>
                <a:lnTo>
                  <a:pt x="25400" y="101600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16933" y="304800"/>
                </a:lnTo>
                <a:lnTo>
                  <a:pt x="25400" y="330200"/>
                </a:lnTo>
                <a:lnTo>
                  <a:pt x="33867" y="347133"/>
                </a:lnTo>
                <a:lnTo>
                  <a:pt x="50800" y="364066"/>
                </a:lnTo>
                <a:lnTo>
                  <a:pt x="59267" y="381000"/>
                </a:lnTo>
                <a:lnTo>
                  <a:pt x="67733" y="389466"/>
                </a:lnTo>
                <a:lnTo>
                  <a:pt x="76200" y="389466"/>
                </a:lnTo>
                <a:lnTo>
                  <a:pt x="76200" y="389466"/>
                </a:lnTo>
                <a:lnTo>
                  <a:pt x="84667" y="397933"/>
                </a:lnTo>
                <a:lnTo>
                  <a:pt x="84667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810933" y="3818467"/>
            <a:ext cx="8468" cy="270934"/>
          </a:xfrm>
          <a:custGeom>
            <a:avLst/>
            <a:gdLst/>
            <a:ahLst/>
            <a:cxnLst/>
            <a:rect l="0" t="0" r="0" b="0"/>
            <a:pathLst>
              <a:path w="8468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6"/>
                </a:lnTo>
                <a:lnTo>
                  <a:pt x="0" y="262466"/>
                </a:lnTo>
                <a:lnTo>
                  <a:pt x="8467" y="245533"/>
                </a:lnTo>
                <a:lnTo>
                  <a:pt x="8467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937933" y="38608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895600" y="39624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67733" y="8467"/>
                </a:lnTo>
                <a:lnTo>
                  <a:pt x="846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60867" y="8467"/>
                </a:lnTo>
                <a:lnTo>
                  <a:pt x="1608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107267" y="3852333"/>
            <a:ext cx="50801" cy="228601"/>
          </a:xfrm>
          <a:custGeom>
            <a:avLst/>
            <a:gdLst/>
            <a:ahLst/>
            <a:cxnLst/>
            <a:rect l="0" t="0" r="0" b="0"/>
            <a:pathLst>
              <a:path w="50801" h="2286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59267"/>
                </a:lnTo>
                <a:lnTo>
                  <a:pt x="33866" y="76200"/>
                </a:lnTo>
                <a:lnTo>
                  <a:pt x="42333" y="110067"/>
                </a:lnTo>
                <a:lnTo>
                  <a:pt x="42333" y="135467"/>
                </a:lnTo>
                <a:lnTo>
                  <a:pt x="50800" y="160867"/>
                </a:lnTo>
                <a:lnTo>
                  <a:pt x="50800" y="186267"/>
                </a:lnTo>
                <a:lnTo>
                  <a:pt x="50800" y="203200"/>
                </a:lnTo>
                <a:lnTo>
                  <a:pt x="50800" y="220134"/>
                </a:lnTo>
                <a:lnTo>
                  <a:pt x="50800" y="228600"/>
                </a:lnTo>
                <a:lnTo>
                  <a:pt x="50800" y="228600"/>
                </a:lnTo>
                <a:lnTo>
                  <a:pt x="50800" y="228600"/>
                </a:lnTo>
                <a:lnTo>
                  <a:pt x="50800" y="220134"/>
                </a:lnTo>
                <a:lnTo>
                  <a:pt x="50800" y="220134"/>
                </a:lnTo>
                <a:lnTo>
                  <a:pt x="50800" y="211667"/>
                </a:lnTo>
                <a:lnTo>
                  <a:pt x="5080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166533" y="3852333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76200" y="0"/>
                </a:move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76200" y="16934"/>
                </a:lnTo>
                <a:lnTo>
                  <a:pt x="67734" y="25400"/>
                </a:lnTo>
                <a:lnTo>
                  <a:pt x="59267" y="33867"/>
                </a:lnTo>
                <a:lnTo>
                  <a:pt x="50800" y="50800"/>
                </a:lnTo>
                <a:lnTo>
                  <a:pt x="42334" y="59267"/>
                </a:lnTo>
                <a:lnTo>
                  <a:pt x="25400" y="67734"/>
                </a:lnTo>
                <a:lnTo>
                  <a:pt x="16934" y="67734"/>
                </a:lnTo>
                <a:lnTo>
                  <a:pt x="8467" y="67734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84667"/>
                </a:lnTo>
                <a:lnTo>
                  <a:pt x="16934" y="84667"/>
                </a:lnTo>
                <a:lnTo>
                  <a:pt x="25400" y="93134"/>
                </a:lnTo>
                <a:lnTo>
                  <a:pt x="42334" y="101600"/>
                </a:lnTo>
                <a:lnTo>
                  <a:pt x="59267" y="110067"/>
                </a:lnTo>
                <a:lnTo>
                  <a:pt x="67734" y="127000"/>
                </a:lnTo>
                <a:lnTo>
                  <a:pt x="84667" y="143934"/>
                </a:lnTo>
                <a:lnTo>
                  <a:pt x="101600" y="160867"/>
                </a:lnTo>
                <a:lnTo>
                  <a:pt x="110067" y="177800"/>
                </a:lnTo>
                <a:lnTo>
                  <a:pt x="118534" y="194734"/>
                </a:lnTo>
                <a:lnTo>
                  <a:pt x="127000" y="203200"/>
                </a:lnTo>
                <a:lnTo>
                  <a:pt x="135467" y="220134"/>
                </a:lnTo>
                <a:lnTo>
                  <a:pt x="135467" y="220134"/>
                </a:lnTo>
                <a:lnTo>
                  <a:pt x="143934" y="228600"/>
                </a:lnTo>
                <a:lnTo>
                  <a:pt x="143934" y="228600"/>
                </a:lnTo>
                <a:lnTo>
                  <a:pt x="143934" y="228600"/>
                </a:lnTo>
                <a:lnTo>
                  <a:pt x="143934" y="228600"/>
                </a:lnTo>
                <a:lnTo>
                  <a:pt x="143934" y="220134"/>
                </a:lnTo>
                <a:lnTo>
                  <a:pt x="143934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268133" y="3725333"/>
            <a:ext cx="169335" cy="431801"/>
          </a:xfrm>
          <a:custGeom>
            <a:avLst/>
            <a:gdLst/>
            <a:ahLst/>
            <a:cxnLst/>
            <a:rect l="0" t="0" r="0" b="0"/>
            <a:pathLst>
              <a:path w="169335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59267" y="16934"/>
                </a:lnTo>
                <a:lnTo>
                  <a:pt x="76200" y="33867"/>
                </a:lnTo>
                <a:lnTo>
                  <a:pt x="93134" y="50800"/>
                </a:lnTo>
                <a:lnTo>
                  <a:pt x="118534" y="76200"/>
                </a:lnTo>
                <a:lnTo>
                  <a:pt x="135467" y="101600"/>
                </a:lnTo>
                <a:lnTo>
                  <a:pt x="143934" y="135467"/>
                </a:lnTo>
                <a:lnTo>
                  <a:pt x="160867" y="160867"/>
                </a:lnTo>
                <a:lnTo>
                  <a:pt x="160867" y="194734"/>
                </a:lnTo>
                <a:lnTo>
                  <a:pt x="169334" y="237067"/>
                </a:lnTo>
                <a:lnTo>
                  <a:pt x="160867" y="270934"/>
                </a:lnTo>
                <a:lnTo>
                  <a:pt x="160867" y="296334"/>
                </a:lnTo>
                <a:lnTo>
                  <a:pt x="152400" y="330200"/>
                </a:lnTo>
                <a:lnTo>
                  <a:pt x="143934" y="355600"/>
                </a:lnTo>
                <a:lnTo>
                  <a:pt x="127000" y="381000"/>
                </a:lnTo>
                <a:lnTo>
                  <a:pt x="118534" y="406400"/>
                </a:lnTo>
                <a:lnTo>
                  <a:pt x="118534" y="423334"/>
                </a:lnTo>
                <a:lnTo>
                  <a:pt x="110067" y="431800"/>
                </a:lnTo>
                <a:lnTo>
                  <a:pt x="110067" y="431800"/>
                </a:lnTo>
                <a:lnTo>
                  <a:pt x="110067" y="431800"/>
                </a:lnTo>
                <a:lnTo>
                  <a:pt x="110067" y="431800"/>
                </a:lnTo>
                <a:lnTo>
                  <a:pt x="110067" y="423334"/>
                </a:lnTo>
                <a:lnTo>
                  <a:pt x="110067" y="423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539067" y="3699933"/>
            <a:ext cx="93134" cy="414868"/>
          </a:xfrm>
          <a:custGeom>
            <a:avLst/>
            <a:gdLst/>
            <a:ahLst/>
            <a:cxnLst/>
            <a:rect l="0" t="0" r="0" b="0"/>
            <a:pathLst>
              <a:path w="93134" h="414868">
                <a:moveTo>
                  <a:pt x="93133" y="0"/>
                </a:moveTo>
                <a:lnTo>
                  <a:pt x="93133" y="0"/>
                </a:lnTo>
                <a:lnTo>
                  <a:pt x="93133" y="8467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59267"/>
                </a:lnTo>
                <a:lnTo>
                  <a:pt x="50800" y="76200"/>
                </a:lnTo>
                <a:lnTo>
                  <a:pt x="42333" y="110067"/>
                </a:lnTo>
                <a:lnTo>
                  <a:pt x="33866" y="135467"/>
                </a:lnTo>
                <a:lnTo>
                  <a:pt x="25400" y="169334"/>
                </a:lnTo>
                <a:lnTo>
                  <a:pt x="16933" y="203200"/>
                </a:lnTo>
                <a:lnTo>
                  <a:pt x="8466" y="237067"/>
                </a:lnTo>
                <a:lnTo>
                  <a:pt x="0" y="262467"/>
                </a:lnTo>
                <a:lnTo>
                  <a:pt x="0" y="296334"/>
                </a:lnTo>
                <a:lnTo>
                  <a:pt x="0" y="321734"/>
                </a:lnTo>
                <a:lnTo>
                  <a:pt x="8466" y="347134"/>
                </a:lnTo>
                <a:lnTo>
                  <a:pt x="16933" y="372534"/>
                </a:lnTo>
                <a:lnTo>
                  <a:pt x="25400" y="389467"/>
                </a:lnTo>
                <a:lnTo>
                  <a:pt x="33866" y="397934"/>
                </a:lnTo>
                <a:lnTo>
                  <a:pt x="42333" y="406400"/>
                </a:lnTo>
                <a:lnTo>
                  <a:pt x="42333" y="406400"/>
                </a:lnTo>
                <a:lnTo>
                  <a:pt x="59266" y="414867"/>
                </a:lnTo>
                <a:lnTo>
                  <a:pt x="59266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716867" y="3784600"/>
            <a:ext cx="8467" cy="296334"/>
          </a:xfrm>
          <a:custGeom>
            <a:avLst/>
            <a:gdLst/>
            <a:ahLst/>
            <a:cxnLst/>
            <a:rect l="0" t="0" r="0" b="0"/>
            <a:pathLst>
              <a:path w="8467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62467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767667" y="39285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0066" y="16934"/>
                </a:lnTo>
                <a:lnTo>
                  <a:pt x="127000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047067" y="3818467"/>
            <a:ext cx="16934" cy="296334"/>
          </a:xfrm>
          <a:custGeom>
            <a:avLst/>
            <a:gdLst/>
            <a:ahLst/>
            <a:cxnLst/>
            <a:rect l="0" t="0" r="0" b="0"/>
            <a:pathLst>
              <a:path w="16934" h="2963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43933"/>
                </a:lnTo>
                <a:lnTo>
                  <a:pt x="16933" y="177800"/>
                </a:lnTo>
                <a:lnTo>
                  <a:pt x="16933" y="211666"/>
                </a:lnTo>
                <a:lnTo>
                  <a:pt x="16933" y="237066"/>
                </a:lnTo>
                <a:lnTo>
                  <a:pt x="8466" y="254000"/>
                </a:lnTo>
                <a:lnTo>
                  <a:pt x="8466" y="270933"/>
                </a:lnTo>
                <a:lnTo>
                  <a:pt x="8466" y="287866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047067" y="3903133"/>
            <a:ext cx="194734" cy="245535"/>
          </a:xfrm>
          <a:custGeom>
            <a:avLst/>
            <a:gdLst/>
            <a:ahLst/>
            <a:cxnLst/>
            <a:rect l="0" t="0" r="0" b="0"/>
            <a:pathLst>
              <a:path w="194734" h="245535">
                <a:moveTo>
                  <a:pt x="160866" y="0"/>
                </a:moveTo>
                <a:lnTo>
                  <a:pt x="160866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6" y="8467"/>
                </a:lnTo>
                <a:lnTo>
                  <a:pt x="118533" y="16934"/>
                </a:lnTo>
                <a:lnTo>
                  <a:pt x="101600" y="25400"/>
                </a:lnTo>
                <a:lnTo>
                  <a:pt x="84666" y="25400"/>
                </a:lnTo>
                <a:lnTo>
                  <a:pt x="67733" y="33867"/>
                </a:lnTo>
                <a:lnTo>
                  <a:pt x="50800" y="33867"/>
                </a:lnTo>
                <a:lnTo>
                  <a:pt x="33866" y="33867"/>
                </a:lnTo>
                <a:lnTo>
                  <a:pt x="16933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42334"/>
                </a:lnTo>
                <a:lnTo>
                  <a:pt x="16933" y="42334"/>
                </a:lnTo>
                <a:lnTo>
                  <a:pt x="25400" y="50800"/>
                </a:lnTo>
                <a:lnTo>
                  <a:pt x="50800" y="59267"/>
                </a:lnTo>
                <a:lnTo>
                  <a:pt x="67733" y="76200"/>
                </a:lnTo>
                <a:lnTo>
                  <a:pt x="84666" y="93134"/>
                </a:lnTo>
                <a:lnTo>
                  <a:pt x="110066" y="110067"/>
                </a:lnTo>
                <a:lnTo>
                  <a:pt x="127000" y="127000"/>
                </a:lnTo>
                <a:lnTo>
                  <a:pt x="143933" y="143934"/>
                </a:lnTo>
                <a:lnTo>
                  <a:pt x="152400" y="169334"/>
                </a:lnTo>
                <a:lnTo>
                  <a:pt x="160866" y="186267"/>
                </a:lnTo>
                <a:lnTo>
                  <a:pt x="169333" y="203200"/>
                </a:lnTo>
                <a:lnTo>
                  <a:pt x="177800" y="220134"/>
                </a:lnTo>
                <a:lnTo>
                  <a:pt x="177800" y="237067"/>
                </a:lnTo>
                <a:lnTo>
                  <a:pt x="186266" y="245534"/>
                </a:lnTo>
                <a:lnTo>
                  <a:pt x="186266" y="245534"/>
                </a:lnTo>
                <a:lnTo>
                  <a:pt x="194733" y="245534"/>
                </a:lnTo>
                <a:lnTo>
                  <a:pt x="194733" y="245534"/>
                </a:lnTo>
                <a:lnTo>
                  <a:pt x="194733" y="237067"/>
                </a:lnTo>
                <a:lnTo>
                  <a:pt x="1947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241800" y="3767667"/>
            <a:ext cx="152401" cy="440267"/>
          </a:xfrm>
          <a:custGeom>
            <a:avLst/>
            <a:gdLst/>
            <a:ahLst/>
            <a:cxnLst/>
            <a:rect l="0" t="0" r="0" b="0"/>
            <a:pathLst>
              <a:path w="152401" h="440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8466"/>
                </a:lnTo>
                <a:lnTo>
                  <a:pt x="33867" y="16933"/>
                </a:lnTo>
                <a:lnTo>
                  <a:pt x="59267" y="33866"/>
                </a:lnTo>
                <a:lnTo>
                  <a:pt x="76200" y="50800"/>
                </a:lnTo>
                <a:lnTo>
                  <a:pt x="101600" y="84666"/>
                </a:lnTo>
                <a:lnTo>
                  <a:pt x="118533" y="118533"/>
                </a:lnTo>
                <a:lnTo>
                  <a:pt x="135467" y="152400"/>
                </a:lnTo>
                <a:lnTo>
                  <a:pt x="152400" y="194733"/>
                </a:lnTo>
                <a:lnTo>
                  <a:pt x="152400" y="237066"/>
                </a:lnTo>
                <a:lnTo>
                  <a:pt x="152400" y="279400"/>
                </a:lnTo>
                <a:lnTo>
                  <a:pt x="152400" y="330200"/>
                </a:lnTo>
                <a:lnTo>
                  <a:pt x="135467" y="372533"/>
                </a:lnTo>
                <a:lnTo>
                  <a:pt x="118533" y="406400"/>
                </a:lnTo>
                <a:lnTo>
                  <a:pt x="118533" y="406400"/>
                </a:lnTo>
                <a:lnTo>
                  <a:pt x="93133" y="440266"/>
                </a:lnTo>
                <a:lnTo>
                  <a:pt x="93133" y="440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429000" y="3293533"/>
            <a:ext cx="889001" cy="59268"/>
          </a:xfrm>
          <a:custGeom>
            <a:avLst/>
            <a:gdLst/>
            <a:ahLst/>
            <a:cxnLst/>
            <a:rect l="0" t="0" r="0" b="0"/>
            <a:pathLst>
              <a:path w="889001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110067" y="16934"/>
                </a:lnTo>
                <a:lnTo>
                  <a:pt x="118533" y="16934"/>
                </a:lnTo>
                <a:lnTo>
                  <a:pt x="135467" y="16934"/>
                </a:lnTo>
                <a:lnTo>
                  <a:pt x="143933" y="16934"/>
                </a:lnTo>
                <a:lnTo>
                  <a:pt x="160867" y="16934"/>
                </a:lnTo>
                <a:lnTo>
                  <a:pt x="177800" y="16934"/>
                </a:lnTo>
                <a:lnTo>
                  <a:pt x="186267" y="16934"/>
                </a:lnTo>
                <a:lnTo>
                  <a:pt x="203200" y="25400"/>
                </a:lnTo>
                <a:lnTo>
                  <a:pt x="220133" y="25400"/>
                </a:lnTo>
                <a:lnTo>
                  <a:pt x="228600" y="25400"/>
                </a:lnTo>
                <a:lnTo>
                  <a:pt x="245533" y="25400"/>
                </a:lnTo>
                <a:lnTo>
                  <a:pt x="262467" y="25400"/>
                </a:lnTo>
                <a:lnTo>
                  <a:pt x="279400" y="25400"/>
                </a:lnTo>
                <a:lnTo>
                  <a:pt x="287867" y="25400"/>
                </a:lnTo>
                <a:lnTo>
                  <a:pt x="304800" y="25400"/>
                </a:lnTo>
                <a:lnTo>
                  <a:pt x="321733" y="25400"/>
                </a:lnTo>
                <a:lnTo>
                  <a:pt x="338667" y="25400"/>
                </a:lnTo>
                <a:lnTo>
                  <a:pt x="355600" y="25400"/>
                </a:lnTo>
                <a:lnTo>
                  <a:pt x="372533" y="25400"/>
                </a:lnTo>
                <a:lnTo>
                  <a:pt x="389467" y="33867"/>
                </a:lnTo>
                <a:lnTo>
                  <a:pt x="406400" y="33867"/>
                </a:lnTo>
                <a:lnTo>
                  <a:pt x="414867" y="33867"/>
                </a:lnTo>
                <a:lnTo>
                  <a:pt x="431800" y="33867"/>
                </a:lnTo>
                <a:lnTo>
                  <a:pt x="448733" y="33867"/>
                </a:lnTo>
                <a:lnTo>
                  <a:pt x="465667" y="33867"/>
                </a:lnTo>
                <a:lnTo>
                  <a:pt x="474133" y="33867"/>
                </a:lnTo>
                <a:lnTo>
                  <a:pt x="491067" y="42334"/>
                </a:lnTo>
                <a:lnTo>
                  <a:pt x="508000" y="42334"/>
                </a:lnTo>
                <a:lnTo>
                  <a:pt x="524933" y="42334"/>
                </a:lnTo>
                <a:lnTo>
                  <a:pt x="533400" y="42334"/>
                </a:lnTo>
                <a:lnTo>
                  <a:pt x="550333" y="42334"/>
                </a:lnTo>
                <a:lnTo>
                  <a:pt x="567267" y="42334"/>
                </a:lnTo>
                <a:lnTo>
                  <a:pt x="575733" y="42334"/>
                </a:lnTo>
                <a:lnTo>
                  <a:pt x="584200" y="42334"/>
                </a:lnTo>
                <a:lnTo>
                  <a:pt x="601133" y="42334"/>
                </a:lnTo>
                <a:lnTo>
                  <a:pt x="609600" y="42334"/>
                </a:lnTo>
                <a:lnTo>
                  <a:pt x="626533" y="42334"/>
                </a:lnTo>
                <a:lnTo>
                  <a:pt x="635000" y="42334"/>
                </a:lnTo>
                <a:lnTo>
                  <a:pt x="643467" y="50800"/>
                </a:lnTo>
                <a:lnTo>
                  <a:pt x="660400" y="50800"/>
                </a:lnTo>
                <a:lnTo>
                  <a:pt x="677333" y="50800"/>
                </a:lnTo>
                <a:lnTo>
                  <a:pt x="685800" y="50800"/>
                </a:lnTo>
                <a:lnTo>
                  <a:pt x="694267" y="50800"/>
                </a:lnTo>
                <a:lnTo>
                  <a:pt x="711200" y="50800"/>
                </a:lnTo>
                <a:lnTo>
                  <a:pt x="719667" y="50800"/>
                </a:lnTo>
                <a:lnTo>
                  <a:pt x="728133" y="50800"/>
                </a:lnTo>
                <a:lnTo>
                  <a:pt x="736600" y="50800"/>
                </a:lnTo>
                <a:lnTo>
                  <a:pt x="745067" y="50800"/>
                </a:lnTo>
                <a:lnTo>
                  <a:pt x="762000" y="50800"/>
                </a:lnTo>
                <a:lnTo>
                  <a:pt x="770467" y="50800"/>
                </a:lnTo>
                <a:lnTo>
                  <a:pt x="778933" y="50800"/>
                </a:lnTo>
                <a:lnTo>
                  <a:pt x="787400" y="50800"/>
                </a:lnTo>
                <a:lnTo>
                  <a:pt x="804333" y="50800"/>
                </a:lnTo>
                <a:lnTo>
                  <a:pt x="812800" y="50800"/>
                </a:lnTo>
                <a:lnTo>
                  <a:pt x="821267" y="50800"/>
                </a:lnTo>
                <a:lnTo>
                  <a:pt x="829733" y="50800"/>
                </a:lnTo>
                <a:lnTo>
                  <a:pt x="838200" y="59267"/>
                </a:lnTo>
                <a:lnTo>
                  <a:pt x="846667" y="59267"/>
                </a:lnTo>
                <a:lnTo>
                  <a:pt x="855133" y="59267"/>
                </a:lnTo>
                <a:lnTo>
                  <a:pt x="855133" y="59267"/>
                </a:lnTo>
                <a:lnTo>
                  <a:pt x="863600" y="59267"/>
                </a:lnTo>
                <a:lnTo>
                  <a:pt x="872067" y="59267"/>
                </a:lnTo>
                <a:lnTo>
                  <a:pt x="872067" y="59267"/>
                </a:lnTo>
                <a:lnTo>
                  <a:pt x="880533" y="59267"/>
                </a:lnTo>
                <a:lnTo>
                  <a:pt x="880533" y="59267"/>
                </a:lnTo>
                <a:lnTo>
                  <a:pt x="880533" y="59267"/>
                </a:lnTo>
                <a:lnTo>
                  <a:pt x="880533" y="59267"/>
                </a:lnTo>
                <a:lnTo>
                  <a:pt x="889000" y="59267"/>
                </a:lnTo>
                <a:lnTo>
                  <a:pt x="880533" y="59267"/>
                </a:lnTo>
                <a:lnTo>
                  <a:pt x="880533" y="59267"/>
                </a:lnTo>
                <a:lnTo>
                  <a:pt x="880533" y="59267"/>
                </a:lnTo>
                <a:lnTo>
                  <a:pt x="880533" y="59267"/>
                </a:lnTo>
                <a:lnTo>
                  <a:pt x="880533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657600" y="2827867"/>
            <a:ext cx="16934" cy="186267"/>
          </a:xfrm>
          <a:custGeom>
            <a:avLst/>
            <a:gdLst/>
            <a:ahLst/>
            <a:cxnLst/>
            <a:rect l="0" t="0" r="0" b="0"/>
            <a:pathLst>
              <a:path w="16934" h="1862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86266"/>
                </a:lnTo>
                <a:lnTo>
                  <a:pt x="8467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750733" y="29125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970867" y="27940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194733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86267"/>
                </a:lnTo>
                <a:lnTo>
                  <a:pt x="16933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004733" y="2810933"/>
            <a:ext cx="127001" cy="169335"/>
          </a:xfrm>
          <a:custGeom>
            <a:avLst/>
            <a:gdLst/>
            <a:ahLst/>
            <a:cxnLst/>
            <a:rect l="0" t="0" r="0" b="0"/>
            <a:pathLst>
              <a:path w="127001" h="169335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4"/>
                </a:lnTo>
                <a:lnTo>
                  <a:pt x="76200" y="16934"/>
                </a:lnTo>
                <a:lnTo>
                  <a:pt x="67734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42334" y="42334"/>
                </a:lnTo>
                <a:lnTo>
                  <a:pt x="33867" y="50800"/>
                </a:lnTo>
                <a:lnTo>
                  <a:pt x="25400" y="50800"/>
                </a:lnTo>
                <a:lnTo>
                  <a:pt x="16934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25400" y="93134"/>
                </a:lnTo>
                <a:lnTo>
                  <a:pt x="33867" y="101600"/>
                </a:lnTo>
                <a:lnTo>
                  <a:pt x="50800" y="110067"/>
                </a:lnTo>
                <a:lnTo>
                  <a:pt x="59267" y="118534"/>
                </a:lnTo>
                <a:lnTo>
                  <a:pt x="67734" y="127000"/>
                </a:lnTo>
                <a:lnTo>
                  <a:pt x="84667" y="135467"/>
                </a:lnTo>
                <a:lnTo>
                  <a:pt x="93134" y="143934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10067" y="160867"/>
                </a:lnTo>
                <a:lnTo>
                  <a:pt x="118534" y="169334"/>
                </a:lnTo>
                <a:lnTo>
                  <a:pt x="118534" y="169334"/>
                </a:lnTo>
                <a:lnTo>
                  <a:pt x="127000" y="169334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27000" y="152400"/>
                </a:lnTo>
                <a:lnTo>
                  <a:pt x="1270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140200" y="2726267"/>
            <a:ext cx="118534" cy="347134"/>
          </a:xfrm>
          <a:custGeom>
            <a:avLst/>
            <a:gdLst/>
            <a:ahLst/>
            <a:cxnLst/>
            <a:rect l="0" t="0" r="0" b="0"/>
            <a:pathLst>
              <a:path w="118534" h="3471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50800" y="33866"/>
                </a:lnTo>
                <a:lnTo>
                  <a:pt x="67733" y="42333"/>
                </a:lnTo>
                <a:lnTo>
                  <a:pt x="76200" y="67733"/>
                </a:lnTo>
                <a:lnTo>
                  <a:pt x="93133" y="84666"/>
                </a:lnTo>
                <a:lnTo>
                  <a:pt x="101600" y="110066"/>
                </a:lnTo>
                <a:lnTo>
                  <a:pt x="110067" y="135466"/>
                </a:lnTo>
                <a:lnTo>
                  <a:pt x="118533" y="169333"/>
                </a:lnTo>
                <a:lnTo>
                  <a:pt x="118533" y="194733"/>
                </a:lnTo>
                <a:lnTo>
                  <a:pt x="118533" y="220133"/>
                </a:lnTo>
                <a:lnTo>
                  <a:pt x="118533" y="237066"/>
                </a:lnTo>
                <a:lnTo>
                  <a:pt x="110067" y="262466"/>
                </a:lnTo>
                <a:lnTo>
                  <a:pt x="101600" y="279400"/>
                </a:lnTo>
                <a:lnTo>
                  <a:pt x="93133" y="296333"/>
                </a:lnTo>
                <a:lnTo>
                  <a:pt x="84667" y="313266"/>
                </a:lnTo>
                <a:lnTo>
                  <a:pt x="76200" y="330200"/>
                </a:lnTo>
                <a:lnTo>
                  <a:pt x="59267" y="338666"/>
                </a:lnTo>
                <a:lnTo>
                  <a:pt x="59267" y="338666"/>
                </a:lnTo>
                <a:lnTo>
                  <a:pt x="50800" y="347133"/>
                </a:lnTo>
                <a:lnTo>
                  <a:pt x="5080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539067" y="2734733"/>
            <a:ext cx="76201" cy="347135"/>
          </a:xfrm>
          <a:custGeom>
            <a:avLst/>
            <a:gdLst/>
            <a:ahLst/>
            <a:cxnLst/>
            <a:rect l="0" t="0" r="0" b="0"/>
            <a:pathLst>
              <a:path w="76201" h="347135">
                <a:moveTo>
                  <a:pt x="76200" y="0"/>
                </a:move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4"/>
                </a:lnTo>
                <a:lnTo>
                  <a:pt x="59266" y="25400"/>
                </a:lnTo>
                <a:lnTo>
                  <a:pt x="50800" y="42334"/>
                </a:lnTo>
                <a:lnTo>
                  <a:pt x="42333" y="50800"/>
                </a:lnTo>
                <a:lnTo>
                  <a:pt x="33866" y="67734"/>
                </a:lnTo>
                <a:lnTo>
                  <a:pt x="25400" y="93134"/>
                </a:lnTo>
                <a:lnTo>
                  <a:pt x="16933" y="110067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8466" y="262467"/>
                </a:lnTo>
                <a:lnTo>
                  <a:pt x="16933" y="287867"/>
                </a:lnTo>
                <a:lnTo>
                  <a:pt x="25400" y="304800"/>
                </a:lnTo>
                <a:lnTo>
                  <a:pt x="42333" y="321734"/>
                </a:lnTo>
                <a:lnTo>
                  <a:pt x="67733" y="338667"/>
                </a:lnTo>
                <a:lnTo>
                  <a:pt x="67733" y="338667"/>
                </a:lnTo>
                <a:lnTo>
                  <a:pt x="76200" y="347134"/>
                </a:lnTo>
                <a:lnTo>
                  <a:pt x="76200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318000" y="2768600"/>
            <a:ext cx="110068" cy="347134"/>
          </a:xfrm>
          <a:custGeom>
            <a:avLst/>
            <a:gdLst/>
            <a:ahLst/>
            <a:cxnLst/>
            <a:rect l="0" t="0" r="0" b="0"/>
            <a:pathLst>
              <a:path w="110068" h="347134">
                <a:moveTo>
                  <a:pt x="110067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7" y="42333"/>
                </a:lnTo>
                <a:lnTo>
                  <a:pt x="50800" y="59267"/>
                </a:lnTo>
                <a:lnTo>
                  <a:pt x="42333" y="76200"/>
                </a:lnTo>
                <a:lnTo>
                  <a:pt x="25400" y="93133"/>
                </a:lnTo>
                <a:lnTo>
                  <a:pt x="16933" y="118533"/>
                </a:lnTo>
                <a:lnTo>
                  <a:pt x="16933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70933"/>
                </a:lnTo>
                <a:lnTo>
                  <a:pt x="8467" y="287867"/>
                </a:lnTo>
                <a:lnTo>
                  <a:pt x="25400" y="304800"/>
                </a:lnTo>
                <a:lnTo>
                  <a:pt x="33867" y="321733"/>
                </a:lnTo>
                <a:lnTo>
                  <a:pt x="42333" y="330200"/>
                </a:lnTo>
                <a:lnTo>
                  <a:pt x="50800" y="338667"/>
                </a:lnTo>
                <a:lnTo>
                  <a:pt x="59267" y="347133"/>
                </a:lnTo>
                <a:lnTo>
                  <a:pt x="67733" y="347133"/>
                </a:lnTo>
                <a:lnTo>
                  <a:pt x="67733" y="347133"/>
                </a:lnTo>
                <a:lnTo>
                  <a:pt x="67733" y="347133"/>
                </a:lnTo>
                <a:lnTo>
                  <a:pt x="67733" y="338667"/>
                </a:lnTo>
                <a:lnTo>
                  <a:pt x="67733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394200" y="29464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605867" y="2853267"/>
            <a:ext cx="8467" cy="228601"/>
          </a:xfrm>
          <a:custGeom>
            <a:avLst/>
            <a:gdLst/>
            <a:ahLst/>
            <a:cxnLst/>
            <a:rect l="0" t="0" r="0" b="0"/>
            <a:pathLst>
              <a:path w="8467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648200" y="2794000"/>
            <a:ext cx="152401" cy="406401"/>
          </a:xfrm>
          <a:custGeom>
            <a:avLst/>
            <a:gdLst/>
            <a:ahLst/>
            <a:cxnLst/>
            <a:rect l="0" t="0" r="0" b="0"/>
            <a:pathLst>
              <a:path w="152401" h="406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3" y="25400"/>
                </a:lnTo>
                <a:lnTo>
                  <a:pt x="84667" y="42333"/>
                </a:lnTo>
                <a:lnTo>
                  <a:pt x="101600" y="67733"/>
                </a:lnTo>
                <a:lnTo>
                  <a:pt x="118533" y="93133"/>
                </a:lnTo>
                <a:lnTo>
                  <a:pt x="135467" y="127000"/>
                </a:lnTo>
                <a:lnTo>
                  <a:pt x="143933" y="160867"/>
                </a:lnTo>
                <a:lnTo>
                  <a:pt x="152400" y="194733"/>
                </a:lnTo>
                <a:lnTo>
                  <a:pt x="152400" y="228600"/>
                </a:lnTo>
                <a:lnTo>
                  <a:pt x="152400" y="254000"/>
                </a:lnTo>
                <a:lnTo>
                  <a:pt x="143933" y="279400"/>
                </a:lnTo>
                <a:lnTo>
                  <a:pt x="127000" y="304800"/>
                </a:lnTo>
                <a:lnTo>
                  <a:pt x="110067" y="321733"/>
                </a:lnTo>
                <a:lnTo>
                  <a:pt x="84667" y="347133"/>
                </a:lnTo>
                <a:lnTo>
                  <a:pt x="59267" y="372533"/>
                </a:lnTo>
                <a:lnTo>
                  <a:pt x="33867" y="389467"/>
                </a:lnTo>
                <a:lnTo>
                  <a:pt x="33867" y="389467"/>
                </a:lnTo>
                <a:lnTo>
                  <a:pt x="8467" y="406400"/>
                </a:lnTo>
                <a:lnTo>
                  <a:pt x="8467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36600" y="2921000"/>
            <a:ext cx="110068" cy="397934"/>
          </a:xfrm>
          <a:custGeom>
            <a:avLst/>
            <a:gdLst/>
            <a:ahLst/>
            <a:cxnLst/>
            <a:rect l="0" t="0" r="0" b="0"/>
            <a:pathLst>
              <a:path w="110068" h="397934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7" y="42333"/>
                </a:lnTo>
                <a:lnTo>
                  <a:pt x="59267" y="59267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7" y="110067"/>
                </a:lnTo>
                <a:lnTo>
                  <a:pt x="25400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21733"/>
                </a:lnTo>
                <a:lnTo>
                  <a:pt x="8467" y="330200"/>
                </a:lnTo>
                <a:lnTo>
                  <a:pt x="25400" y="347133"/>
                </a:lnTo>
                <a:lnTo>
                  <a:pt x="33867" y="364067"/>
                </a:lnTo>
                <a:lnTo>
                  <a:pt x="50800" y="372533"/>
                </a:lnTo>
                <a:lnTo>
                  <a:pt x="67733" y="381000"/>
                </a:lnTo>
                <a:lnTo>
                  <a:pt x="93133" y="389467"/>
                </a:lnTo>
                <a:lnTo>
                  <a:pt x="93133" y="389467"/>
                </a:lnTo>
                <a:lnTo>
                  <a:pt x="110067" y="397933"/>
                </a:lnTo>
                <a:lnTo>
                  <a:pt x="110067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659467" y="2954867"/>
            <a:ext cx="110067" cy="406401"/>
          </a:xfrm>
          <a:custGeom>
            <a:avLst/>
            <a:gdLst/>
            <a:ahLst/>
            <a:cxnLst/>
            <a:rect l="0" t="0" r="0" b="0"/>
            <a:pathLst>
              <a:path w="110067" h="406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6" y="42333"/>
                </a:lnTo>
                <a:lnTo>
                  <a:pt x="42333" y="59266"/>
                </a:lnTo>
                <a:lnTo>
                  <a:pt x="59266" y="76200"/>
                </a:lnTo>
                <a:lnTo>
                  <a:pt x="67733" y="93133"/>
                </a:lnTo>
                <a:lnTo>
                  <a:pt x="84666" y="110066"/>
                </a:lnTo>
                <a:lnTo>
                  <a:pt x="93133" y="135466"/>
                </a:lnTo>
                <a:lnTo>
                  <a:pt x="101600" y="160866"/>
                </a:lnTo>
                <a:lnTo>
                  <a:pt x="101600" y="186266"/>
                </a:lnTo>
                <a:lnTo>
                  <a:pt x="110066" y="211666"/>
                </a:lnTo>
                <a:lnTo>
                  <a:pt x="110066" y="237066"/>
                </a:lnTo>
                <a:lnTo>
                  <a:pt x="110066" y="262466"/>
                </a:lnTo>
                <a:lnTo>
                  <a:pt x="101600" y="287866"/>
                </a:lnTo>
                <a:lnTo>
                  <a:pt x="93133" y="304800"/>
                </a:lnTo>
                <a:lnTo>
                  <a:pt x="84666" y="321733"/>
                </a:lnTo>
                <a:lnTo>
                  <a:pt x="67733" y="338666"/>
                </a:lnTo>
                <a:lnTo>
                  <a:pt x="59266" y="355600"/>
                </a:lnTo>
                <a:lnTo>
                  <a:pt x="50800" y="372533"/>
                </a:lnTo>
                <a:lnTo>
                  <a:pt x="42333" y="389466"/>
                </a:lnTo>
                <a:lnTo>
                  <a:pt x="42333" y="389466"/>
                </a:lnTo>
                <a:lnTo>
                  <a:pt x="33866" y="406400"/>
                </a:lnTo>
                <a:lnTo>
                  <a:pt x="33866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623733" y="2717800"/>
            <a:ext cx="601135" cy="372534"/>
          </a:xfrm>
          <a:custGeom>
            <a:avLst/>
            <a:gdLst/>
            <a:ahLst/>
            <a:cxnLst/>
            <a:rect l="0" t="0" r="0" b="0"/>
            <a:pathLst>
              <a:path w="601135" h="372534">
                <a:moveTo>
                  <a:pt x="601134" y="0"/>
                </a:moveTo>
                <a:lnTo>
                  <a:pt x="601134" y="0"/>
                </a:lnTo>
                <a:lnTo>
                  <a:pt x="601134" y="0"/>
                </a:lnTo>
                <a:lnTo>
                  <a:pt x="601134" y="0"/>
                </a:lnTo>
                <a:lnTo>
                  <a:pt x="601134" y="0"/>
                </a:lnTo>
                <a:lnTo>
                  <a:pt x="601134" y="0"/>
                </a:lnTo>
                <a:lnTo>
                  <a:pt x="592667" y="0"/>
                </a:lnTo>
                <a:lnTo>
                  <a:pt x="592667" y="0"/>
                </a:lnTo>
                <a:lnTo>
                  <a:pt x="592667" y="0"/>
                </a:lnTo>
                <a:lnTo>
                  <a:pt x="584200" y="0"/>
                </a:lnTo>
                <a:lnTo>
                  <a:pt x="575734" y="8467"/>
                </a:lnTo>
                <a:lnTo>
                  <a:pt x="567267" y="16933"/>
                </a:lnTo>
                <a:lnTo>
                  <a:pt x="550334" y="25400"/>
                </a:lnTo>
                <a:lnTo>
                  <a:pt x="541867" y="33867"/>
                </a:lnTo>
                <a:lnTo>
                  <a:pt x="524934" y="42333"/>
                </a:lnTo>
                <a:lnTo>
                  <a:pt x="508000" y="50800"/>
                </a:lnTo>
                <a:lnTo>
                  <a:pt x="482600" y="59267"/>
                </a:lnTo>
                <a:lnTo>
                  <a:pt x="465667" y="76200"/>
                </a:lnTo>
                <a:lnTo>
                  <a:pt x="440267" y="93133"/>
                </a:lnTo>
                <a:lnTo>
                  <a:pt x="414867" y="110067"/>
                </a:lnTo>
                <a:lnTo>
                  <a:pt x="389467" y="127000"/>
                </a:lnTo>
                <a:lnTo>
                  <a:pt x="364067" y="135467"/>
                </a:lnTo>
                <a:lnTo>
                  <a:pt x="338667" y="152400"/>
                </a:lnTo>
                <a:lnTo>
                  <a:pt x="321734" y="169333"/>
                </a:lnTo>
                <a:lnTo>
                  <a:pt x="296334" y="186267"/>
                </a:lnTo>
                <a:lnTo>
                  <a:pt x="270934" y="203200"/>
                </a:lnTo>
                <a:lnTo>
                  <a:pt x="237067" y="220133"/>
                </a:lnTo>
                <a:lnTo>
                  <a:pt x="211667" y="237067"/>
                </a:lnTo>
                <a:lnTo>
                  <a:pt x="186267" y="254000"/>
                </a:lnTo>
                <a:lnTo>
                  <a:pt x="160867" y="270933"/>
                </a:lnTo>
                <a:lnTo>
                  <a:pt x="135467" y="287867"/>
                </a:lnTo>
                <a:lnTo>
                  <a:pt x="110067" y="296333"/>
                </a:lnTo>
                <a:lnTo>
                  <a:pt x="93134" y="313267"/>
                </a:lnTo>
                <a:lnTo>
                  <a:pt x="67734" y="321733"/>
                </a:lnTo>
                <a:lnTo>
                  <a:pt x="50800" y="338667"/>
                </a:lnTo>
                <a:lnTo>
                  <a:pt x="33867" y="347133"/>
                </a:lnTo>
                <a:lnTo>
                  <a:pt x="25400" y="355600"/>
                </a:lnTo>
                <a:lnTo>
                  <a:pt x="16934" y="364067"/>
                </a:lnTo>
                <a:lnTo>
                  <a:pt x="8467" y="372533"/>
                </a:lnTo>
                <a:lnTo>
                  <a:pt x="8467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64067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47133"/>
                </a:lnTo>
                <a:lnTo>
                  <a:pt x="8467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564467" y="3725333"/>
            <a:ext cx="702734" cy="406401"/>
          </a:xfrm>
          <a:custGeom>
            <a:avLst/>
            <a:gdLst/>
            <a:ahLst/>
            <a:cxnLst/>
            <a:rect l="0" t="0" r="0" b="0"/>
            <a:pathLst>
              <a:path w="702734" h="406401">
                <a:moveTo>
                  <a:pt x="694266" y="8467"/>
                </a:moveTo>
                <a:lnTo>
                  <a:pt x="694266" y="8467"/>
                </a:lnTo>
                <a:lnTo>
                  <a:pt x="702733" y="8467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694266" y="8467"/>
                </a:lnTo>
                <a:lnTo>
                  <a:pt x="685800" y="8467"/>
                </a:lnTo>
                <a:lnTo>
                  <a:pt x="668866" y="8467"/>
                </a:lnTo>
                <a:lnTo>
                  <a:pt x="660400" y="16934"/>
                </a:lnTo>
                <a:lnTo>
                  <a:pt x="643466" y="25400"/>
                </a:lnTo>
                <a:lnTo>
                  <a:pt x="635000" y="33867"/>
                </a:lnTo>
                <a:lnTo>
                  <a:pt x="609600" y="42334"/>
                </a:lnTo>
                <a:lnTo>
                  <a:pt x="592666" y="50800"/>
                </a:lnTo>
                <a:lnTo>
                  <a:pt x="575733" y="67734"/>
                </a:lnTo>
                <a:lnTo>
                  <a:pt x="558800" y="76200"/>
                </a:lnTo>
                <a:lnTo>
                  <a:pt x="533400" y="84667"/>
                </a:lnTo>
                <a:lnTo>
                  <a:pt x="516466" y="101600"/>
                </a:lnTo>
                <a:lnTo>
                  <a:pt x="491066" y="110067"/>
                </a:lnTo>
                <a:lnTo>
                  <a:pt x="474133" y="127000"/>
                </a:lnTo>
                <a:lnTo>
                  <a:pt x="448733" y="143934"/>
                </a:lnTo>
                <a:lnTo>
                  <a:pt x="423333" y="160867"/>
                </a:lnTo>
                <a:lnTo>
                  <a:pt x="397933" y="177800"/>
                </a:lnTo>
                <a:lnTo>
                  <a:pt x="372533" y="194734"/>
                </a:lnTo>
                <a:lnTo>
                  <a:pt x="347133" y="211667"/>
                </a:lnTo>
                <a:lnTo>
                  <a:pt x="321733" y="220134"/>
                </a:lnTo>
                <a:lnTo>
                  <a:pt x="296333" y="237067"/>
                </a:lnTo>
                <a:lnTo>
                  <a:pt x="270933" y="254000"/>
                </a:lnTo>
                <a:lnTo>
                  <a:pt x="245533" y="270934"/>
                </a:lnTo>
                <a:lnTo>
                  <a:pt x="220133" y="287867"/>
                </a:lnTo>
                <a:lnTo>
                  <a:pt x="194733" y="304800"/>
                </a:lnTo>
                <a:lnTo>
                  <a:pt x="169333" y="321734"/>
                </a:lnTo>
                <a:lnTo>
                  <a:pt x="152400" y="330200"/>
                </a:lnTo>
                <a:lnTo>
                  <a:pt x="127000" y="347134"/>
                </a:lnTo>
                <a:lnTo>
                  <a:pt x="101600" y="355600"/>
                </a:lnTo>
                <a:lnTo>
                  <a:pt x="84666" y="364067"/>
                </a:lnTo>
                <a:lnTo>
                  <a:pt x="67733" y="372534"/>
                </a:lnTo>
                <a:lnTo>
                  <a:pt x="50800" y="381000"/>
                </a:lnTo>
                <a:lnTo>
                  <a:pt x="42333" y="389467"/>
                </a:lnTo>
                <a:lnTo>
                  <a:pt x="33866" y="397934"/>
                </a:lnTo>
                <a:lnTo>
                  <a:pt x="16933" y="397934"/>
                </a:lnTo>
                <a:lnTo>
                  <a:pt x="16933" y="406400"/>
                </a:lnTo>
                <a:lnTo>
                  <a:pt x="8466" y="406400"/>
                </a:lnTo>
                <a:lnTo>
                  <a:pt x="8466" y="406400"/>
                </a:lnTo>
                <a:lnTo>
                  <a:pt x="8466" y="406400"/>
                </a:lnTo>
                <a:lnTo>
                  <a:pt x="8466" y="406400"/>
                </a:lnTo>
                <a:lnTo>
                  <a:pt x="8466" y="406400"/>
                </a:lnTo>
                <a:lnTo>
                  <a:pt x="8466" y="397934"/>
                </a:lnTo>
                <a:lnTo>
                  <a:pt x="8466" y="397934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62000" y="3479800"/>
            <a:ext cx="152401" cy="516468"/>
          </a:xfrm>
          <a:custGeom>
            <a:avLst/>
            <a:gdLst/>
            <a:ahLst/>
            <a:cxnLst/>
            <a:rect l="0" t="0" r="0" b="0"/>
            <a:pathLst>
              <a:path w="152401" h="516468">
                <a:moveTo>
                  <a:pt x="101600" y="33867"/>
                </a:moveTo>
                <a:lnTo>
                  <a:pt x="93133" y="33867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7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42333" y="59267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3" y="118533"/>
                </a:lnTo>
                <a:lnTo>
                  <a:pt x="8467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87867"/>
                </a:lnTo>
                <a:lnTo>
                  <a:pt x="16933" y="321733"/>
                </a:lnTo>
                <a:lnTo>
                  <a:pt x="25400" y="347133"/>
                </a:lnTo>
                <a:lnTo>
                  <a:pt x="33867" y="372533"/>
                </a:lnTo>
                <a:lnTo>
                  <a:pt x="42333" y="397933"/>
                </a:lnTo>
                <a:lnTo>
                  <a:pt x="59267" y="423333"/>
                </a:lnTo>
                <a:lnTo>
                  <a:pt x="76200" y="448733"/>
                </a:lnTo>
                <a:lnTo>
                  <a:pt x="101600" y="465667"/>
                </a:lnTo>
                <a:lnTo>
                  <a:pt x="118533" y="491067"/>
                </a:lnTo>
                <a:lnTo>
                  <a:pt x="135467" y="508000"/>
                </a:lnTo>
                <a:lnTo>
                  <a:pt x="135467" y="508000"/>
                </a:lnTo>
                <a:lnTo>
                  <a:pt x="152400" y="516467"/>
                </a:lnTo>
                <a:lnTo>
                  <a:pt x="152400" y="516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617133" y="3556000"/>
            <a:ext cx="127001" cy="499534"/>
          </a:xfrm>
          <a:custGeom>
            <a:avLst/>
            <a:gdLst/>
            <a:ahLst/>
            <a:cxnLst/>
            <a:rect l="0" t="0" r="0" b="0"/>
            <a:pathLst>
              <a:path w="127001" h="4995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42334" y="25400"/>
                </a:lnTo>
                <a:lnTo>
                  <a:pt x="50800" y="42333"/>
                </a:lnTo>
                <a:lnTo>
                  <a:pt x="59267" y="59267"/>
                </a:lnTo>
                <a:lnTo>
                  <a:pt x="76200" y="76200"/>
                </a:lnTo>
                <a:lnTo>
                  <a:pt x="93134" y="101600"/>
                </a:lnTo>
                <a:lnTo>
                  <a:pt x="101600" y="127000"/>
                </a:lnTo>
                <a:lnTo>
                  <a:pt x="110067" y="152400"/>
                </a:lnTo>
                <a:lnTo>
                  <a:pt x="118534" y="186267"/>
                </a:lnTo>
                <a:lnTo>
                  <a:pt x="127000" y="211667"/>
                </a:lnTo>
                <a:lnTo>
                  <a:pt x="127000" y="245533"/>
                </a:lnTo>
                <a:lnTo>
                  <a:pt x="127000" y="279400"/>
                </a:lnTo>
                <a:lnTo>
                  <a:pt x="127000" y="304800"/>
                </a:lnTo>
                <a:lnTo>
                  <a:pt x="118534" y="330200"/>
                </a:lnTo>
                <a:lnTo>
                  <a:pt x="110067" y="364067"/>
                </a:lnTo>
                <a:lnTo>
                  <a:pt x="93134" y="389467"/>
                </a:lnTo>
                <a:lnTo>
                  <a:pt x="76200" y="423333"/>
                </a:lnTo>
                <a:lnTo>
                  <a:pt x="59267" y="448733"/>
                </a:lnTo>
                <a:lnTo>
                  <a:pt x="25400" y="474133"/>
                </a:lnTo>
                <a:lnTo>
                  <a:pt x="25400" y="474133"/>
                </a:lnTo>
                <a:lnTo>
                  <a:pt x="0" y="499533"/>
                </a:lnTo>
                <a:lnTo>
                  <a:pt x="0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53533" y="4411133"/>
            <a:ext cx="160868" cy="474135"/>
          </a:xfrm>
          <a:custGeom>
            <a:avLst/>
            <a:gdLst/>
            <a:ahLst/>
            <a:cxnLst/>
            <a:rect l="0" t="0" r="0" b="0"/>
            <a:pathLst>
              <a:path w="160868" h="474135">
                <a:moveTo>
                  <a:pt x="160867" y="8467"/>
                </a:move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7" y="16934"/>
                </a:lnTo>
                <a:lnTo>
                  <a:pt x="127000" y="25400"/>
                </a:lnTo>
                <a:lnTo>
                  <a:pt x="118534" y="33867"/>
                </a:lnTo>
                <a:lnTo>
                  <a:pt x="101600" y="42334"/>
                </a:lnTo>
                <a:lnTo>
                  <a:pt x="93134" y="59267"/>
                </a:lnTo>
                <a:lnTo>
                  <a:pt x="76200" y="76200"/>
                </a:lnTo>
                <a:lnTo>
                  <a:pt x="67734" y="101600"/>
                </a:lnTo>
                <a:lnTo>
                  <a:pt x="50800" y="118534"/>
                </a:lnTo>
                <a:lnTo>
                  <a:pt x="33867" y="143934"/>
                </a:lnTo>
                <a:lnTo>
                  <a:pt x="25400" y="169334"/>
                </a:lnTo>
                <a:lnTo>
                  <a:pt x="16934" y="186267"/>
                </a:lnTo>
                <a:lnTo>
                  <a:pt x="8467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21734"/>
                </a:lnTo>
                <a:lnTo>
                  <a:pt x="8467" y="347134"/>
                </a:lnTo>
                <a:lnTo>
                  <a:pt x="16934" y="372534"/>
                </a:lnTo>
                <a:lnTo>
                  <a:pt x="33867" y="389467"/>
                </a:lnTo>
                <a:lnTo>
                  <a:pt x="42334" y="414867"/>
                </a:lnTo>
                <a:lnTo>
                  <a:pt x="50800" y="431800"/>
                </a:lnTo>
                <a:lnTo>
                  <a:pt x="67734" y="448734"/>
                </a:lnTo>
                <a:lnTo>
                  <a:pt x="84667" y="457200"/>
                </a:lnTo>
                <a:lnTo>
                  <a:pt x="93134" y="474134"/>
                </a:lnTo>
                <a:lnTo>
                  <a:pt x="110067" y="474134"/>
                </a:lnTo>
                <a:lnTo>
                  <a:pt x="110067" y="474134"/>
                </a:lnTo>
                <a:lnTo>
                  <a:pt x="127000" y="474134"/>
                </a:lnTo>
                <a:lnTo>
                  <a:pt x="127000" y="474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041400" y="4529667"/>
            <a:ext cx="8468" cy="347134"/>
          </a:xfrm>
          <a:custGeom>
            <a:avLst/>
            <a:gdLst/>
            <a:ahLst/>
            <a:cxnLst/>
            <a:rect l="0" t="0" r="0" b="0"/>
            <a:pathLst>
              <a:path w="8468" h="347134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70933"/>
                </a:lnTo>
                <a:lnTo>
                  <a:pt x="8467" y="296333"/>
                </a:lnTo>
                <a:lnTo>
                  <a:pt x="8467" y="313266"/>
                </a:lnTo>
                <a:lnTo>
                  <a:pt x="0" y="321733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6"/>
                </a:lnTo>
                <a:lnTo>
                  <a:pt x="0" y="330200"/>
                </a:lnTo>
                <a:lnTo>
                  <a:pt x="0" y="313266"/>
                </a:lnTo>
                <a:lnTo>
                  <a:pt x="0" y="313266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075267" y="4546600"/>
            <a:ext cx="194734" cy="330201"/>
          </a:xfrm>
          <a:custGeom>
            <a:avLst/>
            <a:gdLst/>
            <a:ahLst/>
            <a:cxnLst/>
            <a:rect l="0" t="0" r="0" b="0"/>
            <a:pathLst>
              <a:path w="194734" h="330201">
                <a:moveTo>
                  <a:pt x="84666" y="8467"/>
                </a:move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35466" y="33867"/>
                </a:lnTo>
                <a:lnTo>
                  <a:pt x="127000" y="50800"/>
                </a:lnTo>
                <a:lnTo>
                  <a:pt x="127000" y="67733"/>
                </a:lnTo>
                <a:lnTo>
                  <a:pt x="110066" y="84667"/>
                </a:lnTo>
                <a:lnTo>
                  <a:pt x="101600" y="101600"/>
                </a:lnTo>
                <a:lnTo>
                  <a:pt x="93133" y="118533"/>
                </a:lnTo>
                <a:lnTo>
                  <a:pt x="84666" y="127000"/>
                </a:lnTo>
                <a:lnTo>
                  <a:pt x="76200" y="143933"/>
                </a:lnTo>
                <a:lnTo>
                  <a:pt x="59266" y="160867"/>
                </a:lnTo>
                <a:lnTo>
                  <a:pt x="50800" y="177800"/>
                </a:lnTo>
                <a:lnTo>
                  <a:pt x="42333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16933" y="211667"/>
                </a:lnTo>
                <a:lnTo>
                  <a:pt x="8466" y="220133"/>
                </a:lnTo>
                <a:lnTo>
                  <a:pt x="8466" y="228600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16933" y="228600"/>
                </a:lnTo>
                <a:lnTo>
                  <a:pt x="25400" y="228600"/>
                </a:lnTo>
                <a:lnTo>
                  <a:pt x="33866" y="220133"/>
                </a:lnTo>
                <a:lnTo>
                  <a:pt x="42333" y="220133"/>
                </a:lnTo>
                <a:lnTo>
                  <a:pt x="50800" y="220133"/>
                </a:lnTo>
                <a:lnTo>
                  <a:pt x="67733" y="220133"/>
                </a:lnTo>
                <a:lnTo>
                  <a:pt x="76200" y="220133"/>
                </a:lnTo>
                <a:lnTo>
                  <a:pt x="93133" y="220133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27000" y="237067"/>
                </a:lnTo>
                <a:lnTo>
                  <a:pt x="135466" y="245533"/>
                </a:lnTo>
                <a:lnTo>
                  <a:pt x="143933" y="254000"/>
                </a:lnTo>
                <a:lnTo>
                  <a:pt x="143933" y="270933"/>
                </a:lnTo>
                <a:lnTo>
                  <a:pt x="152400" y="279400"/>
                </a:lnTo>
                <a:lnTo>
                  <a:pt x="152400" y="296333"/>
                </a:lnTo>
                <a:lnTo>
                  <a:pt x="160866" y="304800"/>
                </a:lnTo>
                <a:lnTo>
                  <a:pt x="160866" y="321733"/>
                </a:lnTo>
                <a:lnTo>
                  <a:pt x="160866" y="330200"/>
                </a:lnTo>
                <a:lnTo>
                  <a:pt x="169333" y="330200"/>
                </a:lnTo>
                <a:lnTo>
                  <a:pt x="177800" y="330200"/>
                </a:lnTo>
                <a:lnTo>
                  <a:pt x="186266" y="330200"/>
                </a:lnTo>
                <a:lnTo>
                  <a:pt x="186266" y="321733"/>
                </a:lnTo>
                <a:lnTo>
                  <a:pt x="186266" y="321733"/>
                </a:lnTo>
                <a:lnTo>
                  <a:pt x="194733" y="321733"/>
                </a:lnTo>
                <a:lnTo>
                  <a:pt x="194733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46200" y="4715933"/>
            <a:ext cx="93134" cy="1"/>
          </a:xfrm>
          <a:custGeom>
            <a:avLst/>
            <a:gdLst/>
            <a:ahLst/>
            <a:cxnLst/>
            <a:rect l="0" t="0" r="0" b="0"/>
            <a:pathLst>
              <a:path w="931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481667" y="4580467"/>
            <a:ext cx="177801" cy="338667"/>
          </a:xfrm>
          <a:custGeom>
            <a:avLst/>
            <a:gdLst/>
            <a:ahLst/>
            <a:cxnLst/>
            <a:rect l="0" t="0" r="0" b="0"/>
            <a:pathLst>
              <a:path w="177801" h="338667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6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10066" y="50800"/>
                </a:lnTo>
                <a:lnTo>
                  <a:pt x="110066" y="67733"/>
                </a:lnTo>
                <a:lnTo>
                  <a:pt x="110066" y="76200"/>
                </a:lnTo>
                <a:lnTo>
                  <a:pt x="101600" y="93133"/>
                </a:lnTo>
                <a:lnTo>
                  <a:pt x="84666" y="101600"/>
                </a:lnTo>
                <a:lnTo>
                  <a:pt x="76200" y="118533"/>
                </a:lnTo>
                <a:lnTo>
                  <a:pt x="67733" y="127000"/>
                </a:lnTo>
                <a:lnTo>
                  <a:pt x="59266" y="127000"/>
                </a:lnTo>
                <a:lnTo>
                  <a:pt x="50800" y="135466"/>
                </a:lnTo>
                <a:lnTo>
                  <a:pt x="42333" y="135466"/>
                </a:lnTo>
                <a:lnTo>
                  <a:pt x="42333" y="135466"/>
                </a:lnTo>
                <a:lnTo>
                  <a:pt x="33866" y="135466"/>
                </a:lnTo>
                <a:lnTo>
                  <a:pt x="33866" y="135466"/>
                </a:lnTo>
                <a:lnTo>
                  <a:pt x="33866" y="135466"/>
                </a:lnTo>
                <a:lnTo>
                  <a:pt x="33866" y="135466"/>
                </a:lnTo>
                <a:lnTo>
                  <a:pt x="42333" y="135466"/>
                </a:lnTo>
                <a:lnTo>
                  <a:pt x="50800" y="135466"/>
                </a:lnTo>
                <a:lnTo>
                  <a:pt x="59266" y="127000"/>
                </a:lnTo>
                <a:lnTo>
                  <a:pt x="67733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8533" y="135466"/>
                </a:lnTo>
                <a:lnTo>
                  <a:pt x="127000" y="143933"/>
                </a:lnTo>
                <a:lnTo>
                  <a:pt x="143933" y="152400"/>
                </a:lnTo>
                <a:lnTo>
                  <a:pt x="160866" y="169333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77800" y="211666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69333" y="262466"/>
                </a:lnTo>
                <a:lnTo>
                  <a:pt x="169333" y="279400"/>
                </a:lnTo>
                <a:lnTo>
                  <a:pt x="160866" y="287866"/>
                </a:lnTo>
                <a:lnTo>
                  <a:pt x="152400" y="304800"/>
                </a:lnTo>
                <a:lnTo>
                  <a:pt x="135466" y="313266"/>
                </a:lnTo>
                <a:lnTo>
                  <a:pt x="118533" y="321733"/>
                </a:lnTo>
                <a:lnTo>
                  <a:pt x="110066" y="330200"/>
                </a:lnTo>
                <a:lnTo>
                  <a:pt x="84666" y="338666"/>
                </a:lnTo>
                <a:lnTo>
                  <a:pt x="67733" y="338666"/>
                </a:lnTo>
                <a:lnTo>
                  <a:pt x="59266" y="338666"/>
                </a:lnTo>
                <a:lnTo>
                  <a:pt x="42333" y="338666"/>
                </a:lnTo>
                <a:lnTo>
                  <a:pt x="25400" y="330200"/>
                </a:lnTo>
                <a:lnTo>
                  <a:pt x="16933" y="321733"/>
                </a:lnTo>
                <a:lnTo>
                  <a:pt x="16933" y="321733"/>
                </a:lnTo>
                <a:lnTo>
                  <a:pt x="8466" y="313266"/>
                </a:lnTo>
                <a:lnTo>
                  <a:pt x="8466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42533" y="4495800"/>
            <a:ext cx="160868" cy="533401"/>
          </a:xfrm>
          <a:custGeom>
            <a:avLst/>
            <a:gdLst/>
            <a:ahLst/>
            <a:cxnLst/>
            <a:rect l="0" t="0" r="0" b="0"/>
            <a:pathLst>
              <a:path w="160868" h="533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16933"/>
                </a:lnTo>
                <a:lnTo>
                  <a:pt x="33867" y="33867"/>
                </a:lnTo>
                <a:lnTo>
                  <a:pt x="50800" y="50800"/>
                </a:lnTo>
                <a:lnTo>
                  <a:pt x="67734" y="67733"/>
                </a:lnTo>
                <a:lnTo>
                  <a:pt x="76200" y="84667"/>
                </a:lnTo>
                <a:lnTo>
                  <a:pt x="93134" y="110067"/>
                </a:lnTo>
                <a:lnTo>
                  <a:pt x="110067" y="143933"/>
                </a:lnTo>
                <a:lnTo>
                  <a:pt x="118534" y="169333"/>
                </a:lnTo>
                <a:lnTo>
                  <a:pt x="127000" y="194733"/>
                </a:lnTo>
                <a:lnTo>
                  <a:pt x="143934" y="228600"/>
                </a:lnTo>
                <a:lnTo>
                  <a:pt x="152400" y="262467"/>
                </a:lnTo>
                <a:lnTo>
                  <a:pt x="160867" y="287867"/>
                </a:lnTo>
                <a:lnTo>
                  <a:pt x="160867" y="321733"/>
                </a:lnTo>
                <a:lnTo>
                  <a:pt x="160867" y="355600"/>
                </a:lnTo>
                <a:lnTo>
                  <a:pt x="160867" y="389467"/>
                </a:lnTo>
                <a:lnTo>
                  <a:pt x="152400" y="414867"/>
                </a:lnTo>
                <a:lnTo>
                  <a:pt x="143934" y="440267"/>
                </a:lnTo>
                <a:lnTo>
                  <a:pt x="127000" y="474133"/>
                </a:lnTo>
                <a:lnTo>
                  <a:pt x="118534" y="491067"/>
                </a:lnTo>
                <a:lnTo>
                  <a:pt x="110067" y="508000"/>
                </a:lnTo>
                <a:lnTo>
                  <a:pt x="101600" y="524933"/>
                </a:lnTo>
                <a:lnTo>
                  <a:pt x="84667" y="533400"/>
                </a:lnTo>
                <a:lnTo>
                  <a:pt x="84667" y="533400"/>
                </a:lnTo>
                <a:lnTo>
                  <a:pt x="76200" y="533400"/>
                </a:lnTo>
                <a:lnTo>
                  <a:pt x="76200" y="533400"/>
                </a:lnTo>
                <a:lnTo>
                  <a:pt x="76200" y="524933"/>
                </a:lnTo>
                <a:lnTo>
                  <a:pt x="76200" y="524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854200" y="4521200"/>
            <a:ext cx="93134" cy="533401"/>
          </a:xfrm>
          <a:custGeom>
            <a:avLst/>
            <a:gdLst/>
            <a:ahLst/>
            <a:cxnLst/>
            <a:rect l="0" t="0" r="0" b="0"/>
            <a:pathLst>
              <a:path w="93134" h="533401">
                <a:moveTo>
                  <a:pt x="93133" y="0"/>
                </a:moveTo>
                <a:lnTo>
                  <a:pt x="93133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16933"/>
                </a:lnTo>
                <a:lnTo>
                  <a:pt x="76200" y="33867"/>
                </a:lnTo>
                <a:lnTo>
                  <a:pt x="67733" y="42333"/>
                </a:lnTo>
                <a:lnTo>
                  <a:pt x="59267" y="59267"/>
                </a:lnTo>
                <a:lnTo>
                  <a:pt x="50800" y="84667"/>
                </a:lnTo>
                <a:lnTo>
                  <a:pt x="33867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16933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0" y="321733"/>
                </a:lnTo>
                <a:lnTo>
                  <a:pt x="0" y="347133"/>
                </a:lnTo>
                <a:lnTo>
                  <a:pt x="0" y="381000"/>
                </a:lnTo>
                <a:lnTo>
                  <a:pt x="8467" y="406400"/>
                </a:lnTo>
                <a:lnTo>
                  <a:pt x="16933" y="431800"/>
                </a:lnTo>
                <a:lnTo>
                  <a:pt x="33867" y="457200"/>
                </a:lnTo>
                <a:lnTo>
                  <a:pt x="50800" y="482600"/>
                </a:lnTo>
                <a:lnTo>
                  <a:pt x="59267" y="499533"/>
                </a:lnTo>
                <a:lnTo>
                  <a:pt x="76200" y="516467"/>
                </a:lnTo>
                <a:lnTo>
                  <a:pt x="84667" y="524933"/>
                </a:lnTo>
                <a:lnTo>
                  <a:pt x="84667" y="524933"/>
                </a:lnTo>
                <a:lnTo>
                  <a:pt x="93133" y="533400"/>
                </a:lnTo>
                <a:lnTo>
                  <a:pt x="93133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998133" y="4631267"/>
            <a:ext cx="33868" cy="330201"/>
          </a:xfrm>
          <a:custGeom>
            <a:avLst/>
            <a:gdLst/>
            <a:ahLst/>
            <a:cxnLst/>
            <a:rect l="0" t="0" r="0" b="0"/>
            <a:pathLst>
              <a:path w="33868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50800"/>
                </a:lnTo>
                <a:lnTo>
                  <a:pt x="25400" y="67733"/>
                </a:lnTo>
                <a:lnTo>
                  <a:pt x="33867" y="93133"/>
                </a:lnTo>
                <a:lnTo>
                  <a:pt x="33867" y="118533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203200"/>
                </a:lnTo>
                <a:lnTo>
                  <a:pt x="33867" y="237066"/>
                </a:lnTo>
                <a:lnTo>
                  <a:pt x="33867" y="262466"/>
                </a:lnTo>
                <a:lnTo>
                  <a:pt x="33867" y="287866"/>
                </a:lnTo>
                <a:lnTo>
                  <a:pt x="33867" y="304800"/>
                </a:lnTo>
                <a:lnTo>
                  <a:pt x="25400" y="313266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21733"/>
                </a:lnTo>
                <a:lnTo>
                  <a:pt x="25400" y="321733"/>
                </a:lnTo>
                <a:lnTo>
                  <a:pt x="25400" y="313266"/>
                </a:lnTo>
                <a:lnTo>
                  <a:pt x="25400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074333" y="4673600"/>
            <a:ext cx="127001" cy="304801"/>
          </a:xfrm>
          <a:custGeom>
            <a:avLst/>
            <a:gdLst/>
            <a:ahLst/>
            <a:cxnLst/>
            <a:rect l="0" t="0" r="0" b="0"/>
            <a:pathLst>
              <a:path w="127001" h="3048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16933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4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4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4" y="203200"/>
                </a:lnTo>
                <a:lnTo>
                  <a:pt x="33867" y="220133"/>
                </a:lnTo>
                <a:lnTo>
                  <a:pt x="42334" y="237067"/>
                </a:lnTo>
                <a:lnTo>
                  <a:pt x="59267" y="245533"/>
                </a:lnTo>
                <a:lnTo>
                  <a:pt x="67734" y="262467"/>
                </a:lnTo>
                <a:lnTo>
                  <a:pt x="84667" y="270933"/>
                </a:lnTo>
                <a:lnTo>
                  <a:pt x="93134" y="287867"/>
                </a:lnTo>
                <a:lnTo>
                  <a:pt x="101600" y="296333"/>
                </a:lnTo>
                <a:lnTo>
                  <a:pt x="110067" y="296333"/>
                </a:lnTo>
                <a:lnTo>
                  <a:pt x="118534" y="304800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270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260600" y="4783667"/>
            <a:ext cx="84668" cy="8467"/>
          </a:xfrm>
          <a:custGeom>
            <a:avLst/>
            <a:gdLst/>
            <a:ahLst/>
            <a:cxnLst/>
            <a:rect l="0" t="0" r="0" b="0"/>
            <a:pathLst>
              <a:path w="84668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438400" y="4648200"/>
            <a:ext cx="203201" cy="338668"/>
          </a:xfrm>
          <a:custGeom>
            <a:avLst/>
            <a:gdLst/>
            <a:ahLst/>
            <a:cxnLst/>
            <a:rect l="0" t="0" r="0" b="0"/>
            <a:pathLst>
              <a:path w="203201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16933"/>
                </a:lnTo>
                <a:lnTo>
                  <a:pt x="76200" y="33867"/>
                </a:lnTo>
                <a:lnTo>
                  <a:pt x="84667" y="42333"/>
                </a:lnTo>
                <a:lnTo>
                  <a:pt x="84667" y="59267"/>
                </a:lnTo>
                <a:lnTo>
                  <a:pt x="84667" y="76200"/>
                </a:lnTo>
                <a:lnTo>
                  <a:pt x="76200" y="84667"/>
                </a:lnTo>
                <a:lnTo>
                  <a:pt x="67733" y="101600"/>
                </a:lnTo>
                <a:lnTo>
                  <a:pt x="59267" y="110067"/>
                </a:lnTo>
                <a:lnTo>
                  <a:pt x="50800" y="127000"/>
                </a:lnTo>
                <a:lnTo>
                  <a:pt x="42333" y="135467"/>
                </a:lnTo>
                <a:lnTo>
                  <a:pt x="33867" y="143933"/>
                </a:lnTo>
                <a:lnTo>
                  <a:pt x="25400" y="143933"/>
                </a:lnTo>
                <a:lnTo>
                  <a:pt x="16933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3" y="152400"/>
                </a:lnTo>
                <a:lnTo>
                  <a:pt x="25400" y="152400"/>
                </a:lnTo>
                <a:lnTo>
                  <a:pt x="33867" y="143933"/>
                </a:lnTo>
                <a:lnTo>
                  <a:pt x="50800" y="143933"/>
                </a:lnTo>
                <a:lnTo>
                  <a:pt x="67733" y="143933"/>
                </a:lnTo>
                <a:lnTo>
                  <a:pt x="84667" y="143933"/>
                </a:lnTo>
                <a:lnTo>
                  <a:pt x="110067" y="152400"/>
                </a:lnTo>
                <a:lnTo>
                  <a:pt x="135467" y="160867"/>
                </a:lnTo>
                <a:lnTo>
                  <a:pt x="152400" y="177800"/>
                </a:lnTo>
                <a:lnTo>
                  <a:pt x="169333" y="186267"/>
                </a:lnTo>
                <a:lnTo>
                  <a:pt x="186267" y="203200"/>
                </a:lnTo>
                <a:lnTo>
                  <a:pt x="194733" y="228600"/>
                </a:lnTo>
                <a:lnTo>
                  <a:pt x="203200" y="245533"/>
                </a:lnTo>
                <a:lnTo>
                  <a:pt x="203200" y="262467"/>
                </a:lnTo>
                <a:lnTo>
                  <a:pt x="194733" y="279400"/>
                </a:lnTo>
                <a:lnTo>
                  <a:pt x="194733" y="287867"/>
                </a:lnTo>
                <a:lnTo>
                  <a:pt x="186267" y="296333"/>
                </a:lnTo>
                <a:lnTo>
                  <a:pt x="169333" y="313267"/>
                </a:lnTo>
                <a:lnTo>
                  <a:pt x="152400" y="321733"/>
                </a:lnTo>
                <a:lnTo>
                  <a:pt x="135467" y="330200"/>
                </a:lnTo>
                <a:lnTo>
                  <a:pt x="118533" y="330200"/>
                </a:lnTo>
                <a:lnTo>
                  <a:pt x="101600" y="338667"/>
                </a:lnTo>
                <a:lnTo>
                  <a:pt x="84667" y="338667"/>
                </a:lnTo>
                <a:lnTo>
                  <a:pt x="67733" y="338667"/>
                </a:lnTo>
                <a:lnTo>
                  <a:pt x="59267" y="338667"/>
                </a:lnTo>
                <a:lnTo>
                  <a:pt x="42333" y="338667"/>
                </a:lnTo>
                <a:lnTo>
                  <a:pt x="42333" y="338667"/>
                </a:lnTo>
                <a:lnTo>
                  <a:pt x="33867" y="330200"/>
                </a:lnTo>
                <a:lnTo>
                  <a:pt x="33867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607733" y="4572000"/>
            <a:ext cx="177801" cy="524934"/>
          </a:xfrm>
          <a:custGeom>
            <a:avLst/>
            <a:gdLst/>
            <a:ahLst/>
            <a:cxnLst/>
            <a:rect l="0" t="0" r="0" b="0"/>
            <a:pathLst>
              <a:path w="177801" h="524934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59267" y="42333"/>
                </a:lnTo>
                <a:lnTo>
                  <a:pt x="76200" y="59267"/>
                </a:lnTo>
                <a:lnTo>
                  <a:pt x="93134" y="76200"/>
                </a:lnTo>
                <a:lnTo>
                  <a:pt x="118534" y="101600"/>
                </a:lnTo>
                <a:lnTo>
                  <a:pt x="135467" y="127000"/>
                </a:lnTo>
                <a:lnTo>
                  <a:pt x="143934" y="160867"/>
                </a:lnTo>
                <a:lnTo>
                  <a:pt x="160867" y="194733"/>
                </a:lnTo>
                <a:lnTo>
                  <a:pt x="169334" y="228600"/>
                </a:lnTo>
                <a:lnTo>
                  <a:pt x="177800" y="254000"/>
                </a:lnTo>
                <a:lnTo>
                  <a:pt x="177800" y="287867"/>
                </a:lnTo>
                <a:lnTo>
                  <a:pt x="177800" y="321733"/>
                </a:lnTo>
                <a:lnTo>
                  <a:pt x="177800" y="347133"/>
                </a:lnTo>
                <a:lnTo>
                  <a:pt x="177800" y="381000"/>
                </a:lnTo>
                <a:lnTo>
                  <a:pt x="169334" y="406400"/>
                </a:lnTo>
                <a:lnTo>
                  <a:pt x="160867" y="423333"/>
                </a:lnTo>
                <a:lnTo>
                  <a:pt x="152400" y="448733"/>
                </a:lnTo>
                <a:lnTo>
                  <a:pt x="143934" y="457200"/>
                </a:lnTo>
                <a:lnTo>
                  <a:pt x="127000" y="474133"/>
                </a:lnTo>
                <a:lnTo>
                  <a:pt x="118534" y="482600"/>
                </a:lnTo>
                <a:lnTo>
                  <a:pt x="101600" y="499533"/>
                </a:lnTo>
                <a:lnTo>
                  <a:pt x="93134" y="499533"/>
                </a:lnTo>
                <a:lnTo>
                  <a:pt x="84667" y="508000"/>
                </a:lnTo>
                <a:lnTo>
                  <a:pt x="76200" y="508000"/>
                </a:lnTo>
                <a:lnTo>
                  <a:pt x="76200" y="516467"/>
                </a:lnTo>
                <a:lnTo>
                  <a:pt x="67734" y="516467"/>
                </a:lnTo>
                <a:lnTo>
                  <a:pt x="59267" y="516467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0800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9267" y="524933"/>
                </a:lnTo>
                <a:lnTo>
                  <a:pt x="50800" y="524933"/>
                </a:lnTo>
                <a:lnTo>
                  <a:pt x="50800" y="524933"/>
                </a:lnTo>
                <a:lnTo>
                  <a:pt x="50800" y="524933"/>
                </a:lnTo>
                <a:lnTo>
                  <a:pt x="50800" y="524933"/>
                </a:lnTo>
                <a:lnTo>
                  <a:pt x="59267" y="516467"/>
                </a:lnTo>
                <a:lnTo>
                  <a:pt x="59267" y="516467"/>
                </a:lnTo>
                <a:lnTo>
                  <a:pt x="59267" y="516467"/>
                </a:lnTo>
                <a:lnTo>
                  <a:pt x="59267" y="516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912533" y="4614333"/>
            <a:ext cx="84668" cy="423335"/>
          </a:xfrm>
          <a:custGeom>
            <a:avLst/>
            <a:gdLst/>
            <a:ahLst/>
            <a:cxnLst/>
            <a:rect l="0" t="0" r="0" b="0"/>
            <a:pathLst>
              <a:path w="84668" h="423335">
                <a:moveTo>
                  <a:pt x="50800" y="0"/>
                </a:moveTo>
                <a:lnTo>
                  <a:pt x="50800" y="8467"/>
                </a:lnTo>
                <a:lnTo>
                  <a:pt x="42334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8467" y="330200"/>
                </a:lnTo>
                <a:lnTo>
                  <a:pt x="16934" y="355600"/>
                </a:lnTo>
                <a:lnTo>
                  <a:pt x="25400" y="372534"/>
                </a:lnTo>
                <a:lnTo>
                  <a:pt x="42334" y="389467"/>
                </a:lnTo>
                <a:lnTo>
                  <a:pt x="50800" y="406400"/>
                </a:lnTo>
                <a:lnTo>
                  <a:pt x="59267" y="414867"/>
                </a:lnTo>
                <a:lnTo>
                  <a:pt x="67734" y="423334"/>
                </a:lnTo>
                <a:lnTo>
                  <a:pt x="84667" y="423334"/>
                </a:lnTo>
                <a:lnTo>
                  <a:pt x="84667" y="423334"/>
                </a:lnTo>
                <a:lnTo>
                  <a:pt x="84667" y="423334"/>
                </a:lnTo>
                <a:lnTo>
                  <a:pt x="84667" y="423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997200" y="48598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191933" y="4758267"/>
            <a:ext cx="42335" cy="211667"/>
          </a:xfrm>
          <a:custGeom>
            <a:avLst/>
            <a:gdLst/>
            <a:ahLst/>
            <a:cxnLst/>
            <a:rect l="0" t="0" r="0" b="0"/>
            <a:pathLst>
              <a:path w="42335" h="211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4" y="50800"/>
                </a:lnTo>
                <a:lnTo>
                  <a:pt x="16934" y="59266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0866"/>
                </a:lnTo>
                <a:lnTo>
                  <a:pt x="33867" y="177800"/>
                </a:lnTo>
                <a:lnTo>
                  <a:pt x="33867" y="186266"/>
                </a:lnTo>
                <a:lnTo>
                  <a:pt x="33867" y="203200"/>
                </a:lnTo>
                <a:lnTo>
                  <a:pt x="33867" y="203200"/>
                </a:lnTo>
                <a:lnTo>
                  <a:pt x="42334" y="211666"/>
                </a:lnTo>
                <a:lnTo>
                  <a:pt x="42334" y="211666"/>
                </a:lnTo>
                <a:lnTo>
                  <a:pt x="42334" y="211666"/>
                </a:lnTo>
                <a:lnTo>
                  <a:pt x="42334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234267" y="4639733"/>
            <a:ext cx="143934" cy="491068"/>
          </a:xfrm>
          <a:custGeom>
            <a:avLst/>
            <a:gdLst/>
            <a:ahLst/>
            <a:cxnLst/>
            <a:rect l="0" t="0" r="0" b="0"/>
            <a:pathLst>
              <a:path w="143934" h="4910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33866" y="16934"/>
                </a:lnTo>
                <a:lnTo>
                  <a:pt x="42333" y="33867"/>
                </a:lnTo>
                <a:lnTo>
                  <a:pt x="59266" y="50800"/>
                </a:lnTo>
                <a:lnTo>
                  <a:pt x="76200" y="76200"/>
                </a:lnTo>
                <a:lnTo>
                  <a:pt x="93133" y="101600"/>
                </a:lnTo>
                <a:lnTo>
                  <a:pt x="110066" y="135467"/>
                </a:lnTo>
                <a:lnTo>
                  <a:pt x="118533" y="160867"/>
                </a:lnTo>
                <a:lnTo>
                  <a:pt x="127000" y="194734"/>
                </a:lnTo>
                <a:lnTo>
                  <a:pt x="135466" y="228600"/>
                </a:lnTo>
                <a:lnTo>
                  <a:pt x="143933" y="262467"/>
                </a:lnTo>
                <a:lnTo>
                  <a:pt x="135466" y="287867"/>
                </a:lnTo>
                <a:lnTo>
                  <a:pt x="127000" y="321734"/>
                </a:lnTo>
                <a:lnTo>
                  <a:pt x="118533" y="347134"/>
                </a:lnTo>
                <a:lnTo>
                  <a:pt x="110066" y="372534"/>
                </a:lnTo>
                <a:lnTo>
                  <a:pt x="101600" y="397934"/>
                </a:lnTo>
                <a:lnTo>
                  <a:pt x="84666" y="423334"/>
                </a:lnTo>
                <a:lnTo>
                  <a:pt x="67733" y="440267"/>
                </a:lnTo>
                <a:lnTo>
                  <a:pt x="59266" y="457200"/>
                </a:lnTo>
                <a:lnTo>
                  <a:pt x="42333" y="465667"/>
                </a:lnTo>
                <a:lnTo>
                  <a:pt x="33866" y="474134"/>
                </a:lnTo>
                <a:lnTo>
                  <a:pt x="16933" y="482600"/>
                </a:lnTo>
                <a:lnTo>
                  <a:pt x="8466" y="482600"/>
                </a:lnTo>
                <a:lnTo>
                  <a:pt x="8466" y="482600"/>
                </a:lnTo>
                <a:lnTo>
                  <a:pt x="0" y="491067"/>
                </a:lnTo>
                <a:lnTo>
                  <a:pt x="0" y="491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11200" y="5046133"/>
            <a:ext cx="2675468" cy="152401"/>
          </a:xfrm>
          <a:custGeom>
            <a:avLst/>
            <a:gdLst/>
            <a:ahLst/>
            <a:cxnLst/>
            <a:rect l="0" t="0" r="0" b="0"/>
            <a:pathLst>
              <a:path w="2675468" h="152401">
                <a:moveTo>
                  <a:pt x="8467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45533" y="8467"/>
                </a:lnTo>
                <a:lnTo>
                  <a:pt x="262467" y="8467"/>
                </a:lnTo>
                <a:lnTo>
                  <a:pt x="287867" y="8467"/>
                </a:lnTo>
                <a:lnTo>
                  <a:pt x="313267" y="8467"/>
                </a:lnTo>
                <a:lnTo>
                  <a:pt x="338667" y="8467"/>
                </a:lnTo>
                <a:lnTo>
                  <a:pt x="364067" y="8467"/>
                </a:lnTo>
                <a:lnTo>
                  <a:pt x="389467" y="8467"/>
                </a:lnTo>
                <a:lnTo>
                  <a:pt x="414867" y="8467"/>
                </a:lnTo>
                <a:lnTo>
                  <a:pt x="440267" y="8467"/>
                </a:lnTo>
                <a:lnTo>
                  <a:pt x="465667" y="8467"/>
                </a:lnTo>
                <a:lnTo>
                  <a:pt x="491067" y="8467"/>
                </a:lnTo>
                <a:lnTo>
                  <a:pt x="516467" y="16934"/>
                </a:lnTo>
                <a:lnTo>
                  <a:pt x="550333" y="16934"/>
                </a:lnTo>
                <a:lnTo>
                  <a:pt x="575733" y="16934"/>
                </a:lnTo>
                <a:lnTo>
                  <a:pt x="601133" y="16934"/>
                </a:lnTo>
                <a:lnTo>
                  <a:pt x="635000" y="25400"/>
                </a:lnTo>
                <a:lnTo>
                  <a:pt x="660400" y="25400"/>
                </a:lnTo>
                <a:lnTo>
                  <a:pt x="694267" y="25400"/>
                </a:lnTo>
                <a:lnTo>
                  <a:pt x="719667" y="25400"/>
                </a:lnTo>
                <a:lnTo>
                  <a:pt x="753533" y="33867"/>
                </a:lnTo>
                <a:lnTo>
                  <a:pt x="778933" y="33867"/>
                </a:lnTo>
                <a:lnTo>
                  <a:pt x="812800" y="33867"/>
                </a:lnTo>
                <a:lnTo>
                  <a:pt x="838200" y="33867"/>
                </a:lnTo>
                <a:lnTo>
                  <a:pt x="872067" y="33867"/>
                </a:lnTo>
                <a:lnTo>
                  <a:pt x="897467" y="42334"/>
                </a:lnTo>
                <a:lnTo>
                  <a:pt x="931333" y="42334"/>
                </a:lnTo>
                <a:lnTo>
                  <a:pt x="965200" y="42334"/>
                </a:lnTo>
                <a:lnTo>
                  <a:pt x="999067" y="50800"/>
                </a:lnTo>
                <a:lnTo>
                  <a:pt x="1024467" y="50800"/>
                </a:lnTo>
                <a:lnTo>
                  <a:pt x="1058333" y="59267"/>
                </a:lnTo>
                <a:lnTo>
                  <a:pt x="1083733" y="59267"/>
                </a:lnTo>
                <a:lnTo>
                  <a:pt x="1109133" y="67734"/>
                </a:lnTo>
                <a:lnTo>
                  <a:pt x="1143000" y="67734"/>
                </a:lnTo>
                <a:lnTo>
                  <a:pt x="1168400" y="67734"/>
                </a:lnTo>
                <a:lnTo>
                  <a:pt x="1202267" y="67734"/>
                </a:lnTo>
                <a:lnTo>
                  <a:pt x="1227667" y="76200"/>
                </a:lnTo>
                <a:lnTo>
                  <a:pt x="1253067" y="76200"/>
                </a:lnTo>
                <a:lnTo>
                  <a:pt x="1286933" y="84667"/>
                </a:lnTo>
                <a:lnTo>
                  <a:pt x="1312333" y="84667"/>
                </a:lnTo>
                <a:lnTo>
                  <a:pt x="1337733" y="84667"/>
                </a:lnTo>
                <a:lnTo>
                  <a:pt x="1371600" y="84667"/>
                </a:lnTo>
                <a:lnTo>
                  <a:pt x="1397000" y="84667"/>
                </a:lnTo>
                <a:lnTo>
                  <a:pt x="1422400" y="93134"/>
                </a:lnTo>
                <a:lnTo>
                  <a:pt x="1447800" y="93134"/>
                </a:lnTo>
                <a:lnTo>
                  <a:pt x="1481667" y="93134"/>
                </a:lnTo>
                <a:lnTo>
                  <a:pt x="1507067" y="101600"/>
                </a:lnTo>
                <a:lnTo>
                  <a:pt x="1532467" y="101600"/>
                </a:lnTo>
                <a:lnTo>
                  <a:pt x="1557867" y="101600"/>
                </a:lnTo>
                <a:lnTo>
                  <a:pt x="1591733" y="101600"/>
                </a:lnTo>
                <a:lnTo>
                  <a:pt x="1617133" y="110067"/>
                </a:lnTo>
                <a:lnTo>
                  <a:pt x="1642533" y="110067"/>
                </a:lnTo>
                <a:lnTo>
                  <a:pt x="1667933" y="110067"/>
                </a:lnTo>
                <a:lnTo>
                  <a:pt x="1693333" y="110067"/>
                </a:lnTo>
                <a:lnTo>
                  <a:pt x="1718733" y="118534"/>
                </a:lnTo>
                <a:lnTo>
                  <a:pt x="1744133" y="118534"/>
                </a:lnTo>
                <a:lnTo>
                  <a:pt x="1769533" y="118534"/>
                </a:lnTo>
                <a:lnTo>
                  <a:pt x="1794933" y="118534"/>
                </a:lnTo>
                <a:lnTo>
                  <a:pt x="1820333" y="118534"/>
                </a:lnTo>
                <a:lnTo>
                  <a:pt x="1837267" y="118534"/>
                </a:lnTo>
                <a:lnTo>
                  <a:pt x="1871133" y="118534"/>
                </a:lnTo>
                <a:lnTo>
                  <a:pt x="1888067" y="127000"/>
                </a:lnTo>
                <a:lnTo>
                  <a:pt x="1913467" y="127000"/>
                </a:lnTo>
                <a:lnTo>
                  <a:pt x="1938867" y="127000"/>
                </a:lnTo>
                <a:lnTo>
                  <a:pt x="1964267" y="127000"/>
                </a:lnTo>
                <a:lnTo>
                  <a:pt x="1981200" y="127000"/>
                </a:lnTo>
                <a:lnTo>
                  <a:pt x="2006600" y="127000"/>
                </a:lnTo>
                <a:lnTo>
                  <a:pt x="2032000" y="127000"/>
                </a:lnTo>
                <a:lnTo>
                  <a:pt x="2048933" y="127000"/>
                </a:lnTo>
                <a:lnTo>
                  <a:pt x="2074333" y="127000"/>
                </a:lnTo>
                <a:lnTo>
                  <a:pt x="2091267" y="127000"/>
                </a:lnTo>
                <a:lnTo>
                  <a:pt x="2108200" y="127000"/>
                </a:lnTo>
                <a:lnTo>
                  <a:pt x="2133600" y="127000"/>
                </a:lnTo>
                <a:lnTo>
                  <a:pt x="2159000" y="135467"/>
                </a:lnTo>
                <a:lnTo>
                  <a:pt x="2175933" y="135467"/>
                </a:lnTo>
                <a:lnTo>
                  <a:pt x="2201333" y="135467"/>
                </a:lnTo>
                <a:lnTo>
                  <a:pt x="2218267" y="135467"/>
                </a:lnTo>
                <a:lnTo>
                  <a:pt x="2235200" y="135467"/>
                </a:lnTo>
                <a:lnTo>
                  <a:pt x="2260600" y="135467"/>
                </a:lnTo>
                <a:lnTo>
                  <a:pt x="2277533" y="135467"/>
                </a:lnTo>
                <a:lnTo>
                  <a:pt x="2302933" y="135467"/>
                </a:lnTo>
                <a:lnTo>
                  <a:pt x="2319867" y="135467"/>
                </a:lnTo>
                <a:lnTo>
                  <a:pt x="2336800" y="143934"/>
                </a:lnTo>
                <a:lnTo>
                  <a:pt x="2362200" y="143934"/>
                </a:lnTo>
                <a:lnTo>
                  <a:pt x="2379133" y="143934"/>
                </a:lnTo>
                <a:lnTo>
                  <a:pt x="2396067" y="143934"/>
                </a:lnTo>
                <a:lnTo>
                  <a:pt x="2421467" y="143934"/>
                </a:lnTo>
                <a:lnTo>
                  <a:pt x="2438400" y="143934"/>
                </a:lnTo>
                <a:lnTo>
                  <a:pt x="2455333" y="143934"/>
                </a:lnTo>
                <a:lnTo>
                  <a:pt x="2472267" y="143934"/>
                </a:lnTo>
                <a:lnTo>
                  <a:pt x="2489200" y="143934"/>
                </a:lnTo>
                <a:lnTo>
                  <a:pt x="2514600" y="143934"/>
                </a:lnTo>
                <a:lnTo>
                  <a:pt x="2531533" y="143934"/>
                </a:lnTo>
                <a:lnTo>
                  <a:pt x="2548467" y="143934"/>
                </a:lnTo>
                <a:lnTo>
                  <a:pt x="2565400" y="152400"/>
                </a:lnTo>
                <a:lnTo>
                  <a:pt x="2582333" y="152400"/>
                </a:lnTo>
                <a:lnTo>
                  <a:pt x="2599267" y="152400"/>
                </a:lnTo>
                <a:lnTo>
                  <a:pt x="2616200" y="152400"/>
                </a:lnTo>
                <a:lnTo>
                  <a:pt x="2624667" y="152400"/>
                </a:lnTo>
                <a:lnTo>
                  <a:pt x="2633133" y="152400"/>
                </a:lnTo>
                <a:lnTo>
                  <a:pt x="2641600" y="152400"/>
                </a:lnTo>
                <a:lnTo>
                  <a:pt x="2650067" y="152400"/>
                </a:lnTo>
                <a:lnTo>
                  <a:pt x="2667000" y="152400"/>
                </a:lnTo>
                <a:lnTo>
                  <a:pt x="2667000" y="143934"/>
                </a:lnTo>
                <a:lnTo>
                  <a:pt x="2675467" y="143934"/>
                </a:lnTo>
                <a:lnTo>
                  <a:pt x="2675467" y="143934"/>
                </a:lnTo>
                <a:lnTo>
                  <a:pt x="2675467" y="135467"/>
                </a:lnTo>
                <a:lnTo>
                  <a:pt x="2675467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982133" y="5139267"/>
            <a:ext cx="135468" cy="558801"/>
          </a:xfrm>
          <a:custGeom>
            <a:avLst/>
            <a:gdLst/>
            <a:ahLst/>
            <a:cxnLst/>
            <a:rect l="0" t="0" r="0" b="0"/>
            <a:pathLst>
              <a:path w="135468" h="558801">
                <a:moveTo>
                  <a:pt x="135467" y="0"/>
                </a:moveTo>
                <a:lnTo>
                  <a:pt x="135467" y="0"/>
                </a:lnTo>
                <a:lnTo>
                  <a:pt x="135467" y="8466"/>
                </a:lnTo>
                <a:lnTo>
                  <a:pt x="127000" y="8466"/>
                </a:lnTo>
                <a:lnTo>
                  <a:pt x="118534" y="16933"/>
                </a:lnTo>
                <a:lnTo>
                  <a:pt x="110067" y="16933"/>
                </a:lnTo>
                <a:lnTo>
                  <a:pt x="101600" y="25400"/>
                </a:lnTo>
                <a:lnTo>
                  <a:pt x="93134" y="33866"/>
                </a:lnTo>
                <a:lnTo>
                  <a:pt x="84667" y="50800"/>
                </a:lnTo>
                <a:lnTo>
                  <a:pt x="67734" y="67733"/>
                </a:lnTo>
                <a:lnTo>
                  <a:pt x="59267" y="76200"/>
                </a:lnTo>
                <a:lnTo>
                  <a:pt x="59267" y="93133"/>
                </a:lnTo>
                <a:lnTo>
                  <a:pt x="42334" y="118533"/>
                </a:lnTo>
                <a:lnTo>
                  <a:pt x="33867" y="135466"/>
                </a:lnTo>
                <a:lnTo>
                  <a:pt x="33867" y="160866"/>
                </a:lnTo>
                <a:lnTo>
                  <a:pt x="25400" y="186266"/>
                </a:lnTo>
                <a:lnTo>
                  <a:pt x="16934" y="211666"/>
                </a:lnTo>
                <a:lnTo>
                  <a:pt x="8467" y="237066"/>
                </a:lnTo>
                <a:lnTo>
                  <a:pt x="8467" y="262466"/>
                </a:lnTo>
                <a:lnTo>
                  <a:pt x="0" y="287866"/>
                </a:lnTo>
                <a:lnTo>
                  <a:pt x="0" y="313266"/>
                </a:lnTo>
                <a:lnTo>
                  <a:pt x="8467" y="338666"/>
                </a:lnTo>
                <a:lnTo>
                  <a:pt x="8467" y="355600"/>
                </a:lnTo>
                <a:lnTo>
                  <a:pt x="16934" y="381000"/>
                </a:lnTo>
                <a:lnTo>
                  <a:pt x="25400" y="406400"/>
                </a:lnTo>
                <a:lnTo>
                  <a:pt x="33867" y="423333"/>
                </a:lnTo>
                <a:lnTo>
                  <a:pt x="42334" y="448733"/>
                </a:lnTo>
                <a:lnTo>
                  <a:pt x="59267" y="465666"/>
                </a:lnTo>
                <a:lnTo>
                  <a:pt x="67734" y="482600"/>
                </a:lnTo>
                <a:lnTo>
                  <a:pt x="76200" y="499533"/>
                </a:lnTo>
                <a:lnTo>
                  <a:pt x="84667" y="516466"/>
                </a:lnTo>
                <a:lnTo>
                  <a:pt x="93134" y="524933"/>
                </a:lnTo>
                <a:lnTo>
                  <a:pt x="110067" y="533400"/>
                </a:lnTo>
                <a:lnTo>
                  <a:pt x="110067" y="541866"/>
                </a:lnTo>
                <a:lnTo>
                  <a:pt x="118534" y="541866"/>
                </a:lnTo>
                <a:lnTo>
                  <a:pt x="127000" y="550333"/>
                </a:lnTo>
                <a:lnTo>
                  <a:pt x="127000" y="550333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35467" y="558800"/>
                </a:lnTo>
                <a:lnTo>
                  <a:pt x="135467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261533" y="5291667"/>
            <a:ext cx="16935" cy="330201"/>
          </a:xfrm>
          <a:custGeom>
            <a:avLst/>
            <a:gdLst/>
            <a:ahLst/>
            <a:cxnLst/>
            <a:rect l="0" t="0" r="0" b="0"/>
            <a:pathLst>
              <a:path w="16935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0133"/>
                </a:lnTo>
                <a:lnTo>
                  <a:pt x="16934" y="245533"/>
                </a:lnTo>
                <a:lnTo>
                  <a:pt x="16934" y="270933"/>
                </a:lnTo>
                <a:lnTo>
                  <a:pt x="16934" y="287866"/>
                </a:lnTo>
                <a:lnTo>
                  <a:pt x="8467" y="304800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21733"/>
                </a:lnTo>
                <a:lnTo>
                  <a:pt x="8467" y="313266"/>
                </a:lnTo>
                <a:lnTo>
                  <a:pt x="8467" y="313266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303867" y="5334000"/>
            <a:ext cx="143934" cy="270934"/>
          </a:xfrm>
          <a:custGeom>
            <a:avLst/>
            <a:gdLst/>
            <a:ahLst/>
            <a:cxnLst/>
            <a:rect l="0" t="0" r="0" b="0"/>
            <a:pathLst>
              <a:path w="143934" h="270934">
                <a:moveTo>
                  <a:pt x="110066" y="0"/>
                </a:moveTo>
                <a:lnTo>
                  <a:pt x="118533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18533" y="33867"/>
                </a:lnTo>
                <a:lnTo>
                  <a:pt x="118533" y="42333"/>
                </a:lnTo>
                <a:lnTo>
                  <a:pt x="101600" y="59267"/>
                </a:lnTo>
                <a:lnTo>
                  <a:pt x="101600" y="76200"/>
                </a:lnTo>
                <a:lnTo>
                  <a:pt x="84666" y="84667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6" y="101600"/>
                </a:lnTo>
                <a:lnTo>
                  <a:pt x="42333" y="110067"/>
                </a:lnTo>
                <a:lnTo>
                  <a:pt x="33866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8466" y="118533"/>
                </a:lnTo>
                <a:lnTo>
                  <a:pt x="8466" y="118533"/>
                </a:lnTo>
                <a:lnTo>
                  <a:pt x="0" y="118533"/>
                </a:lnTo>
                <a:lnTo>
                  <a:pt x="8466" y="118533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6" y="143933"/>
                </a:lnTo>
                <a:lnTo>
                  <a:pt x="42333" y="152400"/>
                </a:lnTo>
                <a:lnTo>
                  <a:pt x="50800" y="160867"/>
                </a:lnTo>
                <a:lnTo>
                  <a:pt x="67733" y="177800"/>
                </a:lnTo>
                <a:lnTo>
                  <a:pt x="76200" y="194733"/>
                </a:lnTo>
                <a:lnTo>
                  <a:pt x="84666" y="211667"/>
                </a:lnTo>
                <a:lnTo>
                  <a:pt x="93133" y="220133"/>
                </a:lnTo>
                <a:lnTo>
                  <a:pt x="101600" y="237067"/>
                </a:lnTo>
                <a:lnTo>
                  <a:pt x="118533" y="254000"/>
                </a:lnTo>
                <a:lnTo>
                  <a:pt x="127000" y="262467"/>
                </a:lnTo>
                <a:lnTo>
                  <a:pt x="127000" y="270933"/>
                </a:lnTo>
                <a:lnTo>
                  <a:pt x="135466" y="270933"/>
                </a:lnTo>
                <a:lnTo>
                  <a:pt x="135466" y="270933"/>
                </a:lnTo>
                <a:lnTo>
                  <a:pt x="143933" y="270933"/>
                </a:lnTo>
                <a:lnTo>
                  <a:pt x="1439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549400" y="5342467"/>
            <a:ext cx="42334" cy="262467"/>
          </a:xfrm>
          <a:custGeom>
            <a:avLst/>
            <a:gdLst/>
            <a:ahLst/>
            <a:cxnLst/>
            <a:rect l="0" t="0" r="0" b="0"/>
            <a:pathLst>
              <a:path w="42334" h="262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9266"/>
                </a:lnTo>
                <a:lnTo>
                  <a:pt x="25400" y="76200"/>
                </a:lnTo>
                <a:lnTo>
                  <a:pt x="33867" y="93133"/>
                </a:lnTo>
                <a:lnTo>
                  <a:pt x="33867" y="118533"/>
                </a:lnTo>
                <a:lnTo>
                  <a:pt x="33867" y="143933"/>
                </a:lnTo>
                <a:lnTo>
                  <a:pt x="42333" y="169333"/>
                </a:lnTo>
                <a:lnTo>
                  <a:pt x="42333" y="186266"/>
                </a:lnTo>
                <a:lnTo>
                  <a:pt x="42333" y="211666"/>
                </a:lnTo>
                <a:lnTo>
                  <a:pt x="42333" y="228600"/>
                </a:lnTo>
                <a:lnTo>
                  <a:pt x="42333" y="237066"/>
                </a:lnTo>
                <a:lnTo>
                  <a:pt x="42333" y="254000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515533" y="5444067"/>
            <a:ext cx="143935" cy="33867"/>
          </a:xfrm>
          <a:custGeom>
            <a:avLst/>
            <a:gdLst/>
            <a:ahLst/>
            <a:cxnLst/>
            <a:rect l="0" t="0" r="0" b="0"/>
            <a:pathLst>
              <a:path w="143935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16933"/>
                </a:lnTo>
                <a:lnTo>
                  <a:pt x="84667" y="25400"/>
                </a:lnTo>
                <a:lnTo>
                  <a:pt x="101600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43934" y="33866"/>
                </a:lnTo>
                <a:lnTo>
                  <a:pt x="143934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744133" y="5308600"/>
            <a:ext cx="59268" cy="321734"/>
          </a:xfrm>
          <a:custGeom>
            <a:avLst/>
            <a:gdLst/>
            <a:ahLst/>
            <a:cxnLst/>
            <a:rect l="0" t="0" r="0" b="0"/>
            <a:pathLst>
              <a:path w="59268" h="321734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18533"/>
                </a:lnTo>
                <a:lnTo>
                  <a:pt x="33867" y="135467"/>
                </a:lnTo>
                <a:lnTo>
                  <a:pt x="42334" y="160867"/>
                </a:lnTo>
                <a:lnTo>
                  <a:pt x="42334" y="186267"/>
                </a:lnTo>
                <a:lnTo>
                  <a:pt x="42334" y="211667"/>
                </a:lnTo>
                <a:lnTo>
                  <a:pt x="42334" y="237067"/>
                </a:lnTo>
                <a:lnTo>
                  <a:pt x="42334" y="254000"/>
                </a:lnTo>
                <a:lnTo>
                  <a:pt x="50800" y="279400"/>
                </a:lnTo>
                <a:lnTo>
                  <a:pt x="50800" y="296333"/>
                </a:lnTo>
                <a:lnTo>
                  <a:pt x="50800" y="304800"/>
                </a:lnTo>
                <a:lnTo>
                  <a:pt x="59267" y="313267"/>
                </a:lnTo>
                <a:lnTo>
                  <a:pt x="59267" y="321733"/>
                </a:lnTo>
                <a:lnTo>
                  <a:pt x="59267" y="321733"/>
                </a:lnTo>
                <a:lnTo>
                  <a:pt x="59267" y="321733"/>
                </a:lnTo>
                <a:lnTo>
                  <a:pt x="59267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811867" y="5207000"/>
            <a:ext cx="127001" cy="567268"/>
          </a:xfrm>
          <a:custGeom>
            <a:avLst/>
            <a:gdLst/>
            <a:ahLst/>
            <a:cxnLst/>
            <a:rect l="0" t="0" r="0" b="0"/>
            <a:pathLst>
              <a:path w="127001" h="567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50800" y="50800"/>
                </a:lnTo>
                <a:lnTo>
                  <a:pt x="59266" y="67733"/>
                </a:lnTo>
                <a:lnTo>
                  <a:pt x="67733" y="93133"/>
                </a:lnTo>
                <a:lnTo>
                  <a:pt x="84666" y="127000"/>
                </a:lnTo>
                <a:lnTo>
                  <a:pt x="93133" y="152400"/>
                </a:lnTo>
                <a:lnTo>
                  <a:pt x="101600" y="186267"/>
                </a:lnTo>
                <a:lnTo>
                  <a:pt x="110066" y="220133"/>
                </a:lnTo>
                <a:lnTo>
                  <a:pt x="118533" y="254000"/>
                </a:lnTo>
                <a:lnTo>
                  <a:pt x="118533" y="287867"/>
                </a:lnTo>
                <a:lnTo>
                  <a:pt x="127000" y="330200"/>
                </a:lnTo>
                <a:lnTo>
                  <a:pt x="127000" y="364067"/>
                </a:lnTo>
                <a:lnTo>
                  <a:pt x="118533" y="397933"/>
                </a:lnTo>
                <a:lnTo>
                  <a:pt x="118533" y="431800"/>
                </a:lnTo>
                <a:lnTo>
                  <a:pt x="118533" y="465667"/>
                </a:lnTo>
                <a:lnTo>
                  <a:pt x="110066" y="491067"/>
                </a:lnTo>
                <a:lnTo>
                  <a:pt x="110066" y="516467"/>
                </a:lnTo>
                <a:lnTo>
                  <a:pt x="101600" y="533400"/>
                </a:lnTo>
                <a:lnTo>
                  <a:pt x="101600" y="550333"/>
                </a:lnTo>
                <a:lnTo>
                  <a:pt x="93133" y="558800"/>
                </a:lnTo>
                <a:lnTo>
                  <a:pt x="84666" y="567267"/>
                </a:lnTo>
                <a:lnTo>
                  <a:pt x="84666" y="567267"/>
                </a:lnTo>
                <a:lnTo>
                  <a:pt x="84666" y="567267"/>
                </a:lnTo>
                <a:lnTo>
                  <a:pt x="84666" y="567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032000" y="5240867"/>
            <a:ext cx="101601" cy="524934"/>
          </a:xfrm>
          <a:custGeom>
            <a:avLst/>
            <a:gdLst/>
            <a:ahLst/>
            <a:cxnLst/>
            <a:rect l="0" t="0" r="0" b="0"/>
            <a:pathLst>
              <a:path w="101601" h="524934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84667" y="16933"/>
                </a:lnTo>
                <a:lnTo>
                  <a:pt x="76200" y="33866"/>
                </a:lnTo>
                <a:lnTo>
                  <a:pt x="76200" y="50800"/>
                </a:lnTo>
                <a:lnTo>
                  <a:pt x="67733" y="67733"/>
                </a:lnTo>
                <a:lnTo>
                  <a:pt x="59267" y="93133"/>
                </a:lnTo>
                <a:lnTo>
                  <a:pt x="50800" y="110066"/>
                </a:lnTo>
                <a:lnTo>
                  <a:pt x="42333" y="135466"/>
                </a:lnTo>
                <a:lnTo>
                  <a:pt x="33867" y="169333"/>
                </a:lnTo>
                <a:lnTo>
                  <a:pt x="16933" y="194733"/>
                </a:lnTo>
                <a:lnTo>
                  <a:pt x="8467" y="220133"/>
                </a:lnTo>
                <a:lnTo>
                  <a:pt x="8467" y="254000"/>
                </a:lnTo>
                <a:lnTo>
                  <a:pt x="0" y="279400"/>
                </a:lnTo>
                <a:lnTo>
                  <a:pt x="0" y="313266"/>
                </a:lnTo>
                <a:lnTo>
                  <a:pt x="0" y="347133"/>
                </a:lnTo>
                <a:lnTo>
                  <a:pt x="8467" y="381000"/>
                </a:lnTo>
                <a:lnTo>
                  <a:pt x="16933" y="406400"/>
                </a:lnTo>
                <a:lnTo>
                  <a:pt x="25400" y="431800"/>
                </a:lnTo>
                <a:lnTo>
                  <a:pt x="33867" y="457200"/>
                </a:lnTo>
                <a:lnTo>
                  <a:pt x="50800" y="474133"/>
                </a:lnTo>
                <a:lnTo>
                  <a:pt x="59267" y="491066"/>
                </a:lnTo>
                <a:lnTo>
                  <a:pt x="67733" y="499533"/>
                </a:lnTo>
                <a:lnTo>
                  <a:pt x="76200" y="516466"/>
                </a:lnTo>
                <a:lnTo>
                  <a:pt x="84667" y="524933"/>
                </a:lnTo>
                <a:lnTo>
                  <a:pt x="93133" y="524933"/>
                </a:lnTo>
                <a:lnTo>
                  <a:pt x="93133" y="524933"/>
                </a:lnTo>
                <a:lnTo>
                  <a:pt x="101600" y="516466"/>
                </a:lnTo>
                <a:lnTo>
                  <a:pt x="101600" y="516466"/>
                </a:lnTo>
                <a:lnTo>
                  <a:pt x="101600" y="508000"/>
                </a:lnTo>
                <a:lnTo>
                  <a:pt x="101600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184400" y="5393267"/>
            <a:ext cx="50801" cy="279401"/>
          </a:xfrm>
          <a:custGeom>
            <a:avLst/>
            <a:gdLst/>
            <a:ahLst/>
            <a:cxnLst/>
            <a:rect l="0" t="0" r="0" b="0"/>
            <a:pathLst>
              <a:path w="50801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86266"/>
                </a:lnTo>
                <a:lnTo>
                  <a:pt x="42333" y="203200"/>
                </a:lnTo>
                <a:lnTo>
                  <a:pt x="42333" y="228600"/>
                </a:lnTo>
                <a:lnTo>
                  <a:pt x="42333" y="245533"/>
                </a:lnTo>
                <a:lnTo>
                  <a:pt x="42333" y="262466"/>
                </a:lnTo>
                <a:lnTo>
                  <a:pt x="50800" y="2709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311400" y="5384800"/>
            <a:ext cx="59268" cy="270934"/>
          </a:xfrm>
          <a:custGeom>
            <a:avLst/>
            <a:gdLst/>
            <a:ahLst/>
            <a:cxnLst/>
            <a:rect l="0" t="0" r="0" b="0"/>
            <a:pathLst>
              <a:path w="59268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7" y="67733"/>
                </a:lnTo>
                <a:lnTo>
                  <a:pt x="33867" y="93133"/>
                </a:lnTo>
                <a:lnTo>
                  <a:pt x="42333" y="118533"/>
                </a:lnTo>
                <a:lnTo>
                  <a:pt x="42333" y="135467"/>
                </a:lnTo>
                <a:lnTo>
                  <a:pt x="50800" y="160867"/>
                </a:lnTo>
                <a:lnTo>
                  <a:pt x="50800" y="186267"/>
                </a:lnTo>
                <a:lnTo>
                  <a:pt x="59267" y="203200"/>
                </a:lnTo>
                <a:lnTo>
                  <a:pt x="59267" y="220133"/>
                </a:lnTo>
                <a:lnTo>
                  <a:pt x="59267" y="237067"/>
                </a:lnTo>
                <a:lnTo>
                  <a:pt x="59267" y="254000"/>
                </a:lnTo>
                <a:lnTo>
                  <a:pt x="59267" y="262467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286000" y="5494867"/>
            <a:ext cx="143934" cy="1"/>
          </a:xfrm>
          <a:custGeom>
            <a:avLst/>
            <a:gdLst/>
            <a:ahLst/>
            <a:cxnLst/>
            <a:rect l="0" t="0" r="0" b="0"/>
            <a:pathLst>
              <a:path w="1439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514600" y="5367867"/>
            <a:ext cx="33868" cy="296334"/>
          </a:xfrm>
          <a:custGeom>
            <a:avLst/>
            <a:gdLst/>
            <a:ahLst/>
            <a:cxnLst/>
            <a:rect l="0" t="0" r="0" b="0"/>
            <a:pathLst>
              <a:path w="33868" h="296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25400" y="135466"/>
                </a:lnTo>
                <a:lnTo>
                  <a:pt x="25400" y="169333"/>
                </a:lnTo>
                <a:lnTo>
                  <a:pt x="33867" y="194733"/>
                </a:lnTo>
                <a:lnTo>
                  <a:pt x="33867" y="220133"/>
                </a:lnTo>
                <a:lnTo>
                  <a:pt x="33867" y="245533"/>
                </a:lnTo>
                <a:lnTo>
                  <a:pt x="33867" y="270933"/>
                </a:lnTo>
                <a:lnTo>
                  <a:pt x="33867" y="287866"/>
                </a:lnTo>
                <a:lnTo>
                  <a:pt x="33867" y="296333"/>
                </a:lnTo>
                <a:lnTo>
                  <a:pt x="33867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548467" y="5435600"/>
            <a:ext cx="194734" cy="296334"/>
          </a:xfrm>
          <a:custGeom>
            <a:avLst/>
            <a:gdLst/>
            <a:ahLst/>
            <a:cxnLst/>
            <a:rect l="0" t="0" r="0" b="0"/>
            <a:pathLst>
              <a:path w="194734" h="296334">
                <a:moveTo>
                  <a:pt x="101600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93133" y="16933"/>
                </a:lnTo>
                <a:lnTo>
                  <a:pt x="84666" y="16933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42333"/>
                </a:lnTo>
                <a:lnTo>
                  <a:pt x="42333" y="42333"/>
                </a:lnTo>
                <a:lnTo>
                  <a:pt x="33866" y="42333"/>
                </a:lnTo>
                <a:lnTo>
                  <a:pt x="25400" y="42333"/>
                </a:lnTo>
                <a:lnTo>
                  <a:pt x="16933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6" y="59267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93133"/>
                </a:lnTo>
                <a:lnTo>
                  <a:pt x="42333" y="110067"/>
                </a:lnTo>
                <a:lnTo>
                  <a:pt x="59266" y="127000"/>
                </a:lnTo>
                <a:lnTo>
                  <a:pt x="76200" y="143933"/>
                </a:lnTo>
                <a:lnTo>
                  <a:pt x="93133" y="160867"/>
                </a:lnTo>
                <a:lnTo>
                  <a:pt x="101600" y="186267"/>
                </a:lnTo>
                <a:lnTo>
                  <a:pt x="118533" y="203200"/>
                </a:lnTo>
                <a:lnTo>
                  <a:pt x="135466" y="220133"/>
                </a:lnTo>
                <a:lnTo>
                  <a:pt x="143933" y="237067"/>
                </a:lnTo>
                <a:lnTo>
                  <a:pt x="152400" y="262467"/>
                </a:lnTo>
                <a:lnTo>
                  <a:pt x="160866" y="270933"/>
                </a:lnTo>
                <a:lnTo>
                  <a:pt x="177800" y="279400"/>
                </a:lnTo>
                <a:lnTo>
                  <a:pt x="177800" y="296333"/>
                </a:lnTo>
                <a:lnTo>
                  <a:pt x="186266" y="296333"/>
                </a:lnTo>
                <a:lnTo>
                  <a:pt x="194733" y="296333"/>
                </a:lnTo>
                <a:lnTo>
                  <a:pt x="194733" y="296333"/>
                </a:lnTo>
                <a:lnTo>
                  <a:pt x="194733" y="287867"/>
                </a:lnTo>
                <a:lnTo>
                  <a:pt x="194733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743200" y="5664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692400" y="5249333"/>
            <a:ext cx="211668" cy="508001"/>
          </a:xfrm>
          <a:custGeom>
            <a:avLst/>
            <a:gdLst/>
            <a:ahLst/>
            <a:cxnLst/>
            <a:rect l="0" t="0" r="0" b="0"/>
            <a:pathLst>
              <a:path w="211668" h="508001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25400" y="16934"/>
                </a:lnTo>
                <a:lnTo>
                  <a:pt x="50800" y="33867"/>
                </a:lnTo>
                <a:lnTo>
                  <a:pt x="76200" y="59267"/>
                </a:lnTo>
                <a:lnTo>
                  <a:pt x="101600" y="93134"/>
                </a:lnTo>
                <a:lnTo>
                  <a:pt x="127000" y="118534"/>
                </a:lnTo>
                <a:lnTo>
                  <a:pt x="152400" y="160867"/>
                </a:lnTo>
                <a:lnTo>
                  <a:pt x="169333" y="203200"/>
                </a:lnTo>
                <a:lnTo>
                  <a:pt x="194733" y="245534"/>
                </a:lnTo>
                <a:lnTo>
                  <a:pt x="203200" y="287867"/>
                </a:lnTo>
                <a:lnTo>
                  <a:pt x="211667" y="330200"/>
                </a:lnTo>
                <a:lnTo>
                  <a:pt x="211667" y="364067"/>
                </a:lnTo>
                <a:lnTo>
                  <a:pt x="211667" y="397934"/>
                </a:lnTo>
                <a:lnTo>
                  <a:pt x="194733" y="423334"/>
                </a:lnTo>
                <a:lnTo>
                  <a:pt x="177800" y="448734"/>
                </a:lnTo>
                <a:lnTo>
                  <a:pt x="160867" y="474134"/>
                </a:lnTo>
                <a:lnTo>
                  <a:pt x="135467" y="482600"/>
                </a:lnTo>
                <a:lnTo>
                  <a:pt x="118533" y="491067"/>
                </a:lnTo>
                <a:lnTo>
                  <a:pt x="93133" y="499534"/>
                </a:lnTo>
                <a:lnTo>
                  <a:pt x="67733" y="508000"/>
                </a:lnTo>
                <a:lnTo>
                  <a:pt x="50800" y="508000"/>
                </a:lnTo>
                <a:lnTo>
                  <a:pt x="50800" y="508000"/>
                </a:lnTo>
                <a:lnTo>
                  <a:pt x="33867" y="499534"/>
                </a:lnTo>
                <a:lnTo>
                  <a:pt x="33867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496733" y="5198533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203200" y="0"/>
                </a:moveTo>
                <a:lnTo>
                  <a:pt x="194734" y="0"/>
                </a:lnTo>
                <a:lnTo>
                  <a:pt x="194734" y="0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86267" y="8467"/>
                </a:lnTo>
                <a:lnTo>
                  <a:pt x="177800" y="8467"/>
                </a:lnTo>
                <a:lnTo>
                  <a:pt x="169334" y="8467"/>
                </a:lnTo>
                <a:lnTo>
                  <a:pt x="152400" y="8467"/>
                </a:lnTo>
                <a:lnTo>
                  <a:pt x="135467" y="0"/>
                </a:lnTo>
                <a:lnTo>
                  <a:pt x="118534" y="0"/>
                </a:lnTo>
                <a:lnTo>
                  <a:pt x="101600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496733" y="5317067"/>
            <a:ext cx="228601" cy="59267"/>
          </a:xfrm>
          <a:custGeom>
            <a:avLst/>
            <a:gdLst/>
            <a:ahLst/>
            <a:cxnLst/>
            <a:rect l="0" t="0" r="0" b="0"/>
            <a:pathLst>
              <a:path w="228601" h="59267">
                <a:moveTo>
                  <a:pt x="228600" y="0"/>
                </a:moveTo>
                <a:lnTo>
                  <a:pt x="220134" y="8466"/>
                </a:lnTo>
                <a:lnTo>
                  <a:pt x="220134" y="8466"/>
                </a:lnTo>
                <a:lnTo>
                  <a:pt x="211667" y="16933"/>
                </a:lnTo>
                <a:lnTo>
                  <a:pt x="211667" y="16933"/>
                </a:lnTo>
                <a:lnTo>
                  <a:pt x="194734" y="25400"/>
                </a:lnTo>
                <a:lnTo>
                  <a:pt x="186267" y="25400"/>
                </a:lnTo>
                <a:lnTo>
                  <a:pt x="169334" y="33866"/>
                </a:lnTo>
                <a:lnTo>
                  <a:pt x="152400" y="42333"/>
                </a:lnTo>
                <a:lnTo>
                  <a:pt x="127000" y="42333"/>
                </a:lnTo>
                <a:lnTo>
                  <a:pt x="101600" y="42333"/>
                </a:lnTo>
                <a:lnTo>
                  <a:pt x="76200" y="50800"/>
                </a:lnTo>
                <a:lnTo>
                  <a:pt x="508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0" y="59266"/>
                </a:lnTo>
                <a:lnTo>
                  <a:pt x="0" y="59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013200" y="4715933"/>
            <a:ext cx="101601" cy="457201"/>
          </a:xfrm>
          <a:custGeom>
            <a:avLst/>
            <a:gdLst/>
            <a:ahLst/>
            <a:cxnLst/>
            <a:rect l="0" t="0" r="0" b="0"/>
            <a:pathLst>
              <a:path w="101601" h="457201">
                <a:moveTo>
                  <a:pt x="84667" y="8467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0" y="245534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16933" y="330200"/>
                </a:lnTo>
                <a:lnTo>
                  <a:pt x="16933" y="347134"/>
                </a:lnTo>
                <a:lnTo>
                  <a:pt x="25400" y="364067"/>
                </a:lnTo>
                <a:lnTo>
                  <a:pt x="33867" y="381000"/>
                </a:lnTo>
                <a:lnTo>
                  <a:pt x="42333" y="397934"/>
                </a:lnTo>
                <a:lnTo>
                  <a:pt x="50800" y="414867"/>
                </a:lnTo>
                <a:lnTo>
                  <a:pt x="59267" y="423334"/>
                </a:lnTo>
                <a:lnTo>
                  <a:pt x="59267" y="440267"/>
                </a:lnTo>
                <a:lnTo>
                  <a:pt x="76200" y="448734"/>
                </a:lnTo>
                <a:lnTo>
                  <a:pt x="76200" y="448734"/>
                </a:lnTo>
                <a:lnTo>
                  <a:pt x="84667" y="457200"/>
                </a:lnTo>
                <a:lnTo>
                  <a:pt x="93133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199467" y="4809067"/>
            <a:ext cx="16934" cy="330201"/>
          </a:xfrm>
          <a:custGeom>
            <a:avLst/>
            <a:gdLst/>
            <a:ahLst/>
            <a:cxnLst/>
            <a:rect l="0" t="0" r="0" b="0"/>
            <a:pathLst>
              <a:path w="16934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62466"/>
                </a:lnTo>
                <a:lnTo>
                  <a:pt x="16933" y="279400"/>
                </a:lnTo>
                <a:lnTo>
                  <a:pt x="16933" y="296333"/>
                </a:lnTo>
                <a:lnTo>
                  <a:pt x="16933" y="313266"/>
                </a:lnTo>
                <a:lnTo>
                  <a:pt x="8466" y="321733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13266"/>
                </a:lnTo>
                <a:lnTo>
                  <a:pt x="8466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224867" y="4859867"/>
            <a:ext cx="169334" cy="287867"/>
          </a:xfrm>
          <a:custGeom>
            <a:avLst/>
            <a:gdLst/>
            <a:ahLst/>
            <a:cxnLst/>
            <a:rect l="0" t="0" r="0" b="0"/>
            <a:pathLst>
              <a:path w="169334" h="287867">
                <a:moveTo>
                  <a:pt x="110066" y="0"/>
                </a:move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0066" y="33866"/>
                </a:lnTo>
                <a:lnTo>
                  <a:pt x="101600" y="42333"/>
                </a:lnTo>
                <a:lnTo>
                  <a:pt x="93133" y="50800"/>
                </a:lnTo>
                <a:lnTo>
                  <a:pt x="76200" y="50800"/>
                </a:lnTo>
                <a:lnTo>
                  <a:pt x="59266" y="59266"/>
                </a:lnTo>
                <a:lnTo>
                  <a:pt x="42333" y="67733"/>
                </a:lnTo>
                <a:lnTo>
                  <a:pt x="33866" y="67733"/>
                </a:lnTo>
                <a:lnTo>
                  <a:pt x="25400" y="67733"/>
                </a:lnTo>
                <a:lnTo>
                  <a:pt x="8466" y="67733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8466" y="93133"/>
                </a:lnTo>
                <a:lnTo>
                  <a:pt x="16933" y="101600"/>
                </a:lnTo>
                <a:lnTo>
                  <a:pt x="25400" y="110066"/>
                </a:lnTo>
                <a:lnTo>
                  <a:pt x="42333" y="127000"/>
                </a:lnTo>
                <a:lnTo>
                  <a:pt x="50800" y="143933"/>
                </a:lnTo>
                <a:lnTo>
                  <a:pt x="59266" y="160866"/>
                </a:lnTo>
                <a:lnTo>
                  <a:pt x="76200" y="177800"/>
                </a:lnTo>
                <a:lnTo>
                  <a:pt x="84666" y="194733"/>
                </a:lnTo>
                <a:lnTo>
                  <a:pt x="101600" y="220133"/>
                </a:lnTo>
                <a:lnTo>
                  <a:pt x="110066" y="237066"/>
                </a:lnTo>
                <a:lnTo>
                  <a:pt x="118533" y="245533"/>
                </a:lnTo>
                <a:lnTo>
                  <a:pt x="135466" y="262466"/>
                </a:lnTo>
                <a:lnTo>
                  <a:pt x="143933" y="270933"/>
                </a:lnTo>
                <a:lnTo>
                  <a:pt x="152400" y="279400"/>
                </a:lnTo>
                <a:lnTo>
                  <a:pt x="152400" y="287866"/>
                </a:lnTo>
                <a:lnTo>
                  <a:pt x="160866" y="287866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0933"/>
                </a:lnTo>
                <a:lnTo>
                  <a:pt x="1693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445000" y="5003800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4572000" y="4876800"/>
            <a:ext cx="203201" cy="313268"/>
          </a:xfrm>
          <a:custGeom>
            <a:avLst/>
            <a:gdLst/>
            <a:ahLst/>
            <a:cxnLst/>
            <a:rect l="0" t="0" r="0" b="0"/>
            <a:pathLst>
              <a:path w="203201" h="3132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8533" y="59267"/>
                </a:lnTo>
                <a:lnTo>
                  <a:pt x="110067" y="67733"/>
                </a:lnTo>
                <a:lnTo>
                  <a:pt x="101600" y="76200"/>
                </a:lnTo>
                <a:lnTo>
                  <a:pt x="101600" y="84667"/>
                </a:lnTo>
                <a:lnTo>
                  <a:pt x="84667" y="93133"/>
                </a:lnTo>
                <a:lnTo>
                  <a:pt x="76200" y="93133"/>
                </a:lnTo>
                <a:lnTo>
                  <a:pt x="67733" y="101600"/>
                </a:lnTo>
                <a:lnTo>
                  <a:pt x="67733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35467" y="110067"/>
                </a:lnTo>
                <a:lnTo>
                  <a:pt x="152400" y="118533"/>
                </a:lnTo>
                <a:lnTo>
                  <a:pt x="169333" y="127000"/>
                </a:lnTo>
                <a:lnTo>
                  <a:pt x="186267" y="143933"/>
                </a:lnTo>
                <a:lnTo>
                  <a:pt x="194733" y="160867"/>
                </a:lnTo>
                <a:lnTo>
                  <a:pt x="203200" y="177800"/>
                </a:lnTo>
                <a:lnTo>
                  <a:pt x="203200" y="203200"/>
                </a:lnTo>
                <a:lnTo>
                  <a:pt x="203200" y="211667"/>
                </a:lnTo>
                <a:lnTo>
                  <a:pt x="194733" y="228600"/>
                </a:lnTo>
                <a:lnTo>
                  <a:pt x="186267" y="245533"/>
                </a:lnTo>
                <a:lnTo>
                  <a:pt x="177800" y="254000"/>
                </a:lnTo>
                <a:lnTo>
                  <a:pt x="160867" y="270933"/>
                </a:lnTo>
                <a:lnTo>
                  <a:pt x="143933" y="279400"/>
                </a:lnTo>
                <a:lnTo>
                  <a:pt x="127000" y="296333"/>
                </a:lnTo>
                <a:lnTo>
                  <a:pt x="110067" y="304800"/>
                </a:lnTo>
                <a:lnTo>
                  <a:pt x="93133" y="304800"/>
                </a:lnTo>
                <a:lnTo>
                  <a:pt x="84667" y="313267"/>
                </a:lnTo>
                <a:lnTo>
                  <a:pt x="76200" y="313267"/>
                </a:lnTo>
                <a:lnTo>
                  <a:pt x="67733" y="313267"/>
                </a:lnTo>
                <a:lnTo>
                  <a:pt x="59267" y="313267"/>
                </a:lnTo>
                <a:lnTo>
                  <a:pt x="59267" y="313267"/>
                </a:lnTo>
                <a:lnTo>
                  <a:pt x="59267" y="296333"/>
                </a:lnTo>
                <a:lnTo>
                  <a:pt x="59267" y="296333"/>
                </a:lnTo>
                <a:lnTo>
                  <a:pt x="59267" y="287867"/>
                </a:lnTo>
                <a:lnTo>
                  <a:pt x="59267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4707467" y="4715933"/>
            <a:ext cx="194734" cy="584201"/>
          </a:xfrm>
          <a:custGeom>
            <a:avLst/>
            <a:gdLst/>
            <a:ahLst/>
            <a:cxnLst/>
            <a:rect l="0" t="0" r="0" b="0"/>
            <a:pathLst>
              <a:path w="194734" h="584201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16934"/>
                </a:lnTo>
                <a:lnTo>
                  <a:pt x="33866" y="25400"/>
                </a:lnTo>
                <a:lnTo>
                  <a:pt x="50800" y="33867"/>
                </a:lnTo>
                <a:lnTo>
                  <a:pt x="67733" y="59267"/>
                </a:lnTo>
                <a:lnTo>
                  <a:pt x="84666" y="76200"/>
                </a:lnTo>
                <a:lnTo>
                  <a:pt x="101600" y="101600"/>
                </a:lnTo>
                <a:lnTo>
                  <a:pt x="118533" y="127000"/>
                </a:lnTo>
                <a:lnTo>
                  <a:pt x="135466" y="160867"/>
                </a:lnTo>
                <a:lnTo>
                  <a:pt x="152400" y="194734"/>
                </a:lnTo>
                <a:lnTo>
                  <a:pt x="169333" y="228600"/>
                </a:lnTo>
                <a:lnTo>
                  <a:pt x="177800" y="270934"/>
                </a:lnTo>
                <a:lnTo>
                  <a:pt x="186266" y="304800"/>
                </a:lnTo>
                <a:lnTo>
                  <a:pt x="194733" y="338667"/>
                </a:lnTo>
                <a:lnTo>
                  <a:pt x="194733" y="381000"/>
                </a:lnTo>
                <a:lnTo>
                  <a:pt x="186266" y="414867"/>
                </a:lnTo>
                <a:lnTo>
                  <a:pt x="177800" y="457200"/>
                </a:lnTo>
                <a:lnTo>
                  <a:pt x="160866" y="491067"/>
                </a:lnTo>
                <a:lnTo>
                  <a:pt x="152400" y="524934"/>
                </a:lnTo>
                <a:lnTo>
                  <a:pt x="135466" y="541867"/>
                </a:lnTo>
                <a:lnTo>
                  <a:pt x="118533" y="567267"/>
                </a:lnTo>
                <a:lnTo>
                  <a:pt x="110066" y="575734"/>
                </a:lnTo>
                <a:lnTo>
                  <a:pt x="93133" y="584200"/>
                </a:lnTo>
                <a:lnTo>
                  <a:pt x="93133" y="584200"/>
                </a:lnTo>
                <a:lnTo>
                  <a:pt x="84666" y="584200"/>
                </a:lnTo>
                <a:lnTo>
                  <a:pt x="84666" y="575734"/>
                </a:lnTo>
                <a:lnTo>
                  <a:pt x="93133" y="550334"/>
                </a:lnTo>
                <a:lnTo>
                  <a:pt x="93133" y="550334"/>
                </a:lnTo>
                <a:lnTo>
                  <a:pt x="93133" y="533400"/>
                </a:lnTo>
                <a:lnTo>
                  <a:pt x="93133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826000" y="4614333"/>
            <a:ext cx="143934" cy="169335"/>
          </a:xfrm>
          <a:custGeom>
            <a:avLst/>
            <a:gdLst/>
            <a:ahLst/>
            <a:cxnLst/>
            <a:rect l="0" t="0" r="0" b="0"/>
            <a:pathLst>
              <a:path w="143934" h="169335">
                <a:moveTo>
                  <a:pt x="33867" y="8467"/>
                </a:move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101600" y="25400"/>
                </a:lnTo>
                <a:lnTo>
                  <a:pt x="101600" y="42334"/>
                </a:lnTo>
                <a:lnTo>
                  <a:pt x="110067" y="59267"/>
                </a:lnTo>
                <a:lnTo>
                  <a:pt x="110067" y="84667"/>
                </a:lnTo>
                <a:lnTo>
                  <a:pt x="110067" y="101600"/>
                </a:lnTo>
                <a:lnTo>
                  <a:pt x="101600" y="127000"/>
                </a:lnTo>
                <a:lnTo>
                  <a:pt x="93133" y="135467"/>
                </a:lnTo>
                <a:lnTo>
                  <a:pt x="84667" y="152400"/>
                </a:lnTo>
                <a:lnTo>
                  <a:pt x="76200" y="160867"/>
                </a:lnTo>
                <a:lnTo>
                  <a:pt x="59267" y="160867"/>
                </a:lnTo>
                <a:lnTo>
                  <a:pt x="50800" y="169334"/>
                </a:lnTo>
                <a:lnTo>
                  <a:pt x="42333" y="160867"/>
                </a:lnTo>
                <a:lnTo>
                  <a:pt x="25400" y="160867"/>
                </a:lnTo>
                <a:lnTo>
                  <a:pt x="16933" y="152400"/>
                </a:lnTo>
                <a:lnTo>
                  <a:pt x="8467" y="143934"/>
                </a:lnTo>
                <a:lnTo>
                  <a:pt x="0" y="135467"/>
                </a:lnTo>
                <a:lnTo>
                  <a:pt x="0" y="127000"/>
                </a:lnTo>
                <a:lnTo>
                  <a:pt x="0" y="118534"/>
                </a:lnTo>
                <a:lnTo>
                  <a:pt x="0" y="110067"/>
                </a:lnTo>
                <a:lnTo>
                  <a:pt x="8467" y="101600"/>
                </a:lnTo>
                <a:lnTo>
                  <a:pt x="16933" y="101600"/>
                </a:lnTo>
                <a:lnTo>
                  <a:pt x="33867" y="101600"/>
                </a:lnTo>
                <a:lnTo>
                  <a:pt x="50800" y="110067"/>
                </a:lnTo>
                <a:lnTo>
                  <a:pt x="67733" y="118534"/>
                </a:lnTo>
                <a:lnTo>
                  <a:pt x="93133" y="127000"/>
                </a:lnTo>
                <a:lnTo>
                  <a:pt x="110067" y="143934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43933" y="160867"/>
                </a:lnTo>
                <a:lnTo>
                  <a:pt x="143933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122333" y="4851400"/>
            <a:ext cx="143935" cy="406401"/>
          </a:xfrm>
          <a:custGeom>
            <a:avLst/>
            <a:gdLst/>
            <a:ahLst/>
            <a:cxnLst/>
            <a:rect l="0" t="0" r="0" b="0"/>
            <a:pathLst>
              <a:path w="143935" h="406401">
                <a:moveTo>
                  <a:pt x="135467" y="16933"/>
                </a:moveTo>
                <a:lnTo>
                  <a:pt x="135467" y="16933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16933"/>
                </a:lnTo>
                <a:lnTo>
                  <a:pt x="110067" y="33867"/>
                </a:lnTo>
                <a:lnTo>
                  <a:pt x="93134" y="42333"/>
                </a:lnTo>
                <a:lnTo>
                  <a:pt x="84667" y="59267"/>
                </a:lnTo>
                <a:lnTo>
                  <a:pt x="76200" y="76200"/>
                </a:lnTo>
                <a:lnTo>
                  <a:pt x="59267" y="93133"/>
                </a:lnTo>
                <a:lnTo>
                  <a:pt x="50800" y="110067"/>
                </a:lnTo>
                <a:lnTo>
                  <a:pt x="33867" y="127000"/>
                </a:lnTo>
                <a:lnTo>
                  <a:pt x="25400" y="152400"/>
                </a:lnTo>
                <a:lnTo>
                  <a:pt x="16934" y="169333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8467" y="321733"/>
                </a:lnTo>
                <a:lnTo>
                  <a:pt x="16934" y="338667"/>
                </a:lnTo>
                <a:lnTo>
                  <a:pt x="25400" y="355600"/>
                </a:lnTo>
                <a:lnTo>
                  <a:pt x="33867" y="372533"/>
                </a:lnTo>
                <a:lnTo>
                  <a:pt x="42334" y="389467"/>
                </a:lnTo>
                <a:lnTo>
                  <a:pt x="50800" y="397933"/>
                </a:lnTo>
                <a:lnTo>
                  <a:pt x="59267" y="406400"/>
                </a:lnTo>
                <a:lnTo>
                  <a:pt x="67734" y="406400"/>
                </a:lnTo>
                <a:lnTo>
                  <a:pt x="67734" y="406400"/>
                </a:lnTo>
                <a:lnTo>
                  <a:pt x="76200" y="397933"/>
                </a:lnTo>
                <a:lnTo>
                  <a:pt x="76200" y="389467"/>
                </a:lnTo>
                <a:lnTo>
                  <a:pt x="76200" y="372533"/>
                </a:lnTo>
                <a:lnTo>
                  <a:pt x="76200" y="372533"/>
                </a:lnTo>
                <a:lnTo>
                  <a:pt x="84667" y="364067"/>
                </a:lnTo>
                <a:lnTo>
                  <a:pt x="84667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5240867" y="50969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5444067" y="4978400"/>
            <a:ext cx="8467" cy="245534"/>
          </a:xfrm>
          <a:custGeom>
            <a:avLst/>
            <a:gdLst/>
            <a:ahLst/>
            <a:cxnLst/>
            <a:rect l="0" t="0" r="0" b="0"/>
            <a:pathLst>
              <a:path w="8467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5452533" y="4851400"/>
            <a:ext cx="194735" cy="474134"/>
          </a:xfrm>
          <a:custGeom>
            <a:avLst/>
            <a:gdLst/>
            <a:ahLst/>
            <a:cxnLst/>
            <a:rect l="0" t="0" r="0" b="0"/>
            <a:pathLst>
              <a:path w="194735" h="4741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8467"/>
                </a:lnTo>
                <a:lnTo>
                  <a:pt x="59267" y="16933"/>
                </a:lnTo>
                <a:lnTo>
                  <a:pt x="76200" y="25400"/>
                </a:lnTo>
                <a:lnTo>
                  <a:pt x="93134" y="42333"/>
                </a:lnTo>
                <a:lnTo>
                  <a:pt x="110067" y="59267"/>
                </a:lnTo>
                <a:lnTo>
                  <a:pt x="127000" y="84667"/>
                </a:lnTo>
                <a:lnTo>
                  <a:pt x="143934" y="118533"/>
                </a:lnTo>
                <a:lnTo>
                  <a:pt x="160867" y="152400"/>
                </a:lnTo>
                <a:lnTo>
                  <a:pt x="177800" y="194733"/>
                </a:lnTo>
                <a:lnTo>
                  <a:pt x="186267" y="228600"/>
                </a:lnTo>
                <a:lnTo>
                  <a:pt x="194734" y="270933"/>
                </a:lnTo>
                <a:lnTo>
                  <a:pt x="194734" y="313267"/>
                </a:lnTo>
                <a:lnTo>
                  <a:pt x="186267" y="338667"/>
                </a:lnTo>
                <a:lnTo>
                  <a:pt x="177800" y="372533"/>
                </a:lnTo>
                <a:lnTo>
                  <a:pt x="160867" y="397933"/>
                </a:lnTo>
                <a:lnTo>
                  <a:pt x="143934" y="414867"/>
                </a:lnTo>
                <a:lnTo>
                  <a:pt x="118534" y="440267"/>
                </a:lnTo>
                <a:lnTo>
                  <a:pt x="93134" y="448733"/>
                </a:lnTo>
                <a:lnTo>
                  <a:pt x="59267" y="465667"/>
                </a:lnTo>
                <a:lnTo>
                  <a:pt x="25400" y="465667"/>
                </a:lnTo>
                <a:lnTo>
                  <a:pt x="25400" y="465667"/>
                </a:lnTo>
                <a:lnTo>
                  <a:pt x="0" y="474133"/>
                </a:lnTo>
                <a:lnTo>
                  <a:pt x="0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4047067" y="5334000"/>
            <a:ext cx="1515534" cy="59268"/>
          </a:xfrm>
          <a:custGeom>
            <a:avLst/>
            <a:gdLst/>
            <a:ahLst/>
            <a:cxnLst/>
            <a:rect l="0" t="0" r="0" b="0"/>
            <a:pathLst>
              <a:path w="1515534" h="59268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6" y="16933"/>
                </a:lnTo>
                <a:lnTo>
                  <a:pt x="152400" y="16933"/>
                </a:lnTo>
                <a:lnTo>
                  <a:pt x="177800" y="16933"/>
                </a:lnTo>
                <a:lnTo>
                  <a:pt x="203200" y="25400"/>
                </a:lnTo>
                <a:lnTo>
                  <a:pt x="220133" y="25400"/>
                </a:lnTo>
                <a:lnTo>
                  <a:pt x="245533" y="25400"/>
                </a:lnTo>
                <a:lnTo>
                  <a:pt x="270933" y="25400"/>
                </a:lnTo>
                <a:lnTo>
                  <a:pt x="287866" y="25400"/>
                </a:lnTo>
                <a:lnTo>
                  <a:pt x="313266" y="25400"/>
                </a:lnTo>
                <a:lnTo>
                  <a:pt x="338666" y="33867"/>
                </a:lnTo>
                <a:lnTo>
                  <a:pt x="364066" y="33867"/>
                </a:lnTo>
                <a:lnTo>
                  <a:pt x="389466" y="33867"/>
                </a:lnTo>
                <a:lnTo>
                  <a:pt x="414866" y="42333"/>
                </a:lnTo>
                <a:lnTo>
                  <a:pt x="440266" y="42333"/>
                </a:lnTo>
                <a:lnTo>
                  <a:pt x="474133" y="42333"/>
                </a:lnTo>
                <a:lnTo>
                  <a:pt x="491066" y="42333"/>
                </a:lnTo>
                <a:lnTo>
                  <a:pt x="524933" y="42333"/>
                </a:lnTo>
                <a:lnTo>
                  <a:pt x="550333" y="42333"/>
                </a:lnTo>
                <a:lnTo>
                  <a:pt x="575733" y="42333"/>
                </a:lnTo>
                <a:lnTo>
                  <a:pt x="601133" y="42333"/>
                </a:lnTo>
                <a:lnTo>
                  <a:pt x="618066" y="42333"/>
                </a:lnTo>
                <a:lnTo>
                  <a:pt x="651933" y="42333"/>
                </a:lnTo>
                <a:lnTo>
                  <a:pt x="668866" y="33867"/>
                </a:lnTo>
                <a:lnTo>
                  <a:pt x="694266" y="42333"/>
                </a:lnTo>
                <a:lnTo>
                  <a:pt x="719666" y="33867"/>
                </a:lnTo>
                <a:lnTo>
                  <a:pt x="745066" y="33867"/>
                </a:lnTo>
                <a:lnTo>
                  <a:pt x="770466" y="33867"/>
                </a:lnTo>
                <a:lnTo>
                  <a:pt x="787400" y="33867"/>
                </a:lnTo>
                <a:lnTo>
                  <a:pt x="812800" y="33867"/>
                </a:lnTo>
                <a:lnTo>
                  <a:pt x="838200" y="33867"/>
                </a:lnTo>
                <a:lnTo>
                  <a:pt x="863600" y="33867"/>
                </a:lnTo>
                <a:lnTo>
                  <a:pt x="889000" y="42333"/>
                </a:lnTo>
                <a:lnTo>
                  <a:pt x="914400" y="42333"/>
                </a:lnTo>
                <a:lnTo>
                  <a:pt x="939800" y="42333"/>
                </a:lnTo>
                <a:lnTo>
                  <a:pt x="965200" y="42333"/>
                </a:lnTo>
                <a:lnTo>
                  <a:pt x="982133" y="42333"/>
                </a:lnTo>
                <a:lnTo>
                  <a:pt x="1007533" y="42333"/>
                </a:lnTo>
                <a:lnTo>
                  <a:pt x="1032933" y="42333"/>
                </a:lnTo>
                <a:lnTo>
                  <a:pt x="1058333" y="42333"/>
                </a:lnTo>
                <a:lnTo>
                  <a:pt x="1083733" y="42333"/>
                </a:lnTo>
                <a:lnTo>
                  <a:pt x="1100666" y="42333"/>
                </a:lnTo>
                <a:lnTo>
                  <a:pt x="1126066" y="50800"/>
                </a:lnTo>
                <a:lnTo>
                  <a:pt x="1151466" y="50800"/>
                </a:lnTo>
                <a:lnTo>
                  <a:pt x="1176866" y="50800"/>
                </a:lnTo>
                <a:lnTo>
                  <a:pt x="1193800" y="50800"/>
                </a:lnTo>
                <a:lnTo>
                  <a:pt x="1219200" y="50800"/>
                </a:lnTo>
                <a:lnTo>
                  <a:pt x="1244600" y="50800"/>
                </a:lnTo>
                <a:lnTo>
                  <a:pt x="1261533" y="59267"/>
                </a:lnTo>
                <a:lnTo>
                  <a:pt x="1286933" y="59267"/>
                </a:lnTo>
                <a:lnTo>
                  <a:pt x="1303866" y="59267"/>
                </a:lnTo>
                <a:lnTo>
                  <a:pt x="1320800" y="59267"/>
                </a:lnTo>
                <a:lnTo>
                  <a:pt x="1346200" y="59267"/>
                </a:lnTo>
                <a:lnTo>
                  <a:pt x="1363133" y="59267"/>
                </a:lnTo>
                <a:lnTo>
                  <a:pt x="1388533" y="59267"/>
                </a:lnTo>
                <a:lnTo>
                  <a:pt x="1405466" y="59267"/>
                </a:lnTo>
                <a:lnTo>
                  <a:pt x="1422400" y="59267"/>
                </a:lnTo>
                <a:lnTo>
                  <a:pt x="1430866" y="59267"/>
                </a:lnTo>
                <a:lnTo>
                  <a:pt x="1456266" y="50800"/>
                </a:lnTo>
                <a:lnTo>
                  <a:pt x="1464733" y="50800"/>
                </a:lnTo>
                <a:lnTo>
                  <a:pt x="1481666" y="50800"/>
                </a:lnTo>
                <a:lnTo>
                  <a:pt x="1490133" y="50800"/>
                </a:lnTo>
                <a:lnTo>
                  <a:pt x="1507066" y="50800"/>
                </a:lnTo>
                <a:lnTo>
                  <a:pt x="1507066" y="50800"/>
                </a:lnTo>
                <a:lnTo>
                  <a:pt x="1515533" y="50800"/>
                </a:lnTo>
                <a:lnTo>
                  <a:pt x="1515533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4284133" y="5452533"/>
            <a:ext cx="152401" cy="406401"/>
          </a:xfrm>
          <a:custGeom>
            <a:avLst/>
            <a:gdLst/>
            <a:ahLst/>
            <a:cxnLst/>
            <a:rect l="0" t="0" r="0" b="0"/>
            <a:pathLst>
              <a:path w="152401" h="406401">
                <a:moveTo>
                  <a:pt x="152400" y="0"/>
                </a:moveTo>
                <a:lnTo>
                  <a:pt x="152400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10067" y="16934"/>
                </a:lnTo>
                <a:lnTo>
                  <a:pt x="101600" y="25400"/>
                </a:lnTo>
                <a:lnTo>
                  <a:pt x="84667" y="33867"/>
                </a:lnTo>
                <a:lnTo>
                  <a:pt x="76200" y="42334"/>
                </a:lnTo>
                <a:lnTo>
                  <a:pt x="59267" y="59267"/>
                </a:lnTo>
                <a:lnTo>
                  <a:pt x="42334" y="76200"/>
                </a:lnTo>
                <a:lnTo>
                  <a:pt x="33867" y="93134"/>
                </a:lnTo>
                <a:lnTo>
                  <a:pt x="25400" y="110067"/>
                </a:lnTo>
                <a:lnTo>
                  <a:pt x="16934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211667"/>
                </a:lnTo>
                <a:lnTo>
                  <a:pt x="0" y="237067"/>
                </a:lnTo>
                <a:lnTo>
                  <a:pt x="8467" y="262467"/>
                </a:lnTo>
                <a:lnTo>
                  <a:pt x="16934" y="287867"/>
                </a:lnTo>
                <a:lnTo>
                  <a:pt x="33867" y="321734"/>
                </a:lnTo>
                <a:lnTo>
                  <a:pt x="50800" y="347134"/>
                </a:lnTo>
                <a:lnTo>
                  <a:pt x="76200" y="372534"/>
                </a:lnTo>
                <a:lnTo>
                  <a:pt x="93134" y="389467"/>
                </a:lnTo>
                <a:lnTo>
                  <a:pt x="110067" y="397934"/>
                </a:lnTo>
                <a:lnTo>
                  <a:pt x="127000" y="406400"/>
                </a:lnTo>
                <a:lnTo>
                  <a:pt x="127000" y="406400"/>
                </a:lnTo>
                <a:lnTo>
                  <a:pt x="143934" y="406400"/>
                </a:lnTo>
                <a:lnTo>
                  <a:pt x="143934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4546600" y="5503333"/>
            <a:ext cx="25401" cy="338668"/>
          </a:xfrm>
          <a:custGeom>
            <a:avLst/>
            <a:gdLst/>
            <a:ahLst/>
            <a:cxnLst/>
            <a:rect l="0" t="0" r="0" b="0"/>
            <a:pathLst>
              <a:path w="25401" h="338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87867"/>
                </a:lnTo>
                <a:lnTo>
                  <a:pt x="16933" y="304800"/>
                </a:lnTo>
                <a:lnTo>
                  <a:pt x="25400" y="321734"/>
                </a:lnTo>
                <a:lnTo>
                  <a:pt x="25400" y="330200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546600" y="5528733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186267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16934"/>
                </a:lnTo>
                <a:lnTo>
                  <a:pt x="177800" y="25400"/>
                </a:lnTo>
                <a:lnTo>
                  <a:pt x="177800" y="33867"/>
                </a:lnTo>
                <a:lnTo>
                  <a:pt x="160867" y="42334"/>
                </a:lnTo>
                <a:lnTo>
                  <a:pt x="152400" y="50800"/>
                </a:lnTo>
                <a:lnTo>
                  <a:pt x="143933" y="59267"/>
                </a:lnTo>
                <a:lnTo>
                  <a:pt x="118533" y="67734"/>
                </a:lnTo>
                <a:lnTo>
                  <a:pt x="101600" y="76200"/>
                </a:lnTo>
                <a:lnTo>
                  <a:pt x="84667" y="84667"/>
                </a:lnTo>
                <a:lnTo>
                  <a:pt x="67733" y="93134"/>
                </a:lnTo>
                <a:lnTo>
                  <a:pt x="50800" y="101600"/>
                </a:lnTo>
                <a:lnTo>
                  <a:pt x="33867" y="101600"/>
                </a:lnTo>
                <a:lnTo>
                  <a:pt x="25400" y="110067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8467" y="127000"/>
                </a:lnTo>
                <a:lnTo>
                  <a:pt x="25400" y="135467"/>
                </a:lnTo>
                <a:lnTo>
                  <a:pt x="42333" y="143934"/>
                </a:lnTo>
                <a:lnTo>
                  <a:pt x="50800" y="160867"/>
                </a:lnTo>
                <a:lnTo>
                  <a:pt x="67733" y="169334"/>
                </a:lnTo>
                <a:lnTo>
                  <a:pt x="93133" y="186267"/>
                </a:lnTo>
                <a:lnTo>
                  <a:pt x="101600" y="194734"/>
                </a:lnTo>
                <a:lnTo>
                  <a:pt x="118533" y="211667"/>
                </a:lnTo>
                <a:lnTo>
                  <a:pt x="135467" y="220134"/>
                </a:lnTo>
                <a:lnTo>
                  <a:pt x="152400" y="237067"/>
                </a:lnTo>
                <a:lnTo>
                  <a:pt x="160867" y="245534"/>
                </a:lnTo>
                <a:lnTo>
                  <a:pt x="169333" y="245534"/>
                </a:lnTo>
                <a:lnTo>
                  <a:pt x="177800" y="254000"/>
                </a:lnTo>
                <a:lnTo>
                  <a:pt x="186267" y="254000"/>
                </a:lnTo>
                <a:lnTo>
                  <a:pt x="194733" y="245534"/>
                </a:lnTo>
                <a:lnTo>
                  <a:pt x="194733" y="245534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03200" y="211667"/>
                </a:lnTo>
                <a:lnTo>
                  <a:pt x="2032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885267" y="5571067"/>
            <a:ext cx="50801" cy="237067"/>
          </a:xfrm>
          <a:custGeom>
            <a:avLst/>
            <a:gdLst/>
            <a:ahLst/>
            <a:cxnLst/>
            <a:rect l="0" t="0" r="0" b="0"/>
            <a:pathLst>
              <a:path w="50801" h="2370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84666"/>
                </a:lnTo>
                <a:lnTo>
                  <a:pt x="25400" y="101600"/>
                </a:lnTo>
                <a:lnTo>
                  <a:pt x="33866" y="118533"/>
                </a:lnTo>
                <a:lnTo>
                  <a:pt x="33866" y="143933"/>
                </a:lnTo>
                <a:lnTo>
                  <a:pt x="33866" y="169333"/>
                </a:lnTo>
                <a:lnTo>
                  <a:pt x="42333" y="186266"/>
                </a:lnTo>
                <a:lnTo>
                  <a:pt x="42333" y="203200"/>
                </a:lnTo>
                <a:lnTo>
                  <a:pt x="50800" y="220133"/>
                </a:lnTo>
                <a:lnTo>
                  <a:pt x="50800" y="237066"/>
                </a:lnTo>
                <a:lnTo>
                  <a:pt x="42333" y="237066"/>
                </a:lnTo>
                <a:lnTo>
                  <a:pt x="42333" y="237066"/>
                </a:lnTo>
                <a:lnTo>
                  <a:pt x="42333" y="237066"/>
                </a:lnTo>
                <a:lnTo>
                  <a:pt x="42333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4826000" y="5655733"/>
            <a:ext cx="203201" cy="50801"/>
          </a:xfrm>
          <a:custGeom>
            <a:avLst/>
            <a:gdLst/>
            <a:ahLst/>
            <a:cxnLst/>
            <a:rect l="0" t="0" r="0" b="0"/>
            <a:pathLst>
              <a:path w="203201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67733" y="8467"/>
                </a:lnTo>
                <a:lnTo>
                  <a:pt x="93133" y="16934"/>
                </a:lnTo>
                <a:lnTo>
                  <a:pt x="110067" y="25400"/>
                </a:lnTo>
                <a:lnTo>
                  <a:pt x="135467" y="33867"/>
                </a:lnTo>
                <a:lnTo>
                  <a:pt x="152400" y="42334"/>
                </a:lnTo>
                <a:lnTo>
                  <a:pt x="169333" y="50800"/>
                </a:lnTo>
                <a:lnTo>
                  <a:pt x="186267" y="50800"/>
                </a:lnTo>
                <a:lnTo>
                  <a:pt x="194733" y="50800"/>
                </a:lnTo>
                <a:lnTo>
                  <a:pt x="194733" y="50800"/>
                </a:lnTo>
                <a:lnTo>
                  <a:pt x="203200" y="42334"/>
                </a:lnTo>
                <a:lnTo>
                  <a:pt x="203200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5122333" y="5554133"/>
            <a:ext cx="67735" cy="296335"/>
          </a:xfrm>
          <a:custGeom>
            <a:avLst/>
            <a:gdLst/>
            <a:ahLst/>
            <a:cxnLst/>
            <a:rect l="0" t="0" r="0" b="0"/>
            <a:pathLst>
              <a:path w="67735" h="296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33867" y="127000"/>
                </a:lnTo>
                <a:lnTo>
                  <a:pt x="42334" y="152400"/>
                </a:lnTo>
                <a:lnTo>
                  <a:pt x="42334" y="177800"/>
                </a:lnTo>
                <a:lnTo>
                  <a:pt x="50800" y="203200"/>
                </a:lnTo>
                <a:lnTo>
                  <a:pt x="50800" y="220134"/>
                </a:lnTo>
                <a:lnTo>
                  <a:pt x="50800" y="245534"/>
                </a:lnTo>
                <a:lnTo>
                  <a:pt x="59267" y="262467"/>
                </a:lnTo>
                <a:lnTo>
                  <a:pt x="59267" y="279400"/>
                </a:lnTo>
                <a:lnTo>
                  <a:pt x="59267" y="287867"/>
                </a:lnTo>
                <a:lnTo>
                  <a:pt x="59267" y="296334"/>
                </a:lnTo>
                <a:lnTo>
                  <a:pt x="59267" y="296334"/>
                </a:lnTo>
                <a:lnTo>
                  <a:pt x="67734" y="296334"/>
                </a:lnTo>
                <a:lnTo>
                  <a:pt x="67734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5215467" y="5469467"/>
            <a:ext cx="186267" cy="524934"/>
          </a:xfrm>
          <a:custGeom>
            <a:avLst/>
            <a:gdLst/>
            <a:ahLst/>
            <a:cxnLst/>
            <a:rect l="0" t="0" r="0" b="0"/>
            <a:pathLst>
              <a:path w="186267" h="5249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33866" y="16933"/>
                </a:lnTo>
                <a:lnTo>
                  <a:pt x="42333" y="25400"/>
                </a:lnTo>
                <a:lnTo>
                  <a:pt x="59266" y="42333"/>
                </a:lnTo>
                <a:lnTo>
                  <a:pt x="76200" y="59266"/>
                </a:lnTo>
                <a:lnTo>
                  <a:pt x="93133" y="93133"/>
                </a:lnTo>
                <a:lnTo>
                  <a:pt x="118533" y="118533"/>
                </a:lnTo>
                <a:lnTo>
                  <a:pt x="127000" y="152400"/>
                </a:lnTo>
                <a:lnTo>
                  <a:pt x="143933" y="186266"/>
                </a:lnTo>
                <a:lnTo>
                  <a:pt x="160866" y="220133"/>
                </a:lnTo>
                <a:lnTo>
                  <a:pt x="169333" y="262466"/>
                </a:lnTo>
                <a:lnTo>
                  <a:pt x="177800" y="296333"/>
                </a:lnTo>
                <a:lnTo>
                  <a:pt x="186266" y="330200"/>
                </a:lnTo>
                <a:lnTo>
                  <a:pt x="186266" y="364066"/>
                </a:lnTo>
                <a:lnTo>
                  <a:pt x="186266" y="397933"/>
                </a:lnTo>
                <a:lnTo>
                  <a:pt x="186266" y="431800"/>
                </a:lnTo>
                <a:lnTo>
                  <a:pt x="177800" y="457200"/>
                </a:lnTo>
                <a:lnTo>
                  <a:pt x="169333" y="474133"/>
                </a:lnTo>
                <a:lnTo>
                  <a:pt x="160866" y="499533"/>
                </a:lnTo>
                <a:lnTo>
                  <a:pt x="152400" y="516466"/>
                </a:lnTo>
                <a:lnTo>
                  <a:pt x="143933" y="524933"/>
                </a:lnTo>
                <a:lnTo>
                  <a:pt x="127000" y="524933"/>
                </a:lnTo>
                <a:lnTo>
                  <a:pt x="118533" y="524933"/>
                </a:lnTo>
                <a:lnTo>
                  <a:pt x="118533" y="524933"/>
                </a:lnTo>
                <a:lnTo>
                  <a:pt x="118533" y="516466"/>
                </a:lnTo>
                <a:lnTo>
                  <a:pt x="118533" y="516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5444067" y="5469467"/>
            <a:ext cx="203201" cy="177801"/>
          </a:xfrm>
          <a:custGeom>
            <a:avLst/>
            <a:gdLst/>
            <a:ahLst/>
            <a:cxnLst/>
            <a:rect l="0" t="0" r="0" b="0"/>
            <a:pathLst>
              <a:path w="203201" h="177801">
                <a:moveTo>
                  <a:pt x="8466" y="8466"/>
                </a:move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6"/>
                </a:lnTo>
                <a:lnTo>
                  <a:pt x="59266" y="16933"/>
                </a:lnTo>
                <a:lnTo>
                  <a:pt x="76200" y="25400"/>
                </a:lnTo>
                <a:lnTo>
                  <a:pt x="84666" y="33866"/>
                </a:lnTo>
                <a:lnTo>
                  <a:pt x="93133" y="42333"/>
                </a:lnTo>
                <a:lnTo>
                  <a:pt x="101600" y="59266"/>
                </a:lnTo>
                <a:lnTo>
                  <a:pt x="110066" y="76200"/>
                </a:lnTo>
                <a:lnTo>
                  <a:pt x="110066" y="93133"/>
                </a:lnTo>
                <a:lnTo>
                  <a:pt x="118533" y="110066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0066" y="143933"/>
                </a:lnTo>
                <a:lnTo>
                  <a:pt x="110066" y="152400"/>
                </a:lnTo>
                <a:lnTo>
                  <a:pt x="101600" y="160866"/>
                </a:lnTo>
                <a:lnTo>
                  <a:pt x="93133" y="169333"/>
                </a:lnTo>
                <a:lnTo>
                  <a:pt x="84666" y="169333"/>
                </a:lnTo>
                <a:lnTo>
                  <a:pt x="76200" y="169333"/>
                </a:lnTo>
                <a:lnTo>
                  <a:pt x="67733" y="169333"/>
                </a:lnTo>
                <a:lnTo>
                  <a:pt x="59266" y="169333"/>
                </a:lnTo>
                <a:lnTo>
                  <a:pt x="42333" y="169333"/>
                </a:lnTo>
                <a:lnTo>
                  <a:pt x="33866" y="160866"/>
                </a:lnTo>
                <a:lnTo>
                  <a:pt x="25400" y="152400"/>
                </a:lnTo>
                <a:lnTo>
                  <a:pt x="16933" y="143933"/>
                </a:lnTo>
                <a:lnTo>
                  <a:pt x="8466" y="143933"/>
                </a:lnTo>
                <a:lnTo>
                  <a:pt x="0" y="135466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8466" y="118533"/>
                </a:lnTo>
                <a:lnTo>
                  <a:pt x="8466" y="110066"/>
                </a:lnTo>
                <a:lnTo>
                  <a:pt x="16933" y="110066"/>
                </a:lnTo>
                <a:lnTo>
                  <a:pt x="33866" y="110066"/>
                </a:lnTo>
                <a:lnTo>
                  <a:pt x="42333" y="118533"/>
                </a:lnTo>
                <a:lnTo>
                  <a:pt x="59266" y="118533"/>
                </a:lnTo>
                <a:lnTo>
                  <a:pt x="76200" y="118533"/>
                </a:lnTo>
                <a:lnTo>
                  <a:pt x="93133" y="127000"/>
                </a:lnTo>
                <a:lnTo>
                  <a:pt x="110066" y="127000"/>
                </a:lnTo>
                <a:lnTo>
                  <a:pt x="118533" y="135466"/>
                </a:lnTo>
                <a:lnTo>
                  <a:pt x="135466" y="143933"/>
                </a:lnTo>
                <a:lnTo>
                  <a:pt x="152400" y="152400"/>
                </a:lnTo>
                <a:lnTo>
                  <a:pt x="160866" y="152400"/>
                </a:lnTo>
                <a:lnTo>
                  <a:pt x="177800" y="160866"/>
                </a:lnTo>
                <a:lnTo>
                  <a:pt x="186266" y="169333"/>
                </a:lnTo>
                <a:lnTo>
                  <a:pt x="194733" y="177800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032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010400" y="2252133"/>
            <a:ext cx="118535" cy="381001"/>
          </a:xfrm>
          <a:custGeom>
            <a:avLst/>
            <a:gdLst/>
            <a:ahLst/>
            <a:cxnLst/>
            <a:rect l="0" t="0" r="0" b="0"/>
            <a:pathLst>
              <a:path w="118535" h="3810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84667" y="16934"/>
                </a:lnTo>
                <a:lnTo>
                  <a:pt x="76200" y="33867"/>
                </a:lnTo>
                <a:lnTo>
                  <a:pt x="76200" y="42334"/>
                </a:lnTo>
                <a:lnTo>
                  <a:pt x="67733" y="50800"/>
                </a:lnTo>
                <a:lnTo>
                  <a:pt x="50800" y="67734"/>
                </a:lnTo>
                <a:lnTo>
                  <a:pt x="42334" y="84667"/>
                </a:lnTo>
                <a:lnTo>
                  <a:pt x="33866" y="110067"/>
                </a:lnTo>
                <a:lnTo>
                  <a:pt x="25400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8467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0" y="228600"/>
                </a:lnTo>
                <a:lnTo>
                  <a:pt x="0" y="245534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96334"/>
                </a:lnTo>
                <a:lnTo>
                  <a:pt x="16933" y="313267"/>
                </a:lnTo>
                <a:lnTo>
                  <a:pt x="25400" y="330200"/>
                </a:lnTo>
                <a:lnTo>
                  <a:pt x="42334" y="347134"/>
                </a:lnTo>
                <a:lnTo>
                  <a:pt x="50800" y="364067"/>
                </a:lnTo>
                <a:lnTo>
                  <a:pt x="50800" y="364067"/>
                </a:lnTo>
                <a:lnTo>
                  <a:pt x="67733" y="381000"/>
                </a:lnTo>
                <a:lnTo>
                  <a:pt x="67733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874000" y="2269067"/>
            <a:ext cx="143934" cy="338667"/>
          </a:xfrm>
          <a:custGeom>
            <a:avLst/>
            <a:gdLst/>
            <a:ahLst/>
            <a:cxnLst/>
            <a:rect l="0" t="0" r="0" b="0"/>
            <a:pathLst>
              <a:path w="143934" h="338667">
                <a:moveTo>
                  <a:pt x="0" y="16933"/>
                </a:moveTo>
                <a:lnTo>
                  <a:pt x="0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6"/>
                </a:lnTo>
                <a:lnTo>
                  <a:pt x="67733" y="16933"/>
                </a:lnTo>
                <a:lnTo>
                  <a:pt x="84666" y="33866"/>
                </a:lnTo>
                <a:lnTo>
                  <a:pt x="93134" y="42333"/>
                </a:lnTo>
                <a:lnTo>
                  <a:pt x="110067" y="59266"/>
                </a:lnTo>
                <a:lnTo>
                  <a:pt x="127000" y="84666"/>
                </a:lnTo>
                <a:lnTo>
                  <a:pt x="135467" y="101600"/>
                </a:lnTo>
                <a:lnTo>
                  <a:pt x="143933" y="127000"/>
                </a:lnTo>
                <a:lnTo>
                  <a:pt x="143933" y="143933"/>
                </a:lnTo>
                <a:lnTo>
                  <a:pt x="143933" y="169333"/>
                </a:lnTo>
                <a:lnTo>
                  <a:pt x="143933" y="186266"/>
                </a:lnTo>
                <a:lnTo>
                  <a:pt x="143933" y="203200"/>
                </a:lnTo>
                <a:lnTo>
                  <a:pt x="135467" y="228600"/>
                </a:lnTo>
                <a:lnTo>
                  <a:pt x="127000" y="237066"/>
                </a:lnTo>
                <a:lnTo>
                  <a:pt x="110067" y="254000"/>
                </a:lnTo>
                <a:lnTo>
                  <a:pt x="101600" y="270933"/>
                </a:lnTo>
                <a:lnTo>
                  <a:pt x="93134" y="287866"/>
                </a:lnTo>
                <a:lnTo>
                  <a:pt x="84666" y="296333"/>
                </a:lnTo>
                <a:lnTo>
                  <a:pt x="76200" y="313266"/>
                </a:lnTo>
                <a:lnTo>
                  <a:pt x="67733" y="321733"/>
                </a:lnTo>
                <a:lnTo>
                  <a:pt x="59267" y="330200"/>
                </a:lnTo>
                <a:lnTo>
                  <a:pt x="59267" y="330200"/>
                </a:lnTo>
                <a:lnTo>
                  <a:pt x="59267" y="330200"/>
                </a:lnTo>
                <a:lnTo>
                  <a:pt x="59267" y="338666"/>
                </a:lnTo>
                <a:lnTo>
                  <a:pt x="59267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8085667" y="2286000"/>
            <a:ext cx="93134" cy="364068"/>
          </a:xfrm>
          <a:custGeom>
            <a:avLst/>
            <a:gdLst/>
            <a:ahLst/>
            <a:cxnLst/>
            <a:rect l="0" t="0" r="0" b="0"/>
            <a:pathLst>
              <a:path w="93134" h="364068">
                <a:moveTo>
                  <a:pt x="93133" y="0"/>
                </a:moveTo>
                <a:lnTo>
                  <a:pt x="93133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3"/>
                </a:lnTo>
                <a:lnTo>
                  <a:pt x="59266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7" y="93133"/>
                </a:lnTo>
                <a:lnTo>
                  <a:pt x="25399" y="110067"/>
                </a:lnTo>
                <a:lnTo>
                  <a:pt x="25399" y="135467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8466" y="321733"/>
                </a:lnTo>
                <a:lnTo>
                  <a:pt x="16933" y="330200"/>
                </a:lnTo>
                <a:lnTo>
                  <a:pt x="33867" y="347133"/>
                </a:lnTo>
                <a:lnTo>
                  <a:pt x="50800" y="355600"/>
                </a:lnTo>
                <a:lnTo>
                  <a:pt x="50800" y="355600"/>
                </a:lnTo>
                <a:lnTo>
                  <a:pt x="67733" y="364067"/>
                </a:lnTo>
                <a:lnTo>
                  <a:pt x="67733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8678333" y="2252133"/>
            <a:ext cx="143935" cy="431801"/>
          </a:xfrm>
          <a:custGeom>
            <a:avLst/>
            <a:gdLst/>
            <a:ahLst/>
            <a:cxnLst/>
            <a:rect l="0" t="0" r="0" b="0"/>
            <a:pathLst>
              <a:path w="143935" h="4318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1" y="16934"/>
                </a:lnTo>
                <a:lnTo>
                  <a:pt x="59267" y="16934"/>
                </a:lnTo>
                <a:lnTo>
                  <a:pt x="67734" y="33867"/>
                </a:lnTo>
                <a:lnTo>
                  <a:pt x="84667" y="50800"/>
                </a:lnTo>
                <a:lnTo>
                  <a:pt x="101600" y="59267"/>
                </a:lnTo>
                <a:lnTo>
                  <a:pt x="110067" y="84667"/>
                </a:lnTo>
                <a:lnTo>
                  <a:pt x="118533" y="110067"/>
                </a:lnTo>
                <a:lnTo>
                  <a:pt x="127001" y="135467"/>
                </a:lnTo>
                <a:lnTo>
                  <a:pt x="135467" y="160867"/>
                </a:lnTo>
                <a:lnTo>
                  <a:pt x="143934" y="194734"/>
                </a:lnTo>
                <a:lnTo>
                  <a:pt x="143934" y="220134"/>
                </a:lnTo>
                <a:lnTo>
                  <a:pt x="143934" y="254000"/>
                </a:lnTo>
                <a:lnTo>
                  <a:pt x="143934" y="279400"/>
                </a:lnTo>
                <a:lnTo>
                  <a:pt x="143934" y="304800"/>
                </a:lnTo>
                <a:lnTo>
                  <a:pt x="143934" y="330200"/>
                </a:lnTo>
                <a:lnTo>
                  <a:pt x="127001" y="347134"/>
                </a:lnTo>
                <a:lnTo>
                  <a:pt x="127001" y="372534"/>
                </a:lnTo>
                <a:lnTo>
                  <a:pt x="118533" y="397934"/>
                </a:lnTo>
                <a:lnTo>
                  <a:pt x="101600" y="414867"/>
                </a:lnTo>
                <a:lnTo>
                  <a:pt x="101600" y="414867"/>
                </a:lnTo>
                <a:lnTo>
                  <a:pt x="93134" y="431800"/>
                </a:lnTo>
                <a:lnTo>
                  <a:pt x="93134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154333" y="2319867"/>
            <a:ext cx="338668" cy="321734"/>
          </a:xfrm>
          <a:custGeom>
            <a:avLst/>
            <a:gdLst/>
            <a:ahLst/>
            <a:cxnLst/>
            <a:rect l="0" t="0" r="0" b="0"/>
            <a:pathLst>
              <a:path w="338668" h="321734">
                <a:moveTo>
                  <a:pt x="127001" y="177800"/>
                </a:moveTo>
                <a:lnTo>
                  <a:pt x="127001" y="177800"/>
                </a:lnTo>
                <a:lnTo>
                  <a:pt x="127001" y="177800"/>
                </a:lnTo>
                <a:lnTo>
                  <a:pt x="127001" y="169333"/>
                </a:lnTo>
                <a:lnTo>
                  <a:pt x="127001" y="169333"/>
                </a:lnTo>
                <a:lnTo>
                  <a:pt x="127001" y="169333"/>
                </a:lnTo>
                <a:lnTo>
                  <a:pt x="127001" y="160866"/>
                </a:lnTo>
                <a:lnTo>
                  <a:pt x="127001" y="160866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10067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93134" y="143933"/>
                </a:lnTo>
                <a:lnTo>
                  <a:pt x="84667" y="143933"/>
                </a:lnTo>
                <a:lnTo>
                  <a:pt x="67734" y="143933"/>
                </a:lnTo>
                <a:lnTo>
                  <a:pt x="59267" y="152400"/>
                </a:lnTo>
                <a:lnTo>
                  <a:pt x="50801" y="152400"/>
                </a:lnTo>
                <a:lnTo>
                  <a:pt x="42333" y="160866"/>
                </a:lnTo>
                <a:lnTo>
                  <a:pt x="33867" y="169333"/>
                </a:lnTo>
                <a:lnTo>
                  <a:pt x="33867" y="177800"/>
                </a:lnTo>
                <a:lnTo>
                  <a:pt x="16934" y="194733"/>
                </a:lnTo>
                <a:lnTo>
                  <a:pt x="16934" y="211666"/>
                </a:lnTo>
                <a:lnTo>
                  <a:pt x="8467" y="228600"/>
                </a:lnTo>
                <a:lnTo>
                  <a:pt x="8467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8467" y="296333"/>
                </a:lnTo>
                <a:lnTo>
                  <a:pt x="8467" y="304800"/>
                </a:lnTo>
                <a:lnTo>
                  <a:pt x="16934" y="313266"/>
                </a:lnTo>
                <a:lnTo>
                  <a:pt x="33867" y="321733"/>
                </a:lnTo>
                <a:lnTo>
                  <a:pt x="42333" y="321733"/>
                </a:lnTo>
                <a:lnTo>
                  <a:pt x="50801" y="321733"/>
                </a:lnTo>
                <a:lnTo>
                  <a:pt x="59267" y="321733"/>
                </a:lnTo>
                <a:lnTo>
                  <a:pt x="76200" y="313266"/>
                </a:lnTo>
                <a:lnTo>
                  <a:pt x="93134" y="304800"/>
                </a:lnTo>
                <a:lnTo>
                  <a:pt x="101600" y="287866"/>
                </a:lnTo>
                <a:lnTo>
                  <a:pt x="110067" y="279400"/>
                </a:lnTo>
                <a:lnTo>
                  <a:pt x="127001" y="262466"/>
                </a:lnTo>
                <a:lnTo>
                  <a:pt x="127001" y="245533"/>
                </a:lnTo>
                <a:lnTo>
                  <a:pt x="143934" y="220133"/>
                </a:lnTo>
                <a:lnTo>
                  <a:pt x="143934" y="203200"/>
                </a:lnTo>
                <a:lnTo>
                  <a:pt x="152400" y="177800"/>
                </a:lnTo>
                <a:lnTo>
                  <a:pt x="160867" y="152400"/>
                </a:lnTo>
                <a:lnTo>
                  <a:pt x="160867" y="135466"/>
                </a:lnTo>
                <a:lnTo>
                  <a:pt x="160867" y="118533"/>
                </a:lnTo>
                <a:lnTo>
                  <a:pt x="169334" y="101600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9334" y="50800"/>
                </a:lnTo>
                <a:lnTo>
                  <a:pt x="169334" y="33866"/>
                </a:lnTo>
                <a:lnTo>
                  <a:pt x="169334" y="25400"/>
                </a:lnTo>
                <a:lnTo>
                  <a:pt x="169334" y="16933"/>
                </a:lnTo>
                <a:lnTo>
                  <a:pt x="169334" y="16933"/>
                </a:lnTo>
                <a:lnTo>
                  <a:pt x="169334" y="8466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6"/>
                </a:lnTo>
                <a:lnTo>
                  <a:pt x="169334" y="16933"/>
                </a:lnTo>
                <a:lnTo>
                  <a:pt x="169334" y="25400"/>
                </a:lnTo>
                <a:lnTo>
                  <a:pt x="169334" y="33866"/>
                </a:lnTo>
                <a:lnTo>
                  <a:pt x="169334" y="50800"/>
                </a:lnTo>
                <a:lnTo>
                  <a:pt x="169334" y="67733"/>
                </a:lnTo>
                <a:lnTo>
                  <a:pt x="169334" y="84666"/>
                </a:lnTo>
                <a:lnTo>
                  <a:pt x="177800" y="101600"/>
                </a:lnTo>
                <a:lnTo>
                  <a:pt x="177800" y="118533"/>
                </a:lnTo>
                <a:lnTo>
                  <a:pt x="177800" y="143933"/>
                </a:lnTo>
                <a:lnTo>
                  <a:pt x="177800" y="160866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86267" y="211666"/>
                </a:lnTo>
                <a:lnTo>
                  <a:pt x="194733" y="228600"/>
                </a:lnTo>
                <a:lnTo>
                  <a:pt x="194733" y="245533"/>
                </a:lnTo>
                <a:lnTo>
                  <a:pt x="203201" y="262466"/>
                </a:lnTo>
                <a:lnTo>
                  <a:pt x="211667" y="270933"/>
                </a:lnTo>
                <a:lnTo>
                  <a:pt x="211667" y="279400"/>
                </a:lnTo>
                <a:lnTo>
                  <a:pt x="228600" y="287866"/>
                </a:lnTo>
                <a:lnTo>
                  <a:pt x="237067" y="296333"/>
                </a:lnTo>
                <a:lnTo>
                  <a:pt x="254000" y="304800"/>
                </a:lnTo>
                <a:lnTo>
                  <a:pt x="262467" y="304800"/>
                </a:lnTo>
                <a:lnTo>
                  <a:pt x="270933" y="304800"/>
                </a:lnTo>
                <a:lnTo>
                  <a:pt x="279401" y="304800"/>
                </a:lnTo>
                <a:lnTo>
                  <a:pt x="296334" y="304800"/>
                </a:lnTo>
                <a:lnTo>
                  <a:pt x="304800" y="313266"/>
                </a:lnTo>
                <a:lnTo>
                  <a:pt x="313267" y="313266"/>
                </a:lnTo>
                <a:lnTo>
                  <a:pt x="321734" y="313266"/>
                </a:lnTo>
                <a:lnTo>
                  <a:pt x="330200" y="313266"/>
                </a:lnTo>
                <a:lnTo>
                  <a:pt x="330200" y="304800"/>
                </a:lnTo>
                <a:lnTo>
                  <a:pt x="330200" y="304800"/>
                </a:lnTo>
                <a:lnTo>
                  <a:pt x="338667" y="304800"/>
                </a:lnTo>
                <a:lnTo>
                  <a:pt x="338667" y="304800"/>
                </a:lnTo>
                <a:lnTo>
                  <a:pt x="338667" y="304800"/>
                </a:lnTo>
                <a:lnTo>
                  <a:pt x="338667" y="304800"/>
                </a:lnTo>
                <a:lnTo>
                  <a:pt x="338667" y="304800"/>
                </a:lnTo>
                <a:lnTo>
                  <a:pt x="338667" y="304800"/>
                </a:lnTo>
                <a:lnTo>
                  <a:pt x="338667" y="304800"/>
                </a:lnTo>
                <a:lnTo>
                  <a:pt x="338667" y="304800"/>
                </a:lnTo>
                <a:lnTo>
                  <a:pt x="330200" y="304800"/>
                </a:lnTo>
                <a:lnTo>
                  <a:pt x="3302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7442200" y="2446867"/>
            <a:ext cx="135467" cy="8467"/>
          </a:xfrm>
          <a:custGeom>
            <a:avLst/>
            <a:gdLst/>
            <a:ahLst/>
            <a:cxnLst/>
            <a:rect l="0" t="0" r="0" b="0"/>
            <a:pathLst>
              <a:path w="1354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7738534" y="2328333"/>
            <a:ext cx="16934" cy="262468"/>
          </a:xfrm>
          <a:custGeom>
            <a:avLst/>
            <a:gdLst/>
            <a:ahLst/>
            <a:cxnLst/>
            <a:rect l="0" t="0" r="0" b="0"/>
            <a:pathLst>
              <a:path w="16934" h="2624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8314267" y="2302933"/>
            <a:ext cx="25400" cy="313268"/>
          </a:xfrm>
          <a:custGeom>
            <a:avLst/>
            <a:gdLst/>
            <a:ahLst/>
            <a:cxnLst/>
            <a:rect l="0" t="0" r="0" b="0"/>
            <a:pathLst>
              <a:path w="25400" h="313268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16934"/>
                </a:lnTo>
                <a:lnTo>
                  <a:pt x="25399" y="25400"/>
                </a:lnTo>
                <a:lnTo>
                  <a:pt x="25399" y="42334"/>
                </a:lnTo>
                <a:lnTo>
                  <a:pt x="25399" y="67734"/>
                </a:lnTo>
                <a:lnTo>
                  <a:pt x="25399" y="84667"/>
                </a:lnTo>
                <a:lnTo>
                  <a:pt x="25399" y="110067"/>
                </a:lnTo>
                <a:lnTo>
                  <a:pt x="25399" y="135467"/>
                </a:lnTo>
                <a:lnTo>
                  <a:pt x="25399" y="160867"/>
                </a:lnTo>
                <a:lnTo>
                  <a:pt x="25399" y="186267"/>
                </a:lnTo>
                <a:lnTo>
                  <a:pt x="25399" y="211667"/>
                </a:lnTo>
                <a:lnTo>
                  <a:pt x="16933" y="228600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79400"/>
                </a:lnTo>
                <a:lnTo>
                  <a:pt x="8466" y="287867"/>
                </a:lnTo>
                <a:lnTo>
                  <a:pt x="8466" y="296334"/>
                </a:lnTo>
                <a:lnTo>
                  <a:pt x="8466" y="304800"/>
                </a:lnTo>
                <a:lnTo>
                  <a:pt x="8466" y="304800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8144933" y="2438400"/>
            <a:ext cx="160868" cy="169334"/>
          </a:xfrm>
          <a:custGeom>
            <a:avLst/>
            <a:gdLst/>
            <a:ahLst/>
            <a:cxnLst/>
            <a:rect l="0" t="0" r="0" b="0"/>
            <a:pathLst>
              <a:path w="160868" h="169334">
                <a:moveTo>
                  <a:pt x="160867" y="118533"/>
                </a:moveTo>
                <a:lnTo>
                  <a:pt x="160867" y="118533"/>
                </a:lnTo>
                <a:lnTo>
                  <a:pt x="160867" y="118533"/>
                </a:lnTo>
                <a:lnTo>
                  <a:pt x="160867" y="110067"/>
                </a:lnTo>
                <a:lnTo>
                  <a:pt x="160867" y="101600"/>
                </a:lnTo>
                <a:lnTo>
                  <a:pt x="160867" y="93133"/>
                </a:lnTo>
                <a:lnTo>
                  <a:pt x="160867" y="84667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50800"/>
                </a:lnTo>
                <a:lnTo>
                  <a:pt x="160867" y="42333"/>
                </a:lnTo>
                <a:lnTo>
                  <a:pt x="152400" y="33867"/>
                </a:lnTo>
                <a:lnTo>
                  <a:pt x="143934" y="16933"/>
                </a:lnTo>
                <a:lnTo>
                  <a:pt x="135467" y="8467"/>
                </a:lnTo>
                <a:lnTo>
                  <a:pt x="127001" y="8467"/>
                </a:lnTo>
                <a:lnTo>
                  <a:pt x="118533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8467"/>
                </a:lnTo>
                <a:lnTo>
                  <a:pt x="67734" y="16933"/>
                </a:lnTo>
                <a:lnTo>
                  <a:pt x="50801" y="25400"/>
                </a:lnTo>
                <a:lnTo>
                  <a:pt x="42333" y="33867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8467" y="127000"/>
                </a:lnTo>
                <a:lnTo>
                  <a:pt x="16934" y="135467"/>
                </a:lnTo>
                <a:lnTo>
                  <a:pt x="33867" y="143933"/>
                </a:lnTo>
                <a:lnTo>
                  <a:pt x="42333" y="152400"/>
                </a:lnTo>
                <a:lnTo>
                  <a:pt x="50801" y="152400"/>
                </a:lnTo>
                <a:lnTo>
                  <a:pt x="67734" y="160867"/>
                </a:lnTo>
                <a:lnTo>
                  <a:pt x="76200" y="160867"/>
                </a:lnTo>
                <a:lnTo>
                  <a:pt x="93134" y="160867"/>
                </a:lnTo>
                <a:lnTo>
                  <a:pt x="101600" y="160867"/>
                </a:lnTo>
                <a:lnTo>
                  <a:pt x="110067" y="160867"/>
                </a:lnTo>
                <a:lnTo>
                  <a:pt x="118533" y="160867"/>
                </a:lnTo>
                <a:lnTo>
                  <a:pt x="127001" y="160867"/>
                </a:lnTo>
                <a:lnTo>
                  <a:pt x="135467" y="160867"/>
                </a:lnTo>
                <a:lnTo>
                  <a:pt x="143934" y="160867"/>
                </a:lnTo>
                <a:lnTo>
                  <a:pt x="143934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60867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8466667" y="2387600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33867" y="0"/>
                </a:moveTo>
                <a:lnTo>
                  <a:pt x="33867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16933"/>
                </a:lnTo>
                <a:lnTo>
                  <a:pt x="25399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407400" y="24976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8576734" y="2370667"/>
            <a:ext cx="118534" cy="245534"/>
          </a:xfrm>
          <a:custGeom>
            <a:avLst/>
            <a:gdLst/>
            <a:ahLst/>
            <a:cxnLst/>
            <a:rect l="0" t="0" r="0" b="0"/>
            <a:pathLst>
              <a:path w="118534" h="2455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8466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01599" y="16933"/>
                </a:lnTo>
                <a:lnTo>
                  <a:pt x="110066" y="25400"/>
                </a:lnTo>
                <a:lnTo>
                  <a:pt x="118533" y="42333"/>
                </a:lnTo>
                <a:lnTo>
                  <a:pt x="118533" y="59266"/>
                </a:lnTo>
                <a:lnTo>
                  <a:pt x="118533" y="67733"/>
                </a:lnTo>
                <a:lnTo>
                  <a:pt x="118533" y="84666"/>
                </a:lnTo>
                <a:lnTo>
                  <a:pt x="110066" y="101600"/>
                </a:lnTo>
                <a:lnTo>
                  <a:pt x="101599" y="110066"/>
                </a:lnTo>
                <a:lnTo>
                  <a:pt x="93133" y="127000"/>
                </a:lnTo>
                <a:lnTo>
                  <a:pt x="84666" y="143933"/>
                </a:lnTo>
                <a:lnTo>
                  <a:pt x="67732" y="152400"/>
                </a:lnTo>
                <a:lnTo>
                  <a:pt x="59266" y="160866"/>
                </a:lnTo>
                <a:lnTo>
                  <a:pt x="50799" y="177800"/>
                </a:lnTo>
                <a:lnTo>
                  <a:pt x="42333" y="186266"/>
                </a:lnTo>
                <a:lnTo>
                  <a:pt x="33866" y="194733"/>
                </a:lnTo>
                <a:lnTo>
                  <a:pt x="33866" y="203200"/>
                </a:lnTo>
                <a:lnTo>
                  <a:pt x="33866" y="211666"/>
                </a:lnTo>
                <a:lnTo>
                  <a:pt x="33866" y="220133"/>
                </a:lnTo>
                <a:lnTo>
                  <a:pt x="33866" y="220133"/>
                </a:lnTo>
                <a:lnTo>
                  <a:pt x="42333" y="228600"/>
                </a:lnTo>
                <a:lnTo>
                  <a:pt x="50799" y="237066"/>
                </a:lnTo>
                <a:lnTo>
                  <a:pt x="59266" y="237066"/>
                </a:lnTo>
                <a:lnTo>
                  <a:pt x="67732" y="237066"/>
                </a:lnTo>
                <a:lnTo>
                  <a:pt x="76200" y="245533"/>
                </a:lnTo>
                <a:lnTo>
                  <a:pt x="84666" y="245533"/>
                </a:lnTo>
                <a:lnTo>
                  <a:pt x="93133" y="245533"/>
                </a:lnTo>
                <a:lnTo>
                  <a:pt x="93133" y="245533"/>
                </a:lnTo>
                <a:lnTo>
                  <a:pt x="101599" y="245533"/>
                </a:lnTo>
                <a:lnTo>
                  <a:pt x="101599" y="245533"/>
                </a:lnTo>
                <a:lnTo>
                  <a:pt x="101599" y="245533"/>
                </a:lnTo>
                <a:lnTo>
                  <a:pt x="101599" y="245533"/>
                </a:lnTo>
                <a:lnTo>
                  <a:pt x="101599" y="245533"/>
                </a:lnTo>
                <a:lnTo>
                  <a:pt x="101599" y="245533"/>
                </a:lnTo>
                <a:lnTo>
                  <a:pt x="101599" y="245533"/>
                </a:lnTo>
                <a:lnTo>
                  <a:pt x="101599" y="245533"/>
                </a:lnTo>
                <a:lnTo>
                  <a:pt x="93133" y="245533"/>
                </a:lnTo>
                <a:lnTo>
                  <a:pt x="93133" y="245533"/>
                </a:lnTo>
                <a:lnTo>
                  <a:pt x="93133" y="245533"/>
                </a:lnTo>
                <a:lnTo>
                  <a:pt x="931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9321800" y="2286000"/>
            <a:ext cx="177801" cy="431801"/>
          </a:xfrm>
          <a:custGeom>
            <a:avLst/>
            <a:gdLst/>
            <a:ahLst/>
            <a:cxnLst/>
            <a:rect l="0" t="0" r="0" b="0"/>
            <a:pathLst>
              <a:path w="177801" h="431801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6" y="8467"/>
                </a:lnTo>
                <a:lnTo>
                  <a:pt x="152400" y="8467"/>
                </a:lnTo>
                <a:lnTo>
                  <a:pt x="135467" y="16933"/>
                </a:lnTo>
                <a:lnTo>
                  <a:pt x="127000" y="25400"/>
                </a:lnTo>
                <a:lnTo>
                  <a:pt x="118533" y="33867"/>
                </a:lnTo>
                <a:lnTo>
                  <a:pt x="101600" y="42333"/>
                </a:lnTo>
                <a:lnTo>
                  <a:pt x="93134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59267" y="110067"/>
                </a:lnTo>
                <a:lnTo>
                  <a:pt x="42333" y="127000"/>
                </a:lnTo>
                <a:lnTo>
                  <a:pt x="33867" y="152400"/>
                </a:lnTo>
                <a:lnTo>
                  <a:pt x="25400" y="169333"/>
                </a:lnTo>
                <a:lnTo>
                  <a:pt x="16934" y="194733"/>
                </a:lnTo>
                <a:lnTo>
                  <a:pt x="8466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0" y="313267"/>
                </a:lnTo>
                <a:lnTo>
                  <a:pt x="8466" y="330200"/>
                </a:lnTo>
                <a:lnTo>
                  <a:pt x="8466" y="355600"/>
                </a:lnTo>
                <a:lnTo>
                  <a:pt x="16934" y="372533"/>
                </a:lnTo>
                <a:lnTo>
                  <a:pt x="25400" y="389467"/>
                </a:lnTo>
                <a:lnTo>
                  <a:pt x="33867" y="397933"/>
                </a:lnTo>
                <a:lnTo>
                  <a:pt x="50800" y="414867"/>
                </a:lnTo>
                <a:lnTo>
                  <a:pt x="59267" y="414867"/>
                </a:lnTo>
                <a:lnTo>
                  <a:pt x="67733" y="423333"/>
                </a:lnTo>
                <a:lnTo>
                  <a:pt x="76200" y="431800"/>
                </a:lnTo>
                <a:lnTo>
                  <a:pt x="76200" y="431800"/>
                </a:lnTo>
                <a:lnTo>
                  <a:pt x="76200" y="431800"/>
                </a:lnTo>
                <a:lnTo>
                  <a:pt x="76200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9541933" y="2362200"/>
            <a:ext cx="313268" cy="347134"/>
          </a:xfrm>
          <a:custGeom>
            <a:avLst/>
            <a:gdLst/>
            <a:ahLst/>
            <a:cxnLst/>
            <a:rect l="0" t="0" r="0" b="0"/>
            <a:pathLst>
              <a:path w="313268" h="347134">
                <a:moveTo>
                  <a:pt x="194734" y="194733"/>
                </a:moveTo>
                <a:lnTo>
                  <a:pt x="194734" y="194733"/>
                </a:lnTo>
                <a:lnTo>
                  <a:pt x="194734" y="194733"/>
                </a:lnTo>
                <a:lnTo>
                  <a:pt x="194734" y="186267"/>
                </a:lnTo>
                <a:lnTo>
                  <a:pt x="186267" y="186267"/>
                </a:lnTo>
                <a:lnTo>
                  <a:pt x="186267" y="177800"/>
                </a:lnTo>
                <a:lnTo>
                  <a:pt x="186267" y="169333"/>
                </a:lnTo>
                <a:lnTo>
                  <a:pt x="177801" y="169333"/>
                </a:lnTo>
                <a:lnTo>
                  <a:pt x="177801" y="160867"/>
                </a:lnTo>
                <a:lnTo>
                  <a:pt x="169333" y="160867"/>
                </a:lnTo>
                <a:lnTo>
                  <a:pt x="160867" y="160867"/>
                </a:lnTo>
                <a:lnTo>
                  <a:pt x="152400" y="152400"/>
                </a:lnTo>
                <a:lnTo>
                  <a:pt x="135467" y="152400"/>
                </a:lnTo>
                <a:lnTo>
                  <a:pt x="127000" y="152400"/>
                </a:lnTo>
                <a:lnTo>
                  <a:pt x="110067" y="160867"/>
                </a:lnTo>
                <a:lnTo>
                  <a:pt x="93133" y="160867"/>
                </a:lnTo>
                <a:lnTo>
                  <a:pt x="76200" y="169333"/>
                </a:lnTo>
                <a:lnTo>
                  <a:pt x="59267" y="177800"/>
                </a:lnTo>
                <a:lnTo>
                  <a:pt x="50800" y="186267"/>
                </a:lnTo>
                <a:lnTo>
                  <a:pt x="33867" y="203200"/>
                </a:lnTo>
                <a:lnTo>
                  <a:pt x="16933" y="220133"/>
                </a:lnTo>
                <a:lnTo>
                  <a:pt x="8467" y="237067"/>
                </a:lnTo>
                <a:lnTo>
                  <a:pt x="8467" y="262467"/>
                </a:lnTo>
                <a:lnTo>
                  <a:pt x="0" y="279400"/>
                </a:lnTo>
                <a:lnTo>
                  <a:pt x="8467" y="296333"/>
                </a:lnTo>
                <a:lnTo>
                  <a:pt x="8467" y="304800"/>
                </a:lnTo>
                <a:lnTo>
                  <a:pt x="16933" y="313267"/>
                </a:lnTo>
                <a:lnTo>
                  <a:pt x="25401" y="321733"/>
                </a:lnTo>
                <a:lnTo>
                  <a:pt x="33867" y="330200"/>
                </a:lnTo>
                <a:lnTo>
                  <a:pt x="50800" y="338667"/>
                </a:lnTo>
                <a:lnTo>
                  <a:pt x="59267" y="347133"/>
                </a:lnTo>
                <a:lnTo>
                  <a:pt x="84667" y="347133"/>
                </a:lnTo>
                <a:lnTo>
                  <a:pt x="101601" y="338667"/>
                </a:lnTo>
                <a:lnTo>
                  <a:pt x="118534" y="338667"/>
                </a:lnTo>
                <a:lnTo>
                  <a:pt x="127000" y="330200"/>
                </a:lnTo>
                <a:lnTo>
                  <a:pt x="143934" y="313267"/>
                </a:lnTo>
                <a:lnTo>
                  <a:pt x="160867" y="296333"/>
                </a:lnTo>
                <a:lnTo>
                  <a:pt x="169333" y="279400"/>
                </a:lnTo>
                <a:lnTo>
                  <a:pt x="186267" y="262467"/>
                </a:lnTo>
                <a:lnTo>
                  <a:pt x="194734" y="237067"/>
                </a:lnTo>
                <a:lnTo>
                  <a:pt x="203200" y="211667"/>
                </a:lnTo>
                <a:lnTo>
                  <a:pt x="211667" y="177800"/>
                </a:lnTo>
                <a:lnTo>
                  <a:pt x="220134" y="152400"/>
                </a:lnTo>
                <a:lnTo>
                  <a:pt x="228601" y="127000"/>
                </a:lnTo>
                <a:lnTo>
                  <a:pt x="228601" y="93133"/>
                </a:lnTo>
                <a:lnTo>
                  <a:pt x="228601" y="76200"/>
                </a:lnTo>
                <a:lnTo>
                  <a:pt x="228601" y="50800"/>
                </a:lnTo>
                <a:lnTo>
                  <a:pt x="228601" y="33867"/>
                </a:lnTo>
                <a:lnTo>
                  <a:pt x="228601" y="25400"/>
                </a:lnTo>
                <a:lnTo>
                  <a:pt x="228601" y="16933"/>
                </a:lnTo>
                <a:lnTo>
                  <a:pt x="228601" y="8467"/>
                </a:lnTo>
                <a:lnTo>
                  <a:pt x="228601" y="0"/>
                </a:lnTo>
                <a:lnTo>
                  <a:pt x="228601" y="0"/>
                </a:lnTo>
                <a:lnTo>
                  <a:pt x="228601" y="0"/>
                </a:lnTo>
                <a:lnTo>
                  <a:pt x="220134" y="0"/>
                </a:lnTo>
                <a:lnTo>
                  <a:pt x="220134" y="8467"/>
                </a:lnTo>
                <a:lnTo>
                  <a:pt x="211667" y="16933"/>
                </a:lnTo>
                <a:lnTo>
                  <a:pt x="211667" y="33867"/>
                </a:lnTo>
                <a:lnTo>
                  <a:pt x="203200" y="59267"/>
                </a:lnTo>
                <a:lnTo>
                  <a:pt x="203200" y="76200"/>
                </a:lnTo>
                <a:lnTo>
                  <a:pt x="194734" y="101600"/>
                </a:lnTo>
                <a:lnTo>
                  <a:pt x="194734" y="127000"/>
                </a:lnTo>
                <a:lnTo>
                  <a:pt x="194734" y="152400"/>
                </a:lnTo>
                <a:lnTo>
                  <a:pt x="194734" y="169333"/>
                </a:lnTo>
                <a:lnTo>
                  <a:pt x="203200" y="194733"/>
                </a:lnTo>
                <a:lnTo>
                  <a:pt x="211667" y="211667"/>
                </a:lnTo>
                <a:lnTo>
                  <a:pt x="211667" y="237067"/>
                </a:lnTo>
                <a:lnTo>
                  <a:pt x="220134" y="254000"/>
                </a:lnTo>
                <a:lnTo>
                  <a:pt x="228601" y="270933"/>
                </a:lnTo>
                <a:lnTo>
                  <a:pt x="245533" y="279400"/>
                </a:lnTo>
                <a:lnTo>
                  <a:pt x="262467" y="296333"/>
                </a:lnTo>
                <a:lnTo>
                  <a:pt x="270933" y="304800"/>
                </a:lnTo>
                <a:lnTo>
                  <a:pt x="279400" y="313267"/>
                </a:lnTo>
                <a:lnTo>
                  <a:pt x="287867" y="321733"/>
                </a:lnTo>
                <a:lnTo>
                  <a:pt x="296334" y="321733"/>
                </a:lnTo>
                <a:lnTo>
                  <a:pt x="304801" y="321733"/>
                </a:lnTo>
                <a:lnTo>
                  <a:pt x="304801" y="321733"/>
                </a:lnTo>
                <a:lnTo>
                  <a:pt x="313267" y="321733"/>
                </a:lnTo>
                <a:lnTo>
                  <a:pt x="313267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9982200" y="2429933"/>
            <a:ext cx="8468" cy="220135"/>
          </a:xfrm>
          <a:custGeom>
            <a:avLst/>
            <a:gdLst/>
            <a:ahLst/>
            <a:cxnLst/>
            <a:rect l="0" t="0" r="0" b="0"/>
            <a:pathLst>
              <a:path w="8468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9880600" y="2540000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25400" y="8467"/>
                </a:lnTo>
                <a:lnTo>
                  <a:pt x="42334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93133" y="0"/>
                </a:lnTo>
                <a:lnTo>
                  <a:pt x="118534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203200" y="8467"/>
                </a:lnTo>
                <a:lnTo>
                  <a:pt x="211666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10219267" y="2379133"/>
            <a:ext cx="25400" cy="287868"/>
          </a:xfrm>
          <a:custGeom>
            <a:avLst/>
            <a:gdLst/>
            <a:ahLst/>
            <a:cxnLst/>
            <a:rect l="0" t="0" r="0" b="0"/>
            <a:pathLst>
              <a:path w="25400" h="287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93134"/>
                </a:lnTo>
                <a:lnTo>
                  <a:pt x="25399" y="118534"/>
                </a:lnTo>
                <a:lnTo>
                  <a:pt x="16933" y="152400"/>
                </a:lnTo>
                <a:lnTo>
                  <a:pt x="16933" y="186267"/>
                </a:lnTo>
                <a:lnTo>
                  <a:pt x="16933" y="220134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0236200" y="2269067"/>
            <a:ext cx="177801" cy="465667"/>
          </a:xfrm>
          <a:custGeom>
            <a:avLst/>
            <a:gdLst/>
            <a:ahLst/>
            <a:cxnLst/>
            <a:rect l="0" t="0" r="0" b="0"/>
            <a:pathLst>
              <a:path w="177801" h="465667">
                <a:moveTo>
                  <a:pt x="0" y="16933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8466" y="8466"/>
                </a:lnTo>
                <a:lnTo>
                  <a:pt x="25400" y="8466"/>
                </a:lnTo>
                <a:lnTo>
                  <a:pt x="33866" y="16933"/>
                </a:lnTo>
                <a:lnTo>
                  <a:pt x="59267" y="25400"/>
                </a:lnTo>
                <a:lnTo>
                  <a:pt x="76200" y="42333"/>
                </a:lnTo>
                <a:lnTo>
                  <a:pt x="93134" y="67733"/>
                </a:lnTo>
                <a:lnTo>
                  <a:pt x="118533" y="93133"/>
                </a:lnTo>
                <a:lnTo>
                  <a:pt x="135467" y="118533"/>
                </a:lnTo>
                <a:lnTo>
                  <a:pt x="152400" y="152400"/>
                </a:lnTo>
                <a:lnTo>
                  <a:pt x="169334" y="186266"/>
                </a:lnTo>
                <a:lnTo>
                  <a:pt x="177800" y="228600"/>
                </a:lnTo>
                <a:lnTo>
                  <a:pt x="177800" y="262466"/>
                </a:lnTo>
                <a:lnTo>
                  <a:pt x="177800" y="304800"/>
                </a:lnTo>
                <a:lnTo>
                  <a:pt x="169334" y="338666"/>
                </a:lnTo>
                <a:lnTo>
                  <a:pt x="169334" y="372533"/>
                </a:lnTo>
                <a:lnTo>
                  <a:pt x="160866" y="397933"/>
                </a:lnTo>
                <a:lnTo>
                  <a:pt x="143934" y="423333"/>
                </a:lnTo>
                <a:lnTo>
                  <a:pt x="143934" y="448733"/>
                </a:lnTo>
                <a:lnTo>
                  <a:pt x="135467" y="457200"/>
                </a:lnTo>
                <a:lnTo>
                  <a:pt x="127000" y="465666"/>
                </a:lnTo>
                <a:lnTo>
                  <a:pt x="127000" y="465666"/>
                </a:lnTo>
                <a:lnTo>
                  <a:pt x="127000" y="457200"/>
                </a:lnTo>
                <a:lnTo>
                  <a:pt x="127000" y="457200"/>
                </a:lnTo>
                <a:lnTo>
                  <a:pt x="127000" y="448733"/>
                </a:lnTo>
                <a:lnTo>
                  <a:pt x="127000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0430933" y="2269067"/>
            <a:ext cx="110068" cy="482601"/>
          </a:xfrm>
          <a:custGeom>
            <a:avLst/>
            <a:gdLst/>
            <a:ahLst/>
            <a:cxnLst/>
            <a:rect l="0" t="0" r="0" b="0"/>
            <a:pathLst>
              <a:path w="110068" h="482601">
                <a:moveTo>
                  <a:pt x="110067" y="8466"/>
                </a:moveTo>
                <a:lnTo>
                  <a:pt x="1100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1" y="8466"/>
                </a:lnTo>
                <a:lnTo>
                  <a:pt x="93134" y="16933"/>
                </a:lnTo>
                <a:lnTo>
                  <a:pt x="84667" y="33866"/>
                </a:lnTo>
                <a:lnTo>
                  <a:pt x="76200" y="59266"/>
                </a:lnTo>
                <a:lnTo>
                  <a:pt x="59267" y="84666"/>
                </a:lnTo>
                <a:lnTo>
                  <a:pt x="42333" y="110066"/>
                </a:lnTo>
                <a:lnTo>
                  <a:pt x="33867" y="143933"/>
                </a:lnTo>
                <a:lnTo>
                  <a:pt x="25401" y="186266"/>
                </a:lnTo>
                <a:lnTo>
                  <a:pt x="8467" y="220133"/>
                </a:lnTo>
                <a:lnTo>
                  <a:pt x="0" y="262466"/>
                </a:lnTo>
                <a:lnTo>
                  <a:pt x="0" y="296333"/>
                </a:lnTo>
                <a:lnTo>
                  <a:pt x="8467" y="338666"/>
                </a:lnTo>
                <a:lnTo>
                  <a:pt x="8467" y="372533"/>
                </a:lnTo>
                <a:lnTo>
                  <a:pt x="16934" y="406400"/>
                </a:lnTo>
                <a:lnTo>
                  <a:pt x="25401" y="431800"/>
                </a:lnTo>
                <a:lnTo>
                  <a:pt x="42333" y="457200"/>
                </a:lnTo>
                <a:lnTo>
                  <a:pt x="59267" y="465666"/>
                </a:lnTo>
                <a:lnTo>
                  <a:pt x="76200" y="482600"/>
                </a:lnTo>
                <a:lnTo>
                  <a:pt x="93134" y="482600"/>
                </a:lnTo>
                <a:lnTo>
                  <a:pt x="93134" y="482600"/>
                </a:lnTo>
                <a:lnTo>
                  <a:pt x="101601" y="482600"/>
                </a:lnTo>
                <a:lnTo>
                  <a:pt x="101601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10541000" y="2421467"/>
            <a:ext cx="169335" cy="262467"/>
          </a:xfrm>
          <a:custGeom>
            <a:avLst/>
            <a:gdLst/>
            <a:ahLst/>
            <a:cxnLst/>
            <a:rect l="0" t="0" r="0" b="0"/>
            <a:pathLst>
              <a:path w="169335" h="262467">
                <a:moveTo>
                  <a:pt x="169334" y="110066"/>
                </a:moveTo>
                <a:lnTo>
                  <a:pt x="169334" y="101600"/>
                </a:lnTo>
                <a:lnTo>
                  <a:pt x="169334" y="93133"/>
                </a:lnTo>
                <a:lnTo>
                  <a:pt x="169334" y="76200"/>
                </a:lnTo>
                <a:lnTo>
                  <a:pt x="160866" y="59266"/>
                </a:lnTo>
                <a:lnTo>
                  <a:pt x="160866" y="50800"/>
                </a:lnTo>
                <a:lnTo>
                  <a:pt x="143934" y="33866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0066" y="8466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6"/>
                </a:lnTo>
                <a:lnTo>
                  <a:pt x="42333" y="16933"/>
                </a:lnTo>
                <a:lnTo>
                  <a:pt x="33866" y="33866"/>
                </a:lnTo>
                <a:lnTo>
                  <a:pt x="16934" y="50800"/>
                </a:lnTo>
                <a:lnTo>
                  <a:pt x="8466" y="76200"/>
                </a:lnTo>
                <a:lnTo>
                  <a:pt x="0" y="101600"/>
                </a:lnTo>
                <a:lnTo>
                  <a:pt x="0" y="135466"/>
                </a:lnTo>
                <a:lnTo>
                  <a:pt x="0" y="169333"/>
                </a:lnTo>
                <a:lnTo>
                  <a:pt x="0" y="186266"/>
                </a:lnTo>
                <a:lnTo>
                  <a:pt x="8466" y="211666"/>
                </a:lnTo>
                <a:lnTo>
                  <a:pt x="16934" y="237066"/>
                </a:lnTo>
                <a:lnTo>
                  <a:pt x="33866" y="245533"/>
                </a:lnTo>
                <a:lnTo>
                  <a:pt x="50800" y="254000"/>
                </a:lnTo>
                <a:lnTo>
                  <a:pt x="67734" y="262466"/>
                </a:lnTo>
                <a:lnTo>
                  <a:pt x="84666" y="262466"/>
                </a:lnTo>
                <a:lnTo>
                  <a:pt x="101600" y="254000"/>
                </a:lnTo>
                <a:lnTo>
                  <a:pt x="118533" y="245533"/>
                </a:lnTo>
                <a:lnTo>
                  <a:pt x="118533" y="245533"/>
                </a:lnTo>
                <a:lnTo>
                  <a:pt x="135467" y="237066"/>
                </a:lnTo>
                <a:lnTo>
                  <a:pt x="135467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0676467" y="2353733"/>
            <a:ext cx="33868" cy="330201"/>
          </a:xfrm>
          <a:custGeom>
            <a:avLst/>
            <a:gdLst/>
            <a:ahLst/>
            <a:cxnLst/>
            <a:rect l="0" t="0" r="0" b="0"/>
            <a:pathLst>
              <a:path w="33868" h="330201">
                <a:moveTo>
                  <a:pt x="25399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16933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43934"/>
                </a:lnTo>
                <a:lnTo>
                  <a:pt x="8467" y="177800"/>
                </a:lnTo>
                <a:lnTo>
                  <a:pt x="0" y="211667"/>
                </a:lnTo>
                <a:lnTo>
                  <a:pt x="0" y="245534"/>
                </a:lnTo>
                <a:lnTo>
                  <a:pt x="8467" y="270934"/>
                </a:lnTo>
                <a:lnTo>
                  <a:pt x="8467" y="296334"/>
                </a:lnTo>
                <a:lnTo>
                  <a:pt x="8467" y="313267"/>
                </a:lnTo>
                <a:lnTo>
                  <a:pt x="16933" y="321734"/>
                </a:lnTo>
                <a:lnTo>
                  <a:pt x="25399" y="330200"/>
                </a:lnTo>
                <a:lnTo>
                  <a:pt x="33867" y="330200"/>
                </a:lnTo>
                <a:lnTo>
                  <a:pt x="33867" y="330200"/>
                </a:lnTo>
                <a:lnTo>
                  <a:pt x="33867" y="321734"/>
                </a:lnTo>
                <a:lnTo>
                  <a:pt x="33867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10820400" y="2429933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7"/>
                </a:lnTo>
                <a:lnTo>
                  <a:pt x="25400" y="25400"/>
                </a:lnTo>
                <a:lnTo>
                  <a:pt x="25400" y="50800"/>
                </a:lnTo>
                <a:lnTo>
                  <a:pt x="16934" y="76200"/>
                </a:lnTo>
                <a:lnTo>
                  <a:pt x="16934" y="110067"/>
                </a:lnTo>
                <a:lnTo>
                  <a:pt x="16934" y="143934"/>
                </a:lnTo>
                <a:lnTo>
                  <a:pt x="8467" y="169334"/>
                </a:lnTo>
                <a:lnTo>
                  <a:pt x="8467" y="194734"/>
                </a:lnTo>
                <a:lnTo>
                  <a:pt x="8467" y="211667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10761134" y="2531533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25400"/>
                </a:lnTo>
                <a:lnTo>
                  <a:pt x="25400" y="25400"/>
                </a:lnTo>
                <a:lnTo>
                  <a:pt x="42332" y="25400"/>
                </a:lnTo>
                <a:lnTo>
                  <a:pt x="67733" y="25400"/>
                </a:lnTo>
                <a:lnTo>
                  <a:pt x="93132" y="25400"/>
                </a:lnTo>
                <a:lnTo>
                  <a:pt x="110066" y="16934"/>
                </a:lnTo>
                <a:lnTo>
                  <a:pt x="135466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10955866" y="2336800"/>
            <a:ext cx="177802" cy="313268"/>
          </a:xfrm>
          <a:custGeom>
            <a:avLst/>
            <a:gdLst/>
            <a:ahLst/>
            <a:cxnLst/>
            <a:rect l="0" t="0" r="0" b="0"/>
            <a:pathLst>
              <a:path w="177802" h="313268">
                <a:moveTo>
                  <a:pt x="0" y="25400"/>
                </a:moveTo>
                <a:lnTo>
                  <a:pt x="0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0"/>
                </a:lnTo>
                <a:lnTo>
                  <a:pt x="42334" y="0"/>
                </a:lnTo>
                <a:lnTo>
                  <a:pt x="59268" y="0"/>
                </a:lnTo>
                <a:lnTo>
                  <a:pt x="76200" y="0"/>
                </a:lnTo>
                <a:lnTo>
                  <a:pt x="93134" y="0"/>
                </a:lnTo>
                <a:lnTo>
                  <a:pt x="110068" y="8467"/>
                </a:lnTo>
                <a:lnTo>
                  <a:pt x="135468" y="25400"/>
                </a:lnTo>
                <a:lnTo>
                  <a:pt x="152400" y="42333"/>
                </a:lnTo>
                <a:lnTo>
                  <a:pt x="160867" y="67733"/>
                </a:lnTo>
                <a:lnTo>
                  <a:pt x="169334" y="101600"/>
                </a:lnTo>
                <a:lnTo>
                  <a:pt x="177801" y="135467"/>
                </a:lnTo>
                <a:lnTo>
                  <a:pt x="177801" y="169333"/>
                </a:lnTo>
                <a:lnTo>
                  <a:pt x="169334" y="194733"/>
                </a:lnTo>
                <a:lnTo>
                  <a:pt x="160867" y="228600"/>
                </a:lnTo>
                <a:lnTo>
                  <a:pt x="143934" y="254000"/>
                </a:lnTo>
                <a:lnTo>
                  <a:pt x="118534" y="270933"/>
                </a:lnTo>
                <a:lnTo>
                  <a:pt x="101601" y="287867"/>
                </a:lnTo>
                <a:lnTo>
                  <a:pt x="84667" y="296333"/>
                </a:lnTo>
                <a:lnTo>
                  <a:pt x="59268" y="304800"/>
                </a:lnTo>
                <a:lnTo>
                  <a:pt x="42334" y="304800"/>
                </a:lnTo>
                <a:lnTo>
                  <a:pt x="25401" y="304800"/>
                </a:lnTo>
                <a:lnTo>
                  <a:pt x="16934" y="304800"/>
                </a:lnTo>
                <a:lnTo>
                  <a:pt x="8467" y="287867"/>
                </a:lnTo>
                <a:lnTo>
                  <a:pt x="0" y="279400"/>
                </a:lnTo>
                <a:lnTo>
                  <a:pt x="0" y="270933"/>
                </a:lnTo>
                <a:lnTo>
                  <a:pt x="8467" y="254000"/>
                </a:lnTo>
                <a:lnTo>
                  <a:pt x="16934" y="237067"/>
                </a:lnTo>
                <a:lnTo>
                  <a:pt x="25401" y="220133"/>
                </a:lnTo>
                <a:lnTo>
                  <a:pt x="42334" y="211667"/>
                </a:lnTo>
                <a:lnTo>
                  <a:pt x="50800" y="203200"/>
                </a:lnTo>
                <a:lnTo>
                  <a:pt x="76200" y="203200"/>
                </a:lnTo>
                <a:lnTo>
                  <a:pt x="93134" y="203200"/>
                </a:lnTo>
                <a:lnTo>
                  <a:pt x="110068" y="211667"/>
                </a:lnTo>
                <a:lnTo>
                  <a:pt x="127000" y="220133"/>
                </a:lnTo>
                <a:lnTo>
                  <a:pt x="135468" y="228600"/>
                </a:lnTo>
                <a:lnTo>
                  <a:pt x="152400" y="245533"/>
                </a:lnTo>
                <a:lnTo>
                  <a:pt x="160867" y="262467"/>
                </a:lnTo>
                <a:lnTo>
                  <a:pt x="169334" y="279400"/>
                </a:lnTo>
                <a:lnTo>
                  <a:pt x="177801" y="287867"/>
                </a:lnTo>
                <a:lnTo>
                  <a:pt x="177801" y="304800"/>
                </a:lnTo>
                <a:lnTo>
                  <a:pt x="177801" y="313267"/>
                </a:lnTo>
                <a:lnTo>
                  <a:pt x="177801" y="313267"/>
                </a:lnTo>
                <a:lnTo>
                  <a:pt x="177801" y="313267"/>
                </a:lnTo>
                <a:lnTo>
                  <a:pt x="177801" y="313267"/>
                </a:lnTo>
                <a:lnTo>
                  <a:pt x="177801" y="313267"/>
                </a:lnTo>
                <a:lnTo>
                  <a:pt x="177801" y="304800"/>
                </a:lnTo>
                <a:lnTo>
                  <a:pt x="177801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11125200" y="2209800"/>
            <a:ext cx="203201" cy="643468"/>
          </a:xfrm>
          <a:custGeom>
            <a:avLst/>
            <a:gdLst/>
            <a:ahLst/>
            <a:cxnLst/>
            <a:rect l="0" t="0" r="0" b="0"/>
            <a:pathLst>
              <a:path w="203201" h="6434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16933"/>
                </a:lnTo>
                <a:lnTo>
                  <a:pt x="101600" y="25400"/>
                </a:lnTo>
                <a:lnTo>
                  <a:pt x="118534" y="42333"/>
                </a:lnTo>
                <a:lnTo>
                  <a:pt x="127000" y="59267"/>
                </a:lnTo>
                <a:lnTo>
                  <a:pt x="143933" y="93133"/>
                </a:lnTo>
                <a:lnTo>
                  <a:pt x="160867" y="127000"/>
                </a:lnTo>
                <a:lnTo>
                  <a:pt x="177800" y="160867"/>
                </a:lnTo>
                <a:lnTo>
                  <a:pt x="186266" y="203200"/>
                </a:lnTo>
                <a:lnTo>
                  <a:pt x="203200" y="254000"/>
                </a:lnTo>
                <a:lnTo>
                  <a:pt x="203200" y="304800"/>
                </a:lnTo>
                <a:lnTo>
                  <a:pt x="203200" y="347133"/>
                </a:lnTo>
                <a:lnTo>
                  <a:pt x="194734" y="397933"/>
                </a:lnTo>
                <a:lnTo>
                  <a:pt x="186266" y="431800"/>
                </a:lnTo>
                <a:lnTo>
                  <a:pt x="169334" y="474133"/>
                </a:lnTo>
                <a:lnTo>
                  <a:pt x="152400" y="499533"/>
                </a:lnTo>
                <a:lnTo>
                  <a:pt x="127000" y="524933"/>
                </a:lnTo>
                <a:lnTo>
                  <a:pt x="101600" y="550333"/>
                </a:lnTo>
                <a:lnTo>
                  <a:pt x="84667" y="567267"/>
                </a:lnTo>
                <a:lnTo>
                  <a:pt x="67733" y="592667"/>
                </a:lnTo>
                <a:lnTo>
                  <a:pt x="50800" y="609600"/>
                </a:lnTo>
                <a:lnTo>
                  <a:pt x="33866" y="618067"/>
                </a:lnTo>
                <a:lnTo>
                  <a:pt x="16934" y="635000"/>
                </a:lnTo>
                <a:lnTo>
                  <a:pt x="8467" y="643467"/>
                </a:lnTo>
                <a:lnTo>
                  <a:pt x="0" y="643467"/>
                </a:lnTo>
                <a:lnTo>
                  <a:pt x="0" y="643467"/>
                </a:lnTo>
                <a:lnTo>
                  <a:pt x="0" y="643467"/>
                </a:lnTo>
                <a:lnTo>
                  <a:pt x="0" y="643467"/>
                </a:lnTo>
                <a:lnTo>
                  <a:pt x="0" y="643467"/>
                </a:lnTo>
                <a:lnTo>
                  <a:pt x="0" y="643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6688667" y="3242733"/>
            <a:ext cx="304801" cy="355601"/>
          </a:xfrm>
          <a:custGeom>
            <a:avLst/>
            <a:gdLst/>
            <a:ahLst/>
            <a:cxnLst/>
            <a:rect l="0" t="0" r="0" b="0"/>
            <a:pathLst>
              <a:path w="304801" h="3556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6" y="42334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16934"/>
                </a:lnTo>
                <a:lnTo>
                  <a:pt x="42333" y="8467"/>
                </a:lnTo>
                <a:lnTo>
                  <a:pt x="50799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6999" y="8467"/>
                </a:lnTo>
                <a:lnTo>
                  <a:pt x="143933" y="25400"/>
                </a:lnTo>
                <a:lnTo>
                  <a:pt x="152400" y="33867"/>
                </a:lnTo>
                <a:lnTo>
                  <a:pt x="169333" y="50800"/>
                </a:lnTo>
                <a:lnTo>
                  <a:pt x="177800" y="67734"/>
                </a:lnTo>
                <a:lnTo>
                  <a:pt x="186266" y="93134"/>
                </a:lnTo>
                <a:lnTo>
                  <a:pt x="194733" y="118534"/>
                </a:lnTo>
                <a:lnTo>
                  <a:pt x="194733" y="135467"/>
                </a:lnTo>
                <a:lnTo>
                  <a:pt x="194733" y="160867"/>
                </a:lnTo>
                <a:lnTo>
                  <a:pt x="194733" y="186267"/>
                </a:lnTo>
                <a:lnTo>
                  <a:pt x="194733" y="211667"/>
                </a:lnTo>
                <a:lnTo>
                  <a:pt x="194733" y="228600"/>
                </a:lnTo>
                <a:lnTo>
                  <a:pt x="186266" y="254000"/>
                </a:lnTo>
                <a:lnTo>
                  <a:pt x="177800" y="270934"/>
                </a:lnTo>
                <a:lnTo>
                  <a:pt x="160866" y="296334"/>
                </a:lnTo>
                <a:lnTo>
                  <a:pt x="152400" y="304800"/>
                </a:lnTo>
                <a:lnTo>
                  <a:pt x="135467" y="321734"/>
                </a:lnTo>
                <a:lnTo>
                  <a:pt x="126999" y="330200"/>
                </a:lnTo>
                <a:lnTo>
                  <a:pt x="110066" y="338667"/>
                </a:lnTo>
                <a:lnTo>
                  <a:pt x="93133" y="347134"/>
                </a:lnTo>
                <a:lnTo>
                  <a:pt x="84666" y="347134"/>
                </a:lnTo>
                <a:lnTo>
                  <a:pt x="67733" y="338667"/>
                </a:lnTo>
                <a:lnTo>
                  <a:pt x="50799" y="338667"/>
                </a:lnTo>
                <a:lnTo>
                  <a:pt x="42333" y="330200"/>
                </a:lnTo>
                <a:lnTo>
                  <a:pt x="33866" y="313267"/>
                </a:lnTo>
                <a:lnTo>
                  <a:pt x="33866" y="304800"/>
                </a:lnTo>
                <a:lnTo>
                  <a:pt x="25400" y="287867"/>
                </a:lnTo>
                <a:lnTo>
                  <a:pt x="25400" y="279400"/>
                </a:lnTo>
                <a:lnTo>
                  <a:pt x="33866" y="270934"/>
                </a:lnTo>
                <a:lnTo>
                  <a:pt x="42333" y="262467"/>
                </a:lnTo>
                <a:lnTo>
                  <a:pt x="50799" y="245534"/>
                </a:lnTo>
                <a:lnTo>
                  <a:pt x="67733" y="237067"/>
                </a:lnTo>
                <a:lnTo>
                  <a:pt x="84666" y="228600"/>
                </a:lnTo>
                <a:lnTo>
                  <a:pt x="101600" y="220134"/>
                </a:lnTo>
                <a:lnTo>
                  <a:pt x="126999" y="220134"/>
                </a:lnTo>
                <a:lnTo>
                  <a:pt x="143933" y="220134"/>
                </a:lnTo>
                <a:lnTo>
                  <a:pt x="160866" y="220134"/>
                </a:lnTo>
                <a:lnTo>
                  <a:pt x="177800" y="228600"/>
                </a:lnTo>
                <a:lnTo>
                  <a:pt x="194733" y="237067"/>
                </a:lnTo>
                <a:lnTo>
                  <a:pt x="220133" y="245534"/>
                </a:lnTo>
                <a:lnTo>
                  <a:pt x="237066" y="254000"/>
                </a:lnTo>
                <a:lnTo>
                  <a:pt x="245533" y="262467"/>
                </a:lnTo>
                <a:lnTo>
                  <a:pt x="262466" y="279400"/>
                </a:lnTo>
                <a:lnTo>
                  <a:pt x="270933" y="287867"/>
                </a:lnTo>
                <a:lnTo>
                  <a:pt x="279399" y="304800"/>
                </a:lnTo>
                <a:lnTo>
                  <a:pt x="287867" y="321734"/>
                </a:lnTo>
                <a:lnTo>
                  <a:pt x="287867" y="330200"/>
                </a:lnTo>
                <a:lnTo>
                  <a:pt x="296333" y="338667"/>
                </a:lnTo>
                <a:lnTo>
                  <a:pt x="296333" y="347134"/>
                </a:lnTo>
                <a:lnTo>
                  <a:pt x="296333" y="355600"/>
                </a:lnTo>
                <a:lnTo>
                  <a:pt x="296333" y="355600"/>
                </a:lnTo>
                <a:lnTo>
                  <a:pt x="304800" y="355600"/>
                </a:lnTo>
                <a:lnTo>
                  <a:pt x="3048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7069667" y="3242733"/>
            <a:ext cx="245534" cy="381001"/>
          </a:xfrm>
          <a:custGeom>
            <a:avLst/>
            <a:gdLst/>
            <a:ahLst/>
            <a:cxnLst/>
            <a:rect l="0" t="0" r="0" b="0"/>
            <a:pathLst>
              <a:path w="245534" h="381001">
                <a:moveTo>
                  <a:pt x="143933" y="203200"/>
                </a:moveTo>
                <a:lnTo>
                  <a:pt x="143933" y="194734"/>
                </a:lnTo>
                <a:lnTo>
                  <a:pt x="143933" y="194734"/>
                </a:lnTo>
                <a:lnTo>
                  <a:pt x="135467" y="186267"/>
                </a:lnTo>
                <a:lnTo>
                  <a:pt x="135467" y="169334"/>
                </a:lnTo>
                <a:lnTo>
                  <a:pt x="126999" y="160867"/>
                </a:lnTo>
                <a:lnTo>
                  <a:pt x="118533" y="152400"/>
                </a:lnTo>
                <a:lnTo>
                  <a:pt x="110066" y="143934"/>
                </a:lnTo>
                <a:lnTo>
                  <a:pt x="101600" y="135467"/>
                </a:lnTo>
                <a:lnTo>
                  <a:pt x="93133" y="135467"/>
                </a:lnTo>
                <a:lnTo>
                  <a:pt x="84666" y="135467"/>
                </a:lnTo>
                <a:lnTo>
                  <a:pt x="67733" y="143934"/>
                </a:lnTo>
                <a:lnTo>
                  <a:pt x="59267" y="152400"/>
                </a:lnTo>
                <a:lnTo>
                  <a:pt x="42333" y="160867"/>
                </a:lnTo>
                <a:lnTo>
                  <a:pt x="33866" y="177800"/>
                </a:lnTo>
                <a:lnTo>
                  <a:pt x="25400" y="194734"/>
                </a:lnTo>
                <a:lnTo>
                  <a:pt x="16933" y="220134"/>
                </a:lnTo>
                <a:lnTo>
                  <a:pt x="8466" y="245534"/>
                </a:lnTo>
                <a:lnTo>
                  <a:pt x="0" y="270934"/>
                </a:lnTo>
                <a:lnTo>
                  <a:pt x="0" y="287867"/>
                </a:lnTo>
                <a:lnTo>
                  <a:pt x="0" y="313267"/>
                </a:lnTo>
                <a:lnTo>
                  <a:pt x="8466" y="330200"/>
                </a:lnTo>
                <a:lnTo>
                  <a:pt x="8466" y="347134"/>
                </a:lnTo>
                <a:lnTo>
                  <a:pt x="16933" y="364067"/>
                </a:lnTo>
                <a:lnTo>
                  <a:pt x="25400" y="372534"/>
                </a:lnTo>
                <a:lnTo>
                  <a:pt x="33866" y="381000"/>
                </a:lnTo>
                <a:lnTo>
                  <a:pt x="50799" y="381000"/>
                </a:lnTo>
                <a:lnTo>
                  <a:pt x="59267" y="381000"/>
                </a:lnTo>
                <a:lnTo>
                  <a:pt x="67733" y="372534"/>
                </a:lnTo>
                <a:lnTo>
                  <a:pt x="84666" y="364067"/>
                </a:lnTo>
                <a:lnTo>
                  <a:pt x="93133" y="347134"/>
                </a:lnTo>
                <a:lnTo>
                  <a:pt x="101600" y="330200"/>
                </a:lnTo>
                <a:lnTo>
                  <a:pt x="118533" y="304800"/>
                </a:lnTo>
                <a:lnTo>
                  <a:pt x="118533" y="279400"/>
                </a:lnTo>
                <a:lnTo>
                  <a:pt x="126999" y="254000"/>
                </a:lnTo>
                <a:lnTo>
                  <a:pt x="135467" y="228600"/>
                </a:lnTo>
                <a:lnTo>
                  <a:pt x="135467" y="194734"/>
                </a:lnTo>
                <a:lnTo>
                  <a:pt x="143933" y="160867"/>
                </a:lnTo>
                <a:lnTo>
                  <a:pt x="135467" y="127000"/>
                </a:lnTo>
                <a:lnTo>
                  <a:pt x="143933" y="101600"/>
                </a:lnTo>
                <a:lnTo>
                  <a:pt x="143933" y="76200"/>
                </a:lnTo>
                <a:lnTo>
                  <a:pt x="143933" y="50800"/>
                </a:lnTo>
                <a:lnTo>
                  <a:pt x="143933" y="33867"/>
                </a:lnTo>
                <a:lnTo>
                  <a:pt x="143933" y="16934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35467" y="25400"/>
                </a:lnTo>
                <a:lnTo>
                  <a:pt x="135467" y="42334"/>
                </a:lnTo>
                <a:lnTo>
                  <a:pt x="135467" y="67734"/>
                </a:lnTo>
                <a:lnTo>
                  <a:pt x="126999" y="93134"/>
                </a:lnTo>
                <a:lnTo>
                  <a:pt x="126999" y="118534"/>
                </a:lnTo>
                <a:lnTo>
                  <a:pt x="126999" y="152400"/>
                </a:lnTo>
                <a:lnTo>
                  <a:pt x="126999" y="177800"/>
                </a:lnTo>
                <a:lnTo>
                  <a:pt x="135467" y="203200"/>
                </a:lnTo>
                <a:lnTo>
                  <a:pt x="135467" y="237067"/>
                </a:lnTo>
                <a:lnTo>
                  <a:pt x="135467" y="262467"/>
                </a:lnTo>
                <a:lnTo>
                  <a:pt x="143933" y="279400"/>
                </a:lnTo>
                <a:lnTo>
                  <a:pt x="152400" y="296334"/>
                </a:lnTo>
                <a:lnTo>
                  <a:pt x="160866" y="313267"/>
                </a:lnTo>
                <a:lnTo>
                  <a:pt x="169333" y="321734"/>
                </a:lnTo>
                <a:lnTo>
                  <a:pt x="177800" y="338667"/>
                </a:lnTo>
                <a:lnTo>
                  <a:pt x="194733" y="338667"/>
                </a:lnTo>
                <a:lnTo>
                  <a:pt x="203199" y="347134"/>
                </a:lnTo>
                <a:lnTo>
                  <a:pt x="211667" y="347134"/>
                </a:lnTo>
                <a:lnTo>
                  <a:pt x="228600" y="338667"/>
                </a:lnTo>
                <a:lnTo>
                  <a:pt x="237066" y="338667"/>
                </a:lnTo>
                <a:lnTo>
                  <a:pt x="237066" y="338667"/>
                </a:lnTo>
                <a:lnTo>
                  <a:pt x="245533" y="321734"/>
                </a:lnTo>
                <a:lnTo>
                  <a:pt x="245533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7433734" y="3310467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16933" y="127000"/>
                </a:lnTo>
                <a:lnTo>
                  <a:pt x="16933" y="160866"/>
                </a:lnTo>
                <a:lnTo>
                  <a:pt x="16933" y="177800"/>
                </a:lnTo>
                <a:lnTo>
                  <a:pt x="8466" y="203200"/>
                </a:lnTo>
                <a:lnTo>
                  <a:pt x="8466" y="220133"/>
                </a:lnTo>
                <a:lnTo>
                  <a:pt x="8466" y="237066"/>
                </a:lnTo>
                <a:lnTo>
                  <a:pt x="8466" y="245533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7349066" y="34374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33867" y="16933"/>
                </a:lnTo>
                <a:lnTo>
                  <a:pt x="50801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118534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7586134" y="3327400"/>
            <a:ext cx="220133" cy="270934"/>
          </a:xfrm>
          <a:custGeom>
            <a:avLst/>
            <a:gdLst/>
            <a:ahLst/>
            <a:cxnLst/>
            <a:rect l="0" t="0" r="0" b="0"/>
            <a:pathLst>
              <a:path w="220133" h="270934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25399" y="42333"/>
                </a:lnTo>
                <a:lnTo>
                  <a:pt x="16933" y="50800"/>
                </a:lnTo>
                <a:lnTo>
                  <a:pt x="16933" y="76200"/>
                </a:lnTo>
                <a:lnTo>
                  <a:pt x="8466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27000"/>
                </a:lnTo>
                <a:lnTo>
                  <a:pt x="16933" y="127000"/>
                </a:lnTo>
                <a:lnTo>
                  <a:pt x="42333" y="127000"/>
                </a:lnTo>
                <a:lnTo>
                  <a:pt x="50799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8533" y="118533"/>
                </a:lnTo>
                <a:lnTo>
                  <a:pt x="135466" y="118533"/>
                </a:lnTo>
                <a:lnTo>
                  <a:pt x="160866" y="127000"/>
                </a:lnTo>
                <a:lnTo>
                  <a:pt x="177799" y="135467"/>
                </a:lnTo>
                <a:lnTo>
                  <a:pt x="194733" y="143933"/>
                </a:lnTo>
                <a:lnTo>
                  <a:pt x="211666" y="160867"/>
                </a:lnTo>
                <a:lnTo>
                  <a:pt x="220132" y="177800"/>
                </a:lnTo>
                <a:lnTo>
                  <a:pt x="220132" y="186267"/>
                </a:lnTo>
                <a:lnTo>
                  <a:pt x="220132" y="203200"/>
                </a:lnTo>
                <a:lnTo>
                  <a:pt x="220132" y="211667"/>
                </a:lnTo>
                <a:lnTo>
                  <a:pt x="211666" y="228600"/>
                </a:lnTo>
                <a:lnTo>
                  <a:pt x="203199" y="237067"/>
                </a:lnTo>
                <a:lnTo>
                  <a:pt x="186266" y="245533"/>
                </a:lnTo>
                <a:lnTo>
                  <a:pt x="160866" y="254000"/>
                </a:lnTo>
                <a:lnTo>
                  <a:pt x="143932" y="262467"/>
                </a:lnTo>
                <a:lnTo>
                  <a:pt x="118533" y="262467"/>
                </a:lnTo>
                <a:lnTo>
                  <a:pt x="93133" y="270933"/>
                </a:lnTo>
                <a:lnTo>
                  <a:pt x="67732" y="262467"/>
                </a:lnTo>
                <a:lnTo>
                  <a:pt x="50799" y="262467"/>
                </a:lnTo>
                <a:lnTo>
                  <a:pt x="50799" y="262467"/>
                </a:lnTo>
                <a:lnTo>
                  <a:pt x="33866" y="262467"/>
                </a:lnTo>
                <a:lnTo>
                  <a:pt x="33866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7594600" y="3318933"/>
            <a:ext cx="220135" cy="25401"/>
          </a:xfrm>
          <a:custGeom>
            <a:avLst/>
            <a:gdLst/>
            <a:ahLst/>
            <a:cxnLst/>
            <a:rect l="0" t="0" r="0" b="0"/>
            <a:pathLst>
              <a:path w="220135" h="254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43934" y="0"/>
                </a:lnTo>
                <a:lnTo>
                  <a:pt x="169333" y="8467"/>
                </a:lnTo>
                <a:lnTo>
                  <a:pt x="194733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20134" y="8467"/>
                </a:lnTo>
                <a:lnTo>
                  <a:pt x="2201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6341533" y="3810000"/>
            <a:ext cx="1989668" cy="76201"/>
          </a:xfrm>
          <a:custGeom>
            <a:avLst/>
            <a:gdLst/>
            <a:ahLst/>
            <a:cxnLst/>
            <a:rect l="0" t="0" r="0" b="0"/>
            <a:pathLst>
              <a:path w="1989668" h="76201">
                <a:moveTo>
                  <a:pt x="0" y="16933"/>
                </a:moveTo>
                <a:lnTo>
                  <a:pt x="0" y="16933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52400" y="8467"/>
                </a:lnTo>
                <a:lnTo>
                  <a:pt x="186267" y="8467"/>
                </a:lnTo>
                <a:lnTo>
                  <a:pt x="228600" y="0"/>
                </a:lnTo>
                <a:lnTo>
                  <a:pt x="270934" y="0"/>
                </a:lnTo>
                <a:lnTo>
                  <a:pt x="321733" y="0"/>
                </a:lnTo>
                <a:lnTo>
                  <a:pt x="364067" y="0"/>
                </a:lnTo>
                <a:lnTo>
                  <a:pt x="414867" y="0"/>
                </a:lnTo>
                <a:lnTo>
                  <a:pt x="474133" y="0"/>
                </a:lnTo>
                <a:lnTo>
                  <a:pt x="524934" y="0"/>
                </a:lnTo>
                <a:lnTo>
                  <a:pt x="584200" y="0"/>
                </a:lnTo>
                <a:lnTo>
                  <a:pt x="643467" y="0"/>
                </a:lnTo>
                <a:lnTo>
                  <a:pt x="702733" y="0"/>
                </a:lnTo>
                <a:lnTo>
                  <a:pt x="762000" y="0"/>
                </a:lnTo>
                <a:lnTo>
                  <a:pt x="829734" y="0"/>
                </a:lnTo>
                <a:lnTo>
                  <a:pt x="897467" y="8467"/>
                </a:lnTo>
                <a:lnTo>
                  <a:pt x="965200" y="8467"/>
                </a:lnTo>
                <a:lnTo>
                  <a:pt x="1024467" y="8467"/>
                </a:lnTo>
                <a:lnTo>
                  <a:pt x="1092201" y="8467"/>
                </a:lnTo>
                <a:lnTo>
                  <a:pt x="1159933" y="16933"/>
                </a:lnTo>
                <a:lnTo>
                  <a:pt x="1227667" y="16933"/>
                </a:lnTo>
                <a:lnTo>
                  <a:pt x="1286934" y="16933"/>
                </a:lnTo>
                <a:lnTo>
                  <a:pt x="1354667" y="25400"/>
                </a:lnTo>
                <a:lnTo>
                  <a:pt x="1422400" y="25400"/>
                </a:lnTo>
                <a:lnTo>
                  <a:pt x="1490134" y="25400"/>
                </a:lnTo>
                <a:lnTo>
                  <a:pt x="1557867" y="33867"/>
                </a:lnTo>
                <a:lnTo>
                  <a:pt x="1617133" y="42333"/>
                </a:lnTo>
                <a:lnTo>
                  <a:pt x="1676400" y="42333"/>
                </a:lnTo>
                <a:lnTo>
                  <a:pt x="1735667" y="50800"/>
                </a:lnTo>
                <a:lnTo>
                  <a:pt x="1794934" y="59267"/>
                </a:lnTo>
                <a:lnTo>
                  <a:pt x="1845733" y="59267"/>
                </a:lnTo>
                <a:lnTo>
                  <a:pt x="1888067" y="67733"/>
                </a:lnTo>
                <a:lnTo>
                  <a:pt x="1930401" y="76200"/>
                </a:lnTo>
                <a:lnTo>
                  <a:pt x="1964267" y="76200"/>
                </a:lnTo>
                <a:lnTo>
                  <a:pt x="1964267" y="76200"/>
                </a:lnTo>
                <a:lnTo>
                  <a:pt x="1989667" y="76200"/>
                </a:lnTo>
                <a:lnTo>
                  <a:pt x="1989667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502400" y="3073400"/>
            <a:ext cx="169335" cy="626534"/>
          </a:xfrm>
          <a:custGeom>
            <a:avLst/>
            <a:gdLst/>
            <a:ahLst/>
            <a:cxnLst/>
            <a:rect l="0" t="0" r="0" b="0"/>
            <a:pathLst>
              <a:path w="169335" h="626534">
                <a:moveTo>
                  <a:pt x="169334" y="0"/>
                </a:moveTo>
                <a:lnTo>
                  <a:pt x="160866" y="8467"/>
                </a:lnTo>
                <a:lnTo>
                  <a:pt x="152400" y="16933"/>
                </a:lnTo>
                <a:lnTo>
                  <a:pt x="143933" y="33867"/>
                </a:lnTo>
                <a:lnTo>
                  <a:pt x="127000" y="59267"/>
                </a:lnTo>
                <a:lnTo>
                  <a:pt x="118533" y="76200"/>
                </a:lnTo>
                <a:lnTo>
                  <a:pt x="93134" y="101600"/>
                </a:lnTo>
                <a:lnTo>
                  <a:pt x="84666" y="127000"/>
                </a:lnTo>
                <a:lnTo>
                  <a:pt x="67733" y="160867"/>
                </a:lnTo>
                <a:lnTo>
                  <a:pt x="59267" y="186267"/>
                </a:lnTo>
                <a:lnTo>
                  <a:pt x="42333" y="220133"/>
                </a:lnTo>
                <a:lnTo>
                  <a:pt x="33867" y="245533"/>
                </a:lnTo>
                <a:lnTo>
                  <a:pt x="25400" y="279400"/>
                </a:lnTo>
                <a:lnTo>
                  <a:pt x="16934" y="313267"/>
                </a:lnTo>
                <a:lnTo>
                  <a:pt x="8466" y="347133"/>
                </a:lnTo>
                <a:lnTo>
                  <a:pt x="0" y="372533"/>
                </a:lnTo>
                <a:lnTo>
                  <a:pt x="0" y="406400"/>
                </a:lnTo>
                <a:lnTo>
                  <a:pt x="0" y="440267"/>
                </a:lnTo>
                <a:lnTo>
                  <a:pt x="0" y="465667"/>
                </a:lnTo>
                <a:lnTo>
                  <a:pt x="8466" y="499533"/>
                </a:lnTo>
                <a:lnTo>
                  <a:pt x="25400" y="524933"/>
                </a:lnTo>
                <a:lnTo>
                  <a:pt x="42333" y="550333"/>
                </a:lnTo>
                <a:lnTo>
                  <a:pt x="67733" y="567267"/>
                </a:lnTo>
                <a:lnTo>
                  <a:pt x="93134" y="592667"/>
                </a:lnTo>
                <a:lnTo>
                  <a:pt x="118533" y="609600"/>
                </a:lnTo>
                <a:lnTo>
                  <a:pt x="118533" y="609600"/>
                </a:lnTo>
                <a:lnTo>
                  <a:pt x="152400" y="626533"/>
                </a:lnTo>
                <a:lnTo>
                  <a:pt x="152400" y="626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7823200" y="3149600"/>
            <a:ext cx="160868" cy="592668"/>
          </a:xfrm>
          <a:custGeom>
            <a:avLst/>
            <a:gdLst/>
            <a:ahLst/>
            <a:cxnLst/>
            <a:rect l="0" t="0" r="0" b="0"/>
            <a:pathLst>
              <a:path w="160868" h="592668">
                <a:moveTo>
                  <a:pt x="0" y="0"/>
                </a:moveTo>
                <a:lnTo>
                  <a:pt x="8467" y="0"/>
                </a:lnTo>
                <a:lnTo>
                  <a:pt x="16933" y="8467"/>
                </a:lnTo>
                <a:lnTo>
                  <a:pt x="25400" y="16933"/>
                </a:lnTo>
                <a:lnTo>
                  <a:pt x="42333" y="25400"/>
                </a:lnTo>
                <a:lnTo>
                  <a:pt x="59266" y="42333"/>
                </a:lnTo>
                <a:lnTo>
                  <a:pt x="84667" y="59267"/>
                </a:lnTo>
                <a:lnTo>
                  <a:pt x="101600" y="84667"/>
                </a:lnTo>
                <a:lnTo>
                  <a:pt x="118533" y="118533"/>
                </a:lnTo>
                <a:lnTo>
                  <a:pt x="135466" y="143933"/>
                </a:lnTo>
                <a:lnTo>
                  <a:pt x="152400" y="186267"/>
                </a:lnTo>
                <a:lnTo>
                  <a:pt x="160867" y="220133"/>
                </a:lnTo>
                <a:lnTo>
                  <a:pt x="160867" y="262467"/>
                </a:lnTo>
                <a:lnTo>
                  <a:pt x="160867" y="304800"/>
                </a:lnTo>
                <a:lnTo>
                  <a:pt x="160867" y="347133"/>
                </a:lnTo>
                <a:lnTo>
                  <a:pt x="143934" y="389467"/>
                </a:lnTo>
                <a:lnTo>
                  <a:pt x="127000" y="431800"/>
                </a:lnTo>
                <a:lnTo>
                  <a:pt x="101600" y="474133"/>
                </a:lnTo>
                <a:lnTo>
                  <a:pt x="84667" y="516467"/>
                </a:lnTo>
                <a:lnTo>
                  <a:pt x="50800" y="550333"/>
                </a:lnTo>
                <a:lnTo>
                  <a:pt x="50800" y="550333"/>
                </a:lnTo>
                <a:lnTo>
                  <a:pt x="25400" y="592667"/>
                </a:lnTo>
                <a:lnTo>
                  <a:pt x="25400" y="592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8466667" y="3843867"/>
            <a:ext cx="50801" cy="76201"/>
          </a:xfrm>
          <a:custGeom>
            <a:avLst/>
            <a:gdLst/>
            <a:ahLst/>
            <a:cxnLst/>
            <a:rect l="0" t="0" r="0" b="0"/>
            <a:pathLst>
              <a:path w="50801" h="76201">
                <a:moveTo>
                  <a:pt x="25399" y="8466"/>
                </a:move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3" y="59266"/>
                </a:lnTo>
                <a:lnTo>
                  <a:pt x="42333" y="67733"/>
                </a:lnTo>
                <a:lnTo>
                  <a:pt x="33867" y="76200"/>
                </a:lnTo>
                <a:lnTo>
                  <a:pt x="25399" y="76200"/>
                </a:lnTo>
                <a:lnTo>
                  <a:pt x="25399" y="76200"/>
                </a:lnTo>
                <a:lnTo>
                  <a:pt x="16933" y="67733"/>
                </a:lnTo>
                <a:lnTo>
                  <a:pt x="8466" y="67733"/>
                </a:lnTo>
                <a:lnTo>
                  <a:pt x="8466" y="59266"/>
                </a:lnTo>
                <a:lnTo>
                  <a:pt x="8466" y="50800"/>
                </a:lnTo>
                <a:lnTo>
                  <a:pt x="8466" y="42333"/>
                </a:lnTo>
                <a:lnTo>
                  <a:pt x="16933" y="25400"/>
                </a:lnTo>
                <a:lnTo>
                  <a:pt x="16933" y="25400"/>
                </a:lnTo>
                <a:lnTo>
                  <a:pt x="25399" y="16933"/>
                </a:lnTo>
                <a:lnTo>
                  <a:pt x="25399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25399" y="33866"/>
                </a:lnTo>
                <a:lnTo>
                  <a:pt x="25399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6612467" y="3945467"/>
            <a:ext cx="270934" cy="465667"/>
          </a:xfrm>
          <a:custGeom>
            <a:avLst/>
            <a:gdLst/>
            <a:ahLst/>
            <a:cxnLst/>
            <a:rect l="0" t="0" r="0" b="0"/>
            <a:pathLst>
              <a:path w="270934" h="465667">
                <a:moveTo>
                  <a:pt x="152400" y="279400"/>
                </a:moveTo>
                <a:lnTo>
                  <a:pt x="160866" y="279400"/>
                </a:lnTo>
                <a:lnTo>
                  <a:pt x="160866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77800" y="270933"/>
                </a:lnTo>
                <a:lnTo>
                  <a:pt x="177800" y="262466"/>
                </a:lnTo>
                <a:lnTo>
                  <a:pt x="186266" y="245533"/>
                </a:lnTo>
                <a:lnTo>
                  <a:pt x="186266" y="237066"/>
                </a:lnTo>
                <a:lnTo>
                  <a:pt x="186266" y="220133"/>
                </a:lnTo>
                <a:lnTo>
                  <a:pt x="177800" y="203200"/>
                </a:lnTo>
                <a:lnTo>
                  <a:pt x="177800" y="186266"/>
                </a:lnTo>
                <a:lnTo>
                  <a:pt x="169333" y="169333"/>
                </a:lnTo>
                <a:lnTo>
                  <a:pt x="152400" y="152400"/>
                </a:lnTo>
                <a:lnTo>
                  <a:pt x="143933" y="135466"/>
                </a:lnTo>
                <a:lnTo>
                  <a:pt x="126999" y="127000"/>
                </a:lnTo>
                <a:lnTo>
                  <a:pt x="110066" y="118533"/>
                </a:lnTo>
                <a:lnTo>
                  <a:pt x="93133" y="127000"/>
                </a:lnTo>
                <a:lnTo>
                  <a:pt x="84666" y="135466"/>
                </a:lnTo>
                <a:lnTo>
                  <a:pt x="67733" y="143933"/>
                </a:lnTo>
                <a:lnTo>
                  <a:pt x="50799" y="160866"/>
                </a:lnTo>
                <a:lnTo>
                  <a:pt x="33866" y="177800"/>
                </a:lnTo>
                <a:lnTo>
                  <a:pt x="16933" y="203200"/>
                </a:lnTo>
                <a:lnTo>
                  <a:pt x="8466" y="228600"/>
                </a:lnTo>
                <a:lnTo>
                  <a:pt x="8466" y="262466"/>
                </a:lnTo>
                <a:lnTo>
                  <a:pt x="0" y="296333"/>
                </a:lnTo>
                <a:lnTo>
                  <a:pt x="0" y="321733"/>
                </a:lnTo>
                <a:lnTo>
                  <a:pt x="8466" y="355600"/>
                </a:lnTo>
                <a:lnTo>
                  <a:pt x="16933" y="381000"/>
                </a:lnTo>
                <a:lnTo>
                  <a:pt x="25400" y="406400"/>
                </a:lnTo>
                <a:lnTo>
                  <a:pt x="33866" y="423333"/>
                </a:lnTo>
                <a:lnTo>
                  <a:pt x="50799" y="440266"/>
                </a:lnTo>
                <a:lnTo>
                  <a:pt x="59267" y="448733"/>
                </a:lnTo>
                <a:lnTo>
                  <a:pt x="76200" y="457200"/>
                </a:lnTo>
                <a:lnTo>
                  <a:pt x="93133" y="465666"/>
                </a:lnTo>
                <a:lnTo>
                  <a:pt x="101600" y="457200"/>
                </a:lnTo>
                <a:lnTo>
                  <a:pt x="118533" y="448733"/>
                </a:lnTo>
                <a:lnTo>
                  <a:pt x="135467" y="440266"/>
                </a:lnTo>
                <a:lnTo>
                  <a:pt x="143933" y="423333"/>
                </a:lnTo>
                <a:lnTo>
                  <a:pt x="160866" y="397933"/>
                </a:lnTo>
                <a:lnTo>
                  <a:pt x="169333" y="372533"/>
                </a:lnTo>
                <a:lnTo>
                  <a:pt x="177800" y="347133"/>
                </a:lnTo>
                <a:lnTo>
                  <a:pt x="177800" y="304800"/>
                </a:lnTo>
                <a:lnTo>
                  <a:pt x="186266" y="270933"/>
                </a:lnTo>
                <a:lnTo>
                  <a:pt x="194733" y="228600"/>
                </a:lnTo>
                <a:lnTo>
                  <a:pt x="194733" y="194733"/>
                </a:lnTo>
                <a:lnTo>
                  <a:pt x="194733" y="152400"/>
                </a:lnTo>
                <a:lnTo>
                  <a:pt x="194733" y="118533"/>
                </a:lnTo>
                <a:lnTo>
                  <a:pt x="194733" y="76200"/>
                </a:lnTo>
                <a:lnTo>
                  <a:pt x="203199" y="50800"/>
                </a:lnTo>
                <a:lnTo>
                  <a:pt x="203199" y="25400"/>
                </a:lnTo>
                <a:lnTo>
                  <a:pt x="203199" y="16933"/>
                </a:lnTo>
                <a:lnTo>
                  <a:pt x="203199" y="0"/>
                </a:lnTo>
                <a:lnTo>
                  <a:pt x="203199" y="0"/>
                </a:lnTo>
                <a:lnTo>
                  <a:pt x="203199" y="0"/>
                </a:lnTo>
                <a:lnTo>
                  <a:pt x="203199" y="0"/>
                </a:lnTo>
                <a:lnTo>
                  <a:pt x="203199" y="16933"/>
                </a:lnTo>
                <a:lnTo>
                  <a:pt x="203199" y="25400"/>
                </a:lnTo>
                <a:lnTo>
                  <a:pt x="203199" y="50800"/>
                </a:lnTo>
                <a:lnTo>
                  <a:pt x="203199" y="76200"/>
                </a:lnTo>
                <a:lnTo>
                  <a:pt x="203199" y="110066"/>
                </a:lnTo>
                <a:lnTo>
                  <a:pt x="203199" y="143933"/>
                </a:lnTo>
                <a:lnTo>
                  <a:pt x="203199" y="186266"/>
                </a:lnTo>
                <a:lnTo>
                  <a:pt x="203199" y="228600"/>
                </a:lnTo>
                <a:lnTo>
                  <a:pt x="211667" y="262466"/>
                </a:lnTo>
                <a:lnTo>
                  <a:pt x="211667" y="304800"/>
                </a:lnTo>
                <a:lnTo>
                  <a:pt x="211667" y="338666"/>
                </a:lnTo>
                <a:lnTo>
                  <a:pt x="220133" y="372533"/>
                </a:lnTo>
                <a:lnTo>
                  <a:pt x="228600" y="397933"/>
                </a:lnTo>
                <a:lnTo>
                  <a:pt x="228600" y="423333"/>
                </a:lnTo>
                <a:lnTo>
                  <a:pt x="237066" y="440266"/>
                </a:lnTo>
                <a:lnTo>
                  <a:pt x="245533" y="448733"/>
                </a:lnTo>
                <a:lnTo>
                  <a:pt x="254000" y="448733"/>
                </a:lnTo>
                <a:lnTo>
                  <a:pt x="262466" y="440266"/>
                </a:lnTo>
                <a:lnTo>
                  <a:pt x="262466" y="440266"/>
                </a:lnTo>
                <a:lnTo>
                  <a:pt x="270933" y="431800"/>
                </a:lnTo>
                <a:lnTo>
                  <a:pt x="270933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6908800" y="4191000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43934" y="8467"/>
                </a:lnTo>
                <a:lnTo>
                  <a:pt x="1439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7145867" y="4055533"/>
            <a:ext cx="25401" cy="347135"/>
          </a:xfrm>
          <a:custGeom>
            <a:avLst/>
            <a:gdLst/>
            <a:ahLst/>
            <a:cxnLst/>
            <a:rect l="0" t="0" r="0" b="0"/>
            <a:pathLst>
              <a:path w="25401" h="347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6" y="135467"/>
                </a:lnTo>
                <a:lnTo>
                  <a:pt x="8466" y="169334"/>
                </a:lnTo>
                <a:lnTo>
                  <a:pt x="8466" y="203200"/>
                </a:lnTo>
                <a:lnTo>
                  <a:pt x="8466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8466" y="338667"/>
                </a:lnTo>
                <a:lnTo>
                  <a:pt x="8466" y="347134"/>
                </a:lnTo>
                <a:lnTo>
                  <a:pt x="16933" y="347134"/>
                </a:lnTo>
                <a:lnTo>
                  <a:pt x="16933" y="338667"/>
                </a:lnTo>
                <a:lnTo>
                  <a:pt x="16933" y="338667"/>
                </a:lnTo>
                <a:lnTo>
                  <a:pt x="25400" y="321734"/>
                </a:lnTo>
                <a:lnTo>
                  <a:pt x="25400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230533" y="3962400"/>
            <a:ext cx="152401" cy="567268"/>
          </a:xfrm>
          <a:custGeom>
            <a:avLst/>
            <a:gdLst/>
            <a:ahLst/>
            <a:cxnLst/>
            <a:rect l="0" t="0" r="0" b="0"/>
            <a:pathLst>
              <a:path w="152401" h="567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16933"/>
                </a:lnTo>
                <a:lnTo>
                  <a:pt x="50801" y="33867"/>
                </a:lnTo>
                <a:lnTo>
                  <a:pt x="67734" y="42333"/>
                </a:lnTo>
                <a:lnTo>
                  <a:pt x="93134" y="67733"/>
                </a:lnTo>
                <a:lnTo>
                  <a:pt x="101600" y="93133"/>
                </a:lnTo>
                <a:lnTo>
                  <a:pt x="118533" y="118533"/>
                </a:lnTo>
                <a:lnTo>
                  <a:pt x="127001" y="152400"/>
                </a:lnTo>
                <a:lnTo>
                  <a:pt x="135467" y="186267"/>
                </a:lnTo>
                <a:lnTo>
                  <a:pt x="152400" y="220133"/>
                </a:lnTo>
                <a:lnTo>
                  <a:pt x="152400" y="262467"/>
                </a:lnTo>
                <a:lnTo>
                  <a:pt x="152400" y="304800"/>
                </a:lnTo>
                <a:lnTo>
                  <a:pt x="152400" y="347133"/>
                </a:lnTo>
                <a:lnTo>
                  <a:pt x="143934" y="389467"/>
                </a:lnTo>
                <a:lnTo>
                  <a:pt x="143934" y="431800"/>
                </a:lnTo>
                <a:lnTo>
                  <a:pt x="135467" y="465667"/>
                </a:lnTo>
                <a:lnTo>
                  <a:pt x="127001" y="499533"/>
                </a:lnTo>
                <a:lnTo>
                  <a:pt x="118533" y="524933"/>
                </a:lnTo>
                <a:lnTo>
                  <a:pt x="110067" y="550333"/>
                </a:lnTo>
                <a:lnTo>
                  <a:pt x="101600" y="558800"/>
                </a:lnTo>
                <a:lnTo>
                  <a:pt x="93134" y="567267"/>
                </a:lnTo>
                <a:lnTo>
                  <a:pt x="84667" y="567267"/>
                </a:lnTo>
                <a:lnTo>
                  <a:pt x="84667" y="550333"/>
                </a:lnTo>
                <a:lnTo>
                  <a:pt x="84667" y="550333"/>
                </a:lnTo>
                <a:lnTo>
                  <a:pt x="84667" y="541867"/>
                </a:lnTo>
                <a:lnTo>
                  <a:pt x="84667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7425266" y="3886200"/>
            <a:ext cx="143935" cy="668868"/>
          </a:xfrm>
          <a:custGeom>
            <a:avLst/>
            <a:gdLst/>
            <a:ahLst/>
            <a:cxnLst/>
            <a:rect l="0" t="0" r="0" b="0"/>
            <a:pathLst>
              <a:path w="143935" h="668868">
                <a:moveTo>
                  <a:pt x="93134" y="16933"/>
                </a:moveTo>
                <a:lnTo>
                  <a:pt x="93134" y="16933"/>
                </a:lnTo>
                <a:lnTo>
                  <a:pt x="101601" y="16933"/>
                </a:lnTo>
                <a:lnTo>
                  <a:pt x="101601" y="16933"/>
                </a:lnTo>
                <a:lnTo>
                  <a:pt x="101601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27001" y="16933"/>
                </a:lnTo>
                <a:lnTo>
                  <a:pt x="127001" y="16933"/>
                </a:lnTo>
                <a:lnTo>
                  <a:pt x="127001" y="16933"/>
                </a:lnTo>
                <a:lnTo>
                  <a:pt x="127001" y="25400"/>
                </a:lnTo>
                <a:lnTo>
                  <a:pt x="127001" y="25400"/>
                </a:lnTo>
                <a:lnTo>
                  <a:pt x="127001" y="25400"/>
                </a:lnTo>
                <a:lnTo>
                  <a:pt x="127001" y="25400"/>
                </a:lnTo>
                <a:lnTo>
                  <a:pt x="127001" y="25400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0067" y="33867"/>
                </a:lnTo>
                <a:lnTo>
                  <a:pt x="101601" y="42333"/>
                </a:lnTo>
                <a:lnTo>
                  <a:pt x="93134" y="50800"/>
                </a:lnTo>
                <a:lnTo>
                  <a:pt x="76200" y="67733"/>
                </a:lnTo>
                <a:lnTo>
                  <a:pt x="67734" y="84667"/>
                </a:lnTo>
                <a:lnTo>
                  <a:pt x="50801" y="101600"/>
                </a:lnTo>
                <a:lnTo>
                  <a:pt x="42334" y="127000"/>
                </a:lnTo>
                <a:lnTo>
                  <a:pt x="33867" y="160867"/>
                </a:lnTo>
                <a:lnTo>
                  <a:pt x="16934" y="194733"/>
                </a:lnTo>
                <a:lnTo>
                  <a:pt x="8468" y="228600"/>
                </a:lnTo>
                <a:lnTo>
                  <a:pt x="8468" y="270933"/>
                </a:lnTo>
                <a:lnTo>
                  <a:pt x="0" y="313267"/>
                </a:lnTo>
                <a:lnTo>
                  <a:pt x="0" y="355600"/>
                </a:lnTo>
                <a:lnTo>
                  <a:pt x="0" y="397933"/>
                </a:lnTo>
                <a:lnTo>
                  <a:pt x="8468" y="431800"/>
                </a:lnTo>
                <a:lnTo>
                  <a:pt x="16934" y="474133"/>
                </a:lnTo>
                <a:lnTo>
                  <a:pt x="25401" y="508000"/>
                </a:lnTo>
                <a:lnTo>
                  <a:pt x="33867" y="541867"/>
                </a:lnTo>
                <a:lnTo>
                  <a:pt x="50801" y="575733"/>
                </a:lnTo>
                <a:lnTo>
                  <a:pt x="67734" y="609600"/>
                </a:lnTo>
                <a:lnTo>
                  <a:pt x="76200" y="626533"/>
                </a:lnTo>
                <a:lnTo>
                  <a:pt x="93134" y="651933"/>
                </a:lnTo>
                <a:lnTo>
                  <a:pt x="110067" y="668867"/>
                </a:lnTo>
                <a:lnTo>
                  <a:pt x="118534" y="668867"/>
                </a:lnTo>
                <a:lnTo>
                  <a:pt x="127001" y="668867"/>
                </a:lnTo>
                <a:lnTo>
                  <a:pt x="127001" y="668867"/>
                </a:lnTo>
                <a:lnTo>
                  <a:pt x="143934" y="668867"/>
                </a:lnTo>
                <a:lnTo>
                  <a:pt x="143934" y="668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7594600" y="4030133"/>
            <a:ext cx="270934" cy="491068"/>
          </a:xfrm>
          <a:custGeom>
            <a:avLst/>
            <a:gdLst/>
            <a:ahLst/>
            <a:cxnLst/>
            <a:rect l="0" t="0" r="0" b="0"/>
            <a:pathLst>
              <a:path w="270934" h="491068">
                <a:moveTo>
                  <a:pt x="76200" y="177800"/>
                </a:move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0867"/>
                </a:lnTo>
                <a:lnTo>
                  <a:pt x="76200" y="169334"/>
                </a:lnTo>
                <a:lnTo>
                  <a:pt x="67734" y="169334"/>
                </a:lnTo>
                <a:lnTo>
                  <a:pt x="67734" y="177800"/>
                </a:lnTo>
                <a:lnTo>
                  <a:pt x="59266" y="186267"/>
                </a:lnTo>
                <a:lnTo>
                  <a:pt x="50800" y="203200"/>
                </a:lnTo>
                <a:lnTo>
                  <a:pt x="33867" y="220134"/>
                </a:lnTo>
                <a:lnTo>
                  <a:pt x="25400" y="245534"/>
                </a:lnTo>
                <a:lnTo>
                  <a:pt x="16933" y="279400"/>
                </a:lnTo>
                <a:lnTo>
                  <a:pt x="8467" y="313267"/>
                </a:lnTo>
                <a:lnTo>
                  <a:pt x="0" y="338667"/>
                </a:lnTo>
                <a:lnTo>
                  <a:pt x="0" y="372534"/>
                </a:lnTo>
                <a:lnTo>
                  <a:pt x="0" y="397934"/>
                </a:lnTo>
                <a:lnTo>
                  <a:pt x="0" y="423334"/>
                </a:lnTo>
                <a:lnTo>
                  <a:pt x="8467" y="440267"/>
                </a:lnTo>
                <a:lnTo>
                  <a:pt x="16933" y="457200"/>
                </a:lnTo>
                <a:lnTo>
                  <a:pt x="33867" y="465667"/>
                </a:lnTo>
                <a:lnTo>
                  <a:pt x="42333" y="474134"/>
                </a:lnTo>
                <a:lnTo>
                  <a:pt x="59266" y="474134"/>
                </a:lnTo>
                <a:lnTo>
                  <a:pt x="76200" y="474134"/>
                </a:lnTo>
                <a:lnTo>
                  <a:pt x="84667" y="465667"/>
                </a:lnTo>
                <a:lnTo>
                  <a:pt x="101600" y="448734"/>
                </a:lnTo>
                <a:lnTo>
                  <a:pt x="110067" y="431800"/>
                </a:lnTo>
                <a:lnTo>
                  <a:pt x="118533" y="397934"/>
                </a:lnTo>
                <a:lnTo>
                  <a:pt x="127000" y="372534"/>
                </a:lnTo>
                <a:lnTo>
                  <a:pt x="135466" y="338667"/>
                </a:lnTo>
                <a:lnTo>
                  <a:pt x="143934" y="304800"/>
                </a:lnTo>
                <a:lnTo>
                  <a:pt x="143934" y="262467"/>
                </a:lnTo>
                <a:lnTo>
                  <a:pt x="143934" y="220134"/>
                </a:lnTo>
                <a:lnTo>
                  <a:pt x="143934" y="177800"/>
                </a:lnTo>
                <a:lnTo>
                  <a:pt x="143934" y="143934"/>
                </a:lnTo>
                <a:lnTo>
                  <a:pt x="143934" y="101600"/>
                </a:lnTo>
                <a:lnTo>
                  <a:pt x="135466" y="67734"/>
                </a:lnTo>
                <a:lnTo>
                  <a:pt x="135466" y="42334"/>
                </a:lnTo>
                <a:lnTo>
                  <a:pt x="135466" y="25400"/>
                </a:ln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35466" y="25400"/>
                </a:lnTo>
                <a:lnTo>
                  <a:pt x="135466" y="42334"/>
                </a:lnTo>
                <a:lnTo>
                  <a:pt x="135466" y="67734"/>
                </a:lnTo>
                <a:lnTo>
                  <a:pt x="135466" y="101600"/>
                </a:lnTo>
                <a:lnTo>
                  <a:pt x="135466" y="135467"/>
                </a:lnTo>
                <a:lnTo>
                  <a:pt x="143934" y="169334"/>
                </a:lnTo>
                <a:lnTo>
                  <a:pt x="143934" y="203200"/>
                </a:lnTo>
                <a:lnTo>
                  <a:pt x="143934" y="245534"/>
                </a:lnTo>
                <a:lnTo>
                  <a:pt x="143934" y="287867"/>
                </a:lnTo>
                <a:lnTo>
                  <a:pt x="152400" y="330200"/>
                </a:lnTo>
                <a:lnTo>
                  <a:pt x="160867" y="364067"/>
                </a:lnTo>
                <a:lnTo>
                  <a:pt x="169333" y="397934"/>
                </a:lnTo>
                <a:lnTo>
                  <a:pt x="177800" y="431800"/>
                </a:lnTo>
                <a:lnTo>
                  <a:pt x="194733" y="457200"/>
                </a:lnTo>
                <a:lnTo>
                  <a:pt x="203200" y="474134"/>
                </a:lnTo>
                <a:lnTo>
                  <a:pt x="211666" y="482600"/>
                </a:lnTo>
                <a:lnTo>
                  <a:pt x="228600" y="491067"/>
                </a:lnTo>
                <a:lnTo>
                  <a:pt x="245533" y="491067"/>
                </a:lnTo>
                <a:lnTo>
                  <a:pt x="262467" y="482600"/>
                </a:lnTo>
                <a:lnTo>
                  <a:pt x="262467" y="482600"/>
                </a:lnTo>
                <a:lnTo>
                  <a:pt x="270933" y="465667"/>
                </a:lnTo>
                <a:lnTo>
                  <a:pt x="270933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7941733" y="4174067"/>
            <a:ext cx="16934" cy="262467"/>
          </a:xfrm>
          <a:custGeom>
            <a:avLst/>
            <a:gdLst/>
            <a:ahLst/>
            <a:cxnLst/>
            <a:rect l="0" t="0" r="0" b="0"/>
            <a:pathLst>
              <a:path w="16934" h="262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35466"/>
                </a:lnTo>
                <a:lnTo>
                  <a:pt x="16933" y="160866"/>
                </a:lnTo>
                <a:lnTo>
                  <a:pt x="16933" y="186266"/>
                </a:lnTo>
                <a:lnTo>
                  <a:pt x="16933" y="211666"/>
                </a:lnTo>
                <a:lnTo>
                  <a:pt x="16933" y="237066"/>
                </a:lnTo>
                <a:lnTo>
                  <a:pt x="16933" y="245533"/>
                </a:lnTo>
                <a:lnTo>
                  <a:pt x="16933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7882466" y="4301067"/>
            <a:ext cx="160869" cy="16934"/>
          </a:xfrm>
          <a:custGeom>
            <a:avLst/>
            <a:gdLst/>
            <a:ahLst/>
            <a:cxnLst/>
            <a:rect l="0" t="0" r="0" b="0"/>
            <a:pathLst>
              <a:path w="160869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33867" y="16933"/>
                </a:lnTo>
                <a:lnTo>
                  <a:pt x="50801" y="16933"/>
                </a:lnTo>
                <a:lnTo>
                  <a:pt x="67734" y="16933"/>
                </a:lnTo>
                <a:lnTo>
                  <a:pt x="84668" y="16933"/>
                </a:lnTo>
                <a:lnTo>
                  <a:pt x="101601" y="16933"/>
                </a:lnTo>
                <a:lnTo>
                  <a:pt x="127001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60868" y="0"/>
                </a:lnTo>
                <a:lnTo>
                  <a:pt x="1608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8094133" y="4089400"/>
            <a:ext cx="186268" cy="364068"/>
          </a:xfrm>
          <a:custGeom>
            <a:avLst/>
            <a:gdLst/>
            <a:ahLst/>
            <a:cxnLst/>
            <a:rect l="0" t="0" r="0" b="0"/>
            <a:pathLst>
              <a:path w="186268" h="364068">
                <a:moveTo>
                  <a:pt x="16933" y="16933"/>
                </a:moveTo>
                <a:lnTo>
                  <a:pt x="16933" y="16933"/>
                </a:lnTo>
                <a:lnTo>
                  <a:pt x="25401" y="8467"/>
                </a:lnTo>
                <a:lnTo>
                  <a:pt x="25401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1" y="25400"/>
                </a:lnTo>
                <a:lnTo>
                  <a:pt x="110067" y="42333"/>
                </a:lnTo>
                <a:lnTo>
                  <a:pt x="127000" y="67733"/>
                </a:lnTo>
                <a:lnTo>
                  <a:pt x="127000" y="93133"/>
                </a:lnTo>
                <a:lnTo>
                  <a:pt x="127000" y="127000"/>
                </a:lnTo>
                <a:lnTo>
                  <a:pt x="127000" y="160867"/>
                </a:lnTo>
                <a:lnTo>
                  <a:pt x="118534" y="194733"/>
                </a:lnTo>
                <a:lnTo>
                  <a:pt x="110067" y="228600"/>
                </a:lnTo>
                <a:lnTo>
                  <a:pt x="101601" y="254000"/>
                </a:lnTo>
                <a:lnTo>
                  <a:pt x="84667" y="279400"/>
                </a:lnTo>
                <a:lnTo>
                  <a:pt x="76200" y="304800"/>
                </a:lnTo>
                <a:lnTo>
                  <a:pt x="59267" y="321733"/>
                </a:lnTo>
                <a:lnTo>
                  <a:pt x="50800" y="330200"/>
                </a:lnTo>
                <a:lnTo>
                  <a:pt x="33867" y="330200"/>
                </a:lnTo>
                <a:lnTo>
                  <a:pt x="25401" y="330200"/>
                </a:lnTo>
                <a:lnTo>
                  <a:pt x="16933" y="321733"/>
                </a:lnTo>
                <a:lnTo>
                  <a:pt x="8467" y="313267"/>
                </a:lnTo>
                <a:lnTo>
                  <a:pt x="0" y="304800"/>
                </a:lnTo>
                <a:lnTo>
                  <a:pt x="0" y="287867"/>
                </a:lnTo>
                <a:lnTo>
                  <a:pt x="0" y="270933"/>
                </a:lnTo>
                <a:lnTo>
                  <a:pt x="0" y="245533"/>
                </a:lnTo>
                <a:lnTo>
                  <a:pt x="16933" y="228600"/>
                </a:lnTo>
                <a:lnTo>
                  <a:pt x="25401" y="220133"/>
                </a:lnTo>
                <a:lnTo>
                  <a:pt x="33867" y="211667"/>
                </a:lnTo>
                <a:lnTo>
                  <a:pt x="50800" y="203200"/>
                </a:lnTo>
                <a:lnTo>
                  <a:pt x="67734" y="203200"/>
                </a:lnTo>
                <a:lnTo>
                  <a:pt x="84667" y="211667"/>
                </a:lnTo>
                <a:lnTo>
                  <a:pt x="101601" y="220133"/>
                </a:lnTo>
                <a:lnTo>
                  <a:pt x="118534" y="228600"/>
                </a:lnTo>
                <a:lnTo>
                  <a:pt x="135467" y="245533"/>
                </a:lnTo>
                <a:lnTo>
                  <a:pt x="152400" y="270933"/>
                </a:lnTo>
                <a:lnTo>
                  <a:pt x="160867" y="296333"/>
                </a:lnTo>
                <a:lnTo>
                  <a:pt x="169333" y="321733"/>
                </a:lnTo>
                <a:lnTo>
                  <a:pt x="177801" y="338667"/>
                </a:lnTo>
                <a:lnTo>
                  <a:pt x="177801" y="355600"/>
                </a:lnTo>
                <a:lnTo>
                  <a:pt x="186267" y="364067"/>
                </a:lnTo>
                <a:lnTo>
                  <a:pt x="186267" y="364067"/>
                </a:lnTo>
                <a:lnTo>
                  <a:pt x="186267" y="364067"/>
                </a:lnTo>
                <a:lnTo>
                  <a:pt x="186267" y="364067"/>
                </a:lnTo>
                <a:lnTo>
                  <a:pt x="186267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8271934" y="3996267"/>
            <a:ext cx="186267" cy="651934"/>
          </a:xfrm>
          <a:custGeom>
            <a:avLst/>
            <a:gdLst/>
            <a:ahLst/>
            <a:cxnLst/>
            <a:rect l="0" t="0" r="0" b="0"/>
            <a:pathLst>
              <a:path w="186267" h="6519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399" y="8466"/>
                </a:lnTo>
                <a:lnTo>
                  <a:pt x="33866" y="25400"/>
                </a:lnTo>
                <a:lnTo>
                  <a:pt x="59266" y="42333"/>
                </a:lnTo>
                <a:lnTo>
                  <a:pt x="84666" y="59266"/>
                </a:lnTo>
                <a:lnTo>
                  <a:pt x="110066" y="84666"/>
                </a:lnTo>
                <a:lnTo>
                  <a:pt x="126999" y="110066"/>
                </a:lnTo>
                <a:lnTo>
                  <a:pt x="152400" y="143933"/>
                </a:lnTo>
                <a:lnTo>
                  <a:pt x="169333" y="177800"/>
                </a:lnTo>
                <a:lnTo>
                  <a:pt x="177799" y="228600"/>
                </a:lnTo>
                <a:lnTo>
                  <a:pt x="186266" y="270933"/>
                </a:lnTo>
                <a:lnTo>
                  <a:pt x="186266" y="321733"/>
                </a:lnTo>
                <a:lnTo>
                  <a:pt x="177799" y="372533"/>
                </a:lnTo>
                <a:lnTo>
                  <a:pt x="169333" y="423333"/>
                </a:lnTo>
                <a:lnTo>
                  <a:pt x="152400" y="465666"/>
                </a:lnTo>
                <a:lnTo>
                  <a:pt x="135466" y="508000"/>
                </a:lnTo>
                <a:lnTo>
                  <a:pt x="118533" y="550333"/>
                </a:lnTo>
                <a:lnTo>
                  <a:pt x="93133" y="584200"/>
                </a:lnTo>
                <a:lnTo>
                  <a:pt x="67732" y="609600"/>
                </a:lnTo>
                <a:lnTo>
                  <a:pt x="33866" y="635000"/>
                </a:lnTo>
                <a:lnTo>
                  <a:pt x="33866" y="635000"/>
                </a:lnTo>
                <a:lnTo>
                  <a:pt x="16933" y="651933"/>
                </a:lnTo>
                <a:lnTo>
                  <a:pt x="16933" y="651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7636933" y="4191000"/>
            <a:ext cx="110068" cy="84668"/>
          </a:xfrm>
          <a:custGeom>
            <a:avLst/>
            <a:gdLst/>
            <a:ahLst/>
            <a:cxnLst/>
            <a:rect l="0" t="0" r="0" b="0"/>
            <a:pathLst>
              <a:path w="110068" h="84668">
                <a:moveTo>
                  <a:pt x="110067" y="84667"/>
                </a:moveTo>
                <a:lnTo>
                  <a:pt x="110067" y="84667"/>
                </a:lnTo>
                <a:lnTo>
                  <a:pt x="101601" y="84667"/>
                </a:lnTo>
                <a:lnTo>
                  <a:pt x="101601" y="84667"/>
                </a:lnTo>
                <a:lnTo>
                  <a:pt x="101601" y="76200"/>
                </a:lnTo>
                <a:lnTo>
                  <a:pt x="93133" y="76200"/>
                </a:lnTo>
                <a:lnTo>
                  <a:pt x="93133" y="67733"/>
                </a:lnTo>
                <a:lnTo>
                  <a:pt x="93133" y="67733"/>
                </a:lnTo>
                <a:lnTo>
                  <a:pt x="93133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42333"/>
                </a:lnTo>
                <a:lnTo>
                  <a:pt x="59267" y="42333"/>
                </a:lnTo>
                <a:lnTo>
                  <a:pt x="59267" y="33867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42334" y="8467"/>
                </a:lnTo>
                <a:lnTo>
                  <a:pt x="33867" y="8467"/>
                </a:lnTo>
                <a:lnTo>
                  <a:pt x="25401" y="8467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6460067" y="3911600"/>
            <a:ext cx="169334" cy="660401"/>
          </a:xfrm>
          <a:custGeom>
            <a:avLst/>
            <a:gdLst/>
            <a:ahLst/>
            <a:cxnLst/>
            <a:rect l="0" t="0" r="0" b="0"/>
            <a:pathLst>
              <a:path w="169334" h="660401">
                <a:moveTo>
                  <a:pt x="118533" y="0"/>
                </a:moveTo>
                <a:lnTo>
                  <a:pt x="110066" y="8467"/>
                </a:lnTo>
                <a:lnTo>
                  <a:pt x="110066" y="16933"/>
                </a:lnTo>
                <a:lnTo>
                  <a:pt x="101600" y="33867"/>
                </a:lnTo>
                <a:lnTo>
                  <a:pt x="84666" y="50800"/>
                </a:lnTo>
                <a:lnTo>
                  <a:pt x="76200" y="67733"/>
                </a:lnTo>
                <a:lnTo>
                  <a:pt x="59267" y="84667"/>
                </a:lnTo>
                <a:lnTo>
                  <a:pt x="50799" y="110067"/>
                </a:lnTo>
                <a:lnTo>
                  <a:pt x="33866" y="143933"/>
                </a:lnTo>
                <a:lnTo>
                  <a:pt x="25400" y="169333"/>
                </a:lnTo>
                <a:lnTo>
                  <a:pt x="16933" y="203200"/>
                </a:lnTo>
                <a:lnTo>
                  <a:pt x="8466" y="237067"/>
                </a:lnTo>
                <a:lnTo>
                  <a:pt x="0" y="270933"/>
                </a:lnTo>
                <a:lnTo>
                  <a:pt x="0" y="313267"/>
                </a:lnTo>
                <a:lnTo>
                  <a:pt x="0" y="347133"/>
                </a:lnTo>
                <a:lnTo>
                  <a:pt x="8466" y="389467"/>
                </a:lnTo>
                <a:lnTo>
                  <a:pt x="16933" y="423333"/>
                </a:lnTo>
                <a:lnTo>
                  <a:pt x="25400" y="457200"/>
                </a:lnTo>
                <a:lnTo>
                  <a:pt x="42333" y="491067"/>
                </a:lnTo>
                <a:lnTo>
                  <a:pt x="59267" y="516467"/>
                </a:lnTo>
                <a:lnTo>
                  <a:pt x="76200" y="550333"/>
                </a:lnTo>
                <a:lnTo>
                  <a:pt x="101600" y="575733"/>
                </a:lnTo>
                <a:lnTo>
                  <a:pt x="118533" y="601133"/>
                </a:lnTo>
                <a:lnTo>
                  <a:pt x="135467" y="626533"/>
                </a:lnTo>
                <a:lnTo>
                  <a:pt x="152400" y="643467"/>
                </a:lnTo>
                <a:lnTo>
                  <a:pt x="152400" y="643467"/>
                </a:lnTo>
                <a:lnTo>
                  <a:pt x="169333" y="660400"/>
                </a:lnTo>
                <a:lnTo>
                  <a:pt x="169333" y="660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8847667" y="3293533"/>
            <a:ext cx="152401" cy="541868"/>
          </a:xfrm>
          <a:custGeom>
            <a:avLst/>
            <a:gdLst/>
            <a:ahLst/>
            <a:cxnLst/>
            <a:rect l="0" t="0" r="0" b="0"/>
            <a:pathLst>
              <a:path w="152401" h="541868">
                <a:moveTo>
                  <a:pt x="152400" y="8467"/>
                </a:moveTo>
                <a:lnTo>
                  <a:pt x="152400" y="8467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599" y="16934"/>
                </a:lnTo>
                <a:lnTo>
                  <a:pt x="93133" y="25400"/>
                </a:lnTo>
                <a:lnTo>
                  <a:pt x="84666" y="42334"/>
                </a:lnTo>
                <a:lnTo>
                  <a:pt x="67733" y="59267"/>
                </a:lnTo>
                <a:lnTo>
                  <a:pt x="59266" y="84667"/>
                </a:lnTo>
                <a:lnTo>
                  <a:pt x="50800" y="110067"/>
                </a:lnTo>
                <a:lnTo>
                  <a:pt x="42333" y="135467"/>
                </a:lnTo>
                <a:lnTo>
                  <a:pt x="33867" y="169334"/>
                </a:lnTo>
                <a:lnTo>
                  <a:pt x="25399" y="194734"/>
                </a:lnTo>
                <a:lnTo>
                  <a:pt x="16933" y="228600"/>
                </a:lnTo>
                <a:lnTo>
                  <a:pt x="8466" y="254000"/>
                </a:lnTo>
                <a:lnTo>
                  <a:pt x="8466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0" y="372534"/>
                </a:lnTo>
                <a:lnTo>
                  <a:pt x="0" y="397934"/>
                </a:lnTo>
                <a:lnTo>
                  <a:pt x="8466" y="423334"/>
                </a:lnTo>
                <a:lnTo>
                  <a:pt x="8466" y="448734"/>
                </a:lnTo>
                <a:lnTo>
                  <a:pt x="25399" y="474134"/>
                </a:lnTo>
                <a:lnTo>
                  <a:pt x="33867" y="499534"/>
                </a:lnTo>
                <a:lnTo>
                  <a:pt x="50800" y="516467"/>
                </a:lnTo>
                <a:lnTo>
                  <a:pt x="67733" y="533400"/>
                </a:lnTo>
                <a:lnTo>
                  <a:pt x="67733" y="533400"/>
                </a:lnTo>
                <a:lnTo>
                  <a:pt x="76200" y="541867"/>
                </a:lnTo>
                <a:lnTo>
                  <a:pt x="76200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9008533" y="3412067"/>
            <a:ext cx="330202" cy="406401"/>
          </a:xfrm>
          <a:custGeom>
            <a:avLst/>
            <a:gdLst/>
            <a:ahLst/>
            <a:cxnLst/>
            <a:rect l="0" t="0" r="0" b="0"/>
            <a:pathLst>
              <a:path w="330202" h="406401">
                <a:moveTo>
                  <a:pt x="194734" y="228600"/>
                </a:moveTo>
                <a:lnTo>
                  <a:pt x="203200" y="220133"/>
                </a:lnTo>
                <a:lnTo>
                  <a:pt x="203200" y="220133"/>
                </a:lnTo>
                <a:lnTo>
                  <a:pt x="203200" y="211666"/>
                </a:lnTo>
                <a:lnTo>
                  <a:pt x="203200" y="194733"/>
                </a:lnTo>
                <a:lnTo>
                  <a:pt x="203200" y="177800"/>
                </a:lnTo>
                <a:lnTo>
                  <a:pt x="194734" y="169333"/>
                </a:lnTo>
                <a:lnTo>
                  <a:pt x="194734" y="152400"/>
                </a:lnTo>
                <a:lnTo>
                  <a:pt x="186267" y="143933"/>
                </a:lnTo>
                <a:lnTo>
                  <a:pt x="169333" y="135466"/>
                </a:lnTo>
                <a:lnTo>
                  <a:pt x="160867" y="135466"/>
                </a:lnTo>
                <a:lnTo>
                  <a:pt x="143934" y="135466"/>
                </a:lnTo>
                <a:lnTo>
                  <a:pt x="118534" y="135466"/>
                </a:lnTo>
                <a:lnTo>
                  <a:pt x="101601" y="143933"/>
                </a:lnTo>
                <a:lnTo>
                  <a:pt x="84667" y="152400"/>
                </a:lnTo>
                <a:lnTo>
                  <a:pt x="67734" y="169333"/>
                </a:lnTo>
                <a:lnTo>
                  <a:pt x="50800" y="177800"/>
                </a:lnTo>
                <a:lnTo>
                  <a:pt x="33867" y="203200"/>
                </a:lnTo>
                <a:lnTo>
                  <a:pt x="16933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0" y="313266"/>
                </a:lnTo>
                <a:lnTo>
                  <a:pt x="0" y="338666"/>
                </a:lnTo>
                <a:lnTo>
                  <a:pt x="8467" y="364066"/>
                </a:lnTo>
                <a:lnTo>
                  <a:pt x="16933" y="381000"/>
                </a:lnTo>
                <a:lnTo>
                  <a:pt x="33867" y="389466"/>
                </a:lnTo>
                <a:lnTo>
                  <a:pt x="42334" y="397933"/>
                </a:lnTo>
                <a:lnTo>
                  <a:pt x="59267" y="406400"/>
                </a:lnTo>
                <a:lnTo>
                  <a:pt x="67734" y="406400"/>
                </a:lnTo>
                <a:lnTo>
                  <a:pt x="93133" y="406400"/>
                </a:lnTo>
                <a:lnTo>
                  <a:pt x="101601" y="397933"/>
                </a:lnTo>
                <a:lnTo>
                  <a:pt x="118534" y="381000"/>
                </a:lnTo>
                <a:lnTo>
                  <a:pt x="127000" y="372533"/>
                </a:lnTo>
                <a:lnTo>
                  <a:pt x="143934" y="347133"/>
                </a:lnTo>
                <a:lnTo>
                  <a:pt x="152400" y="330200"/>
                </a:lnTo>
                <a:lnTo>
                  <a:pt x="160867" y="304800"/>
                </a:lnTo>
                <a:lnTo>
                  <a:pt x="169333" y="279400"/>
                </a:lnTo>
                <a:lnTo>
                  <a:pt x="177801" y="245533"/>
                </a:lnTo>
                <a:lnTo>
                  <a:pt x="177801" y="211666"/>
                </a:lnTo>
                <a:lnTo>
                  <a:pt x="186267" y="177800"/>
                </a:lnTo>
                <a:lnTo>
                  <a:pt x="186267" y="135466"/>
                </a:lnTo>
                <a:lnTo>
                  <a:pt x="194734" y="101600"/>
                </a:lnTo>
                <a:lnTo>
                  <a:pt x="194734" y="67733"/>
                </a:lnTo>
                <a:lnTo>
                  <a:pt x="194734" y="42333"/>
                </a:lnTo>
                <a:lnTo>
                  <a:pt x="194734" y="25400"/>
                </a:lnTo>
                <a:lnTo>
                  <a:pt x="194734" y="8466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6"/>
                </a:lnTo>
                <a:lnTo>
                  <a:pt x="203200" y="16933"/>
                </a:lnTo>
                <a:lnTo>
                  <a:pt x="203200" y="42333"/>
                </a:lnTo>
                <a:lnTo>
                  <a:pt x="203200" y="67733"/>
                </a:lnTo>
                <a:lnTo>
                  <a:pt x="203200" y="101600"/>
                </a:lnTo>
                <a:lnTo>
                  <a:pt x="203200" y="135466"/>
                </a:lnTo>
                <a:lnTo>
                  <a:pt x="203200" y="169333"/>
                </a:lnTo>
                <a:lnTo>
                  <a:pt x="203200" y="203200"/>
                </a:lnTo>
                <a:lnTo>
                  <a:pt x="203200" y="228600"/>
                </a:lnTo>
                <a:lnTo>
                  <a:pt x="211667" y="262466"/>
                </a:lnTo>
                <a:lnTo>
                  <a:pt x="220134" y="287866"/>
                </a:lnTo>
                <a:lnTo>
                  <a:pt x="228600" y="313266"/>
                </a:lnTo>
                <a:lnTo>
                  <a:pt x="237067" y="330200"/>
                </a:lnTo>
                <a:lnTo>
                  <a:pt x="245533" y="347133"/>
                </a:lnTo>
                <a:lnTo>
                  <a:pt x="262467" y="355600"/>
                </a:lnTo>
                <a:lnTo>
                  <a:pt x="270934" y="364066"/>
                </a:lnTo>
                <a:lnTo>
                  <a:pt x="287867" y="372533"/>
                </a:lnTo>
                <a:lnTo>
                  <a:pt x="296334" y="372533"/>
                </a:lnTo>
                <a:lnTo>
                  <a:pt x="313267" y="364066"/>
                </a:lnTo>
                <a:lnTo>
                  <a:pt x="321733" y="347133"/>
                </a:lnTo>
                <a:lnTo>
                  <a:pt x="321733" y="347133"/>
                </a:lnTo>
                <a:lnTo>
                  <a:pt x="330201" y="338666"/>
                </a:lnTo>
                <a:lnTo>
                  <a:pt x="330201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9398000" y="3488267"/>
            <a:ext cx="8467" cy="304801"/>
          </a:xfrm>
          <a:custGeom>
            <a:avLst/>
            <a:gdLst/>
            <a:ahLst/>
            <a:cxnLst/>
            <a:rect l="0" t="0" r="0" b="0"/>
            <a:pathLst>
              <a:path w="8467" h="304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8466" y="169333"/>
                </a:lnTo>
                <a:lnTo>
                  <a:pt x="8466" y="203200"/>
                </a:lnTo>
                <a:lnTo>
                  <a:pt x="8466" y="228600"/>
                </a:lnTo>
                <a:lnTo>
                  <a:pt x="8466" y="245533"/>
                </a:lnTo>
                <a:lnTo>
                  <a:pt x="8466" y="270933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9321800" y="3606800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6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9609667" y="3505200"/>
            <a:ext cx="8467" cy="304801"/>
          </a:xfrm>
          <a:custGeom>
            <a:avLst/>
            <a:gdLst/>
            <a:ahLst/>
            <a:cxnLst/>
            <a:rect l="0" t="0" r="0" b="0"/>
            <a:pathLst>
              <a:path w="8467" h="304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8466" y="254000"/>
                </a:lnTo>
                <a:lnTo>
                  <a:pt x="8466" y="270933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96333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296333"/>
                </a:lnTo>
                <a:lnTo>
                  <a:pt x="8466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9652000" y="3352800"/>
            <a:ext cx="152401" cy="541868"/>
          </a:xfrm>
          <a:custGeom>
            <a:avLst/>
            <a:gdLst/>
            <a:ahLst/>
            <a:cxnLst/>
            <a:rect l="0" t="0" r="0" b="0"/>
            <a:pathLst>
              <a:path w="152401" h="541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50800"/>
                </a:lnTo>
                <a:lnTo>
                  <a:pt x="59266" y="67733"/>
                </a:lnTo>
                <a:lnTo>
                  <a:pt x="84667" y="93133"/>
                </a:lnTo>
                <a:lnTo>
                  <a:pt x="101600" y="118533"/>
                </a:lnTo>
                <a:lnTo>
                  <a:pt x="118534" y="152400"/>
                </a:lnTo>
                <a:lnTo>
                  <a:pt x="135466" y="194733"/>
                </a:lnTo>
                <a:lnTo>
                  <a:pt x="152400" y="228600"/>
                </a:lnTo>
                <a:lnTo>
                  <a:pt x="152400" y="270933"/>
                </a:lnTo>
                <a:lnTo>
                  <a:pt x="152400" y="313267"/>
                </a:lnTo>
                <a:lnTo>
                  <a:pt x="152400" y="347133"/>
                </a:lnTo>
                <a:lnTo>
                  <a:pt x="135466" y="381000"/>
                </a:lnTo>
                <a:lnTo>
                  <a:pt x="127000" y="406400"/>
                </a:lnTo>
                <a:lnTo>
                  <a:pt x="118534" y="431800"/>
                </a:lnTo>
                <a:lnTo>
                  <a:pt x="110067" y="457200"/>
                </a:lnTo>
                <a:lnTo>
                  <a:pt x="93133" y="474133"/>
                </a:lnTo>
                <a:lnTo>
                  <a:pt x="84667" y="491067"/>
                </a:lnTo>
                <a:lnTo>
                  <a:pt x="76200" y="508000"/>
                </a:lnTo>
                <a:lnTo>
                  <a:pt x="67734" y="524933"/>
                </a:lnTo>
                <a:lnTo>
                  <a:pt x="67734" y="533400"/>
                </a:lnTo>
                <a:lnTo>
                  <a:pt x="59266" y="541867"/>
                </a:lnTo>
                <a:lnTo>
                  <a:pt x="59266" y="541867"/>
                </a:lnTo>
                <a:lnTo>
                  <a:pt x="59266" y="541867"/>
                </a:lnTo>
                <a:lnTo>
                  <a:pt x="59266" y="533400"/>
                </a:lnTo>
                <a:lnTo>
                  <a:pt x="59266" y="533400"/>
                </a:lnTo>
                <a:lnTo>
                  <a:pt x="59266" y="524933"/>
                </a:lnTo>
                <a:lnTo>
                  <a:pt x="59266" y="524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9956800" y="3344333"/>
            <a:ext cx="127001" cy="550335"/>
          </a:xfrm>
          <a:custGeom>
            <a:avLst/>
            <a:gdLst/>
            <a:ahLst/>
            <a:cxnLst/>
            <a:rect l="0" t="0" r="0" b="0"/>
            <a:pathLst>
              <a:path w="127001" h="550335">
                <a:moveTo>
                  <a:pt x="127000" y="0"/>
                </a:moveTo>
                <a:lnTo>
                  <a:pt x="127000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18534" y="16934"/>
                </a:lnTo>
                <a:lnTo>
                  <a:pt x="118534" y="16934"/>
                </a:lnTo>
                <a:lnTo>
                  <a:pt x="110067" y="25400"/>
                </a:lnTo>
                <a:lnTo>
                  <a:pt x="101600" y="33867"/>
                </a:lnTo>
                <a:lnTo>
                  <a:pt x="93133" y="50800"/>
                </a:lnTo>
                <a:lnTo>
                  <a:pt x="84666" y="67734"/>
                </a:lnTo>
                <a:lnTo>
                  <a:pt x="76200" y="84667"/>
                </a:lnTo>
                <a:lnTo>
                  <a:pt x="59266" y="110067"/>
                </a:lnTo>
                <a:lnTo>
                  <a:pt x="50800" y="135467"/>
                </a:lnTo>
                <a:lnTo>
                  <a:pt x="33867" y="169334"/>
                </a:lnTo>
                <a:lnTo>
                  <a:pt x="25400" y="203200"/>
                </a:lnTo>
                <a:lnTo>
                  <a:pt x="16933" y="237067"/>
                </a:lnTo>
                <a:lnTo>
                  <a:pt x="8466" y="262467"/>
                </a:lnTo>
                <a:lnTo>
                  <a:pt x="8466" y="296334"/>
                </a:lnTo>
                <a:lnTo>
                  <a:pt x="0" y="330200"/>
                </a:lnTo>
                <a:lnTo>
                  <a:pt x="8466" y="355600"/>
                </a:lnTo>
                <a:lnTo>
                  <a:pt x="8466" y="381000"/>
                </a:lnTo>
                <a:lnTo>
                  <a:pt x="16933" y="406400"/>
                </a:lnTo>
                <a:lnTo>
                  <a:pt x="25400" y="431800"/>
                </a:lnTo>
                <a:lnTo>
                  <a:pt x="33867" y="457200"/>
                </a:lnTo>
                <a:lnTo>
                  <a:pt x="42334" y="474134"/>
                </a:lnTo>
                <a:lnTo>
                  <a:pt x="50800" y="491067"/>
                </a:lnTo>
                <a:lnTo>
                  <a:pt x="59266" y="508000"/>
                </a:lnTo>
                <a:lnTo>
                  <a:pt x="59266" y="516467"/>
                </a:lnTo>
                <a:lnTo>
                  <a:pt x="67734" y="524934"/>
                </a:lnTo>
                <a:lnTo>
                  <a:pt x="67734" y="533400"/>
                </a:lnTo>
                <a:lnTo>
                  <a:pt x="67734" y="533400"/>
                </a:lnTo>
                <a:lnTo>
                  <a:pt x="67734" y="541867"/>
                </a:lnTo>
                <a:lnTo>
                  <a:pt x="67734" y="541867"/>
                </a:lnTo>
                <a:lnTo>
                  <a:pt x="67734" y="541867"/>
                </a:lnTo>
                <a:lnTo>
                  <a:pt x="67734" y="541867"/>
                </a:lnTo>
                <a:lnTo>
                  <a:pt x="67734" y="541867"/>
                </a:lnTo>
                <a:lnTo>
                  <a:pt x="67734" y="541867"/>
                </a:lnTo>
                <a:lnTo>
                  <a:pt x="67734" y="550334"/>
                </a:lnTo>
                <a:lnTo>
                  <a:pt x="67734" y="541867"/>
                </a:lnTo>
                <a:lnTo>
                  <a:pt x="67734" y="541867"/>
                </a:lnTo>
                <a:lnTo>
                  <a:pt x="67734" y="541867"/>
                </a:lnTo>
                <a:lnTo>
                  <a:pt x="67734" y="541867"/>
                </a:lnTo>
                <a:lnTo>
                  <a:pt x="76200" y="541867"/>
                </a:lnTo>
                <a:lnTo>
                  <a:pt x="76200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0075334" y="3437467"/>
            <a:ext cx="287867" cy="414867"/>
          </a:xfrm>
          <a:custGeom>
            <a:avLst/>
            <a:gdLst/>
            <a:ahLst/>
            <a:cxnLst/>
            <a:rect l="0" t="0" r="0" b="0"/>
            <a:pathLst>
              <a:path w="287867" h="414867">
                <a:moveTo>
                  <a:pt x="169332" y="245533"/>
                </a:moveTo>
                <a:lnTo>
                  <a:pt x="169332" y="245533"/>
                </a:lnTo>
                <a:lnTo>
                  <a:pt x="169332" y="245533"/>
                </a:lnTo>
                <a:lnTo>
                  <a:pt x="169332" y="245533"/>
                </a:lnTo>
                <a:lnTo>
                  <a:pt x="169332" y="245533"/>
                </a:lnTo>
                <a:lnTo>
                  <a:pt x="169332" y="237066"/>
                </a:lnTo>
                <a:lnTo>
                  <a:pt x="169332" y="237066"/>
                </a:lnTo>
                <a:lnTo>
                  <a:pt x="169332" y="220133"/>
                </a:lnTo>
                <a:lnTo>
                  <a:pt x="160866" y="211666"/>
                </a:lnTo>
                <a:lnTo>
                  <a:pt x="152400" y="203200"/>
                </a:lnTo>
                <a:lnTo>
                  <a:pt x="135466" y="194733"/>
                </a:lnTo>
                <a:lnTo>
                  <a:pt x="118532" y="194733"/>
                </a:lnTo>
                <a:lnTo>
                  <a:pt x="110066" y="194733"/>
                </a:lnTo>
                <a:lnTo>
                  <a:pt x="84666" y="194733"/>
                </a:lnTo>
                <a:lnTo>
                  <a:pt x="67733" y="203200"/>
                </a:lnTo>
                <a:lnTo>
                  <a:pt x="50799" y="211666"/>
                </a:lnTo>
                <a:lnTo>
                  <a:pt x="33866" y="220133"/>
                </a:lnTo>
                <a:lnTo>
                  <a:pt x="16932" y="237066"/>
                </a:lnTo>
                <a:lnTo>
                  <a:pt x="8466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38666"/>
                </a:lnTo>
                <a:lnTo>
                  <a:pt x="8466" y="355600"/>
                </a:lnTo>
                <a:lnTo>
                  <a:pt x="25400" y="381000"/>
                </a:lnTo>
                <a:lnTo>
                  <a:pt x="33866" y="397933"/>
                </a:lnTo>
                <a:lnTo>
                  <a:pt x="50799" y="406400"/>
                </a:lnTo>
                <a:lnTo>
                  <a:pt x="67733" y="414866"/>
                </a:lnTo>
                <a:lnTo>
                  <a:pt x="84666" y="414866"/>
                </a:lnTo>
                <a:lnTo>
                  <a:pt x="101600" y="414866"/>
                </a:lnTo>
                <a:lnTo>
                  <a:pt x="118532" y="406400"/>
                </a:lnTo>
                <a:lnTo>
                  <a:pt x="135466" y="389466"/>
                </a:lnTo>
                <a:lnTo>
                  <a:pt x="143933" y="372533"/>
                </a:lnTo>
                <a:lnTo>
                  <a:pt x="152400" y="355600"/>
                </a:lnTo>
                <a:lnTo>
                  <a:pt x="160866" y="330200"/>
                </a:lnTo>
                <a:lnTo>
                  <a:pt x="169332" y="296333"/>
                </a:lnTo>
                <a:lnTo>
                  <a:pt x="169332" y="262466"/>
                </a:lnTo>
                <a:lnTo>
                  <a:pt x="177800" y="228600"/>
                </a:lnTo>
                <a:lnTo>
                  <a:pt x="177800" y="186266"/>
                </a:lnTo>
                <a:lnTo>
                  <a:pt x="177800" y="152400"/>
                </a:lnTo>
                <a:lnTo>
                  <a:pt x="177800" y="110066"/>
                </a:lnTo>
                <a:lnTo>
                  <a:pt x="169332" y="76200"/>
                </a:lnTo>
                <a:lnTo>
                  <a:pt x="169332" y="50800"/>
                </a:lnTo>
                <a:lnTo>
                  <a:pt x="169332" y="25400"/>
                </a:lnTo>
                <a:lnTo>
                  <a:pt x="160866" y="16933"/>
                </a:lnTo>
                <a:lnTo>
                  <a:pt x="160866" y="8466"/>
                </a:lnTo>
                <a:lnTo>
                  <a:pt x="160866" y="0"/>
                </a:lnTo>
                <a:lnTo>
                  <a:pt x="160866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43933" y="76200"/>
                </a:lnTo>
                <a:lnTo>
                  <a:pt x="143933" y="110066"/>
                </a:lnTo>
                <a:lnTo>
                  <a:pt x="143933" y="143933"/>
                </a:lnTo>
                <a:lnTo>
                  <a:pt x="143933" y="186266"/>
                </a:lnTo>
                <a:lnTo>
                  <a:pt x="152400" y="228600"/>
                </a:lnTo>
                <a:lnTo>
                  <a:pt x="160866" y="270933"/>
                </a:lnTo>
                <a:lnTo>
                  <a:pt x="160866" y="296333"/>
                </a:lnTo>
                <a:lnTo>
                  <a:pt x="169332" y="330200"/>
                </a:lnTo>
                <a:lnTo>
                  <a:pt x="177800" y="355600"/>
                </a:lnTo>
                <a:lnTo>
                  <a:pt x="194732" y="372533"/>
                </a:lnTo>
                <a:lnTo>
                  <a:pt x="203199" y="389466"/>
                </a:lnTo>
                <a:lnTo>
                  <a:pt x="220133" y="406400"/>
                </a:lnTo>
                <a:lnTo>
                  <a:pt x="228600" y="414866"/>
                </a:lnTo>
                <a:lnTo>
                  <a:pt x="245532" y="414866"/>
                </a:lnTo>
                <a:lnTo>
                  <a:pt x="254000" y="406400"/>
                </a:lnTo>
                <a:lnTo>
                  <a:pt x="270932" y="397933"/>
                </a:lnTo>
                <a:lnTo>
                  <a:pt x="270932" y="397933"/>
                </a:lnTo>
                <a:lnTo>
                  <a:pt x="287866" y="381000"/>
                </a:lnTo>
                <a:lnTo>
                  <a:pt x="287866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0447867" y="3564467"/>
            <a:ext cx="25400" cy="237067"/>
          </a:xfrm>
          <a:custGeom>
            <a:avLst/>
            <a:gdLst/>
            <a:ahLst/>
            <a:cxnLst/>
            <a:rect l="0" t="0" r="0" b="0"/>
            <a:pathLst>
              <a:path w="25400" h="2370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25399" y="101600"/>
                </a:lnTo>
                <a:lnTo>
                  <a:pt x="25399" y="135466"/>
                </a:lnTo>
                <a:lnTo>
                  <a:pt x="25399" y="160866"/>
                </a:lnTo>
                <a:lnTo>
                  <a:pt x="25399" y="194733"/>
                </a:lnTo>
                <a:lnTo>
                  <a:pt x="16933" y="211666"/>
                </a:lnTo>
                <a:lnTo>
                  <a:pt x="16933" y="228600"/>
                </a:lnTo>
                <a:lnTo>
                  <a:pt x="16933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0380134" y="36745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2" y="8467"/>
                </a:lnTo>
                <a:lnTo>
                  <a:pt x="67733" y="8467"/>
                </a:lnTo>
                <a:lnTo>
                  <a:pt x="93132" y="8467"/>
                </a:lnTo>
                <a:lnTo>
                  <a:pt x="110066" y="16934"/>
                </a:lnTo>
                <a:lnTo>
                  <a:pt x="143933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0608734" y="3522133"/>
            <a:ext cx="237067" cy="313268"/>
          </a:xfrm>
          <a:custGeom>
            <a:avLst/>
            <a:gdLst/>
            <a:ahLst/>
            <a:cxnLst/>
            <a:rect l="0" t="0" r="0" b="0"/>
            <a:pathLst>
              <a:path w="237067" h="313268">
                <a:moveTo>
                  <a:pt x="33866" y="8467"/>
                </a:moveTo>
                <a:lnTo>
                  <a:pt x="33866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42332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10066" y="0"/>
                </a:lnTo>
                <a:lnTo>
                  <a:pt x="126999" y="0"/>
                </a:lnTo>
                <a:lnTo>
                  <a:pt x="143933" y="8467"/>
                </a:lnTo>
                <a:lnTo>
                  <a:pt x="169332" y="16934"/>
                </a:lnTo>
                <a:lnTo>
                  <a:pt x="177800" y="25400"/>
                </a:lnTo>
                <a:lnTo>
                  <a:pt x="186266" y="50800"/>
                </a:lnTo>
                <a:lnTo>
                  <a:pt x="186266" y="67734"/>
                </a:lnTo>
                <a:lnTo>
                  <a:pt x="186266" y="93134"/>
                </a:lnTo>
                <a:lnTo>
                  <a:pt x="177800" y="127000"/>
                </a:lnTo>
                <a:lnTo>
                  <a:pt x="169332" y="152400"/>
                </a:lnTo>
                <a:lnTo>
                  <a:pt x="152400" y="177800"/>
                </a:lnTo>
                <a:lnTo>
                  <a:pt x="135466" y="203200"/>
                </a:lnTo>
                <a:lnTo>
                  <a:pt x="118532" y="220134"/>
                </a:lnTo>
                <a:lnTo>
                  <a:pt x="101600" y="237067"/>
                </a:lnTo>
                <a:lnTo>
                  <a:pt x="76200" y="245534"/>
                </a:lnTo>
                <a:lnTo>
                  <a:pt x="59266" y="254000"/>
                </a:lnTo>
                <a:lnTo>
                  <a:pt x="42332" y="254000"/>
                </a:lnTo>
                <a:lnTo>
                  <a:pt x="25400" y="245534"/>
                </a:lnTo>
                <a:lnTo>
                  <a:pt x="16932" y="245534"/>
                </a:lnTo>
                <a:lnTo>
                  <a:pt x="8466" y="237067"/>
                </a:lnTo>
                <a:lnTo>
                  <a:pt x="0" y="228600"/>
                </a:lnTo>
                <a:lnTo>
                  <a:pt x="0" y="228600"/>
                </a:lnTo>
                <a:lnTo>
                  <a:pt x="8466" y="220134"/>
                </a:lnTo>
                <a:lnTo>
                  <a:pt x="16932" y="211667"/>
                </a:lnTo>
                <a:lnTo>
                  <a:pt x="33866" y="203200"/>
                </a:lnTo>
                <a:lnTo>
                  <a:pt x="59266" y="194734"/>
                </a:lnTo>
                <a:lnTo>
                  <a:pt x="76200" y="194734"/>
                </a:lnTo>
                <a:lnTo>
                  <a:pt x="101600" y="194734"/>
                </a:lnTo>
                <a:lnTo>
                  <a:pt x="126999" y="203200"/>
                </a:lnTo>
                <a:lnTo>
                  <a:pt x="152400" y="220134"/>
                </a:lnTo>
                <a:lnTo>
                  <a:pt x="177800" y="228600"/>
                </a:lnTo>
                <a:lnTo>
                  <a:pt x="186266" y="245534"/>
                </a:lnTo>
                <a:lnTo>
                  <a:pt x="203199" y="262467"/>
                </a:lnTo>
                <a:lnTo>
                  <a:pt x="211666" y="279400"/>
                </a:lnTo>
                <a:lnTo>
                  <a:pt x="228600" y="296334"/>
                </a:lnTo>
                <a:lnTo>
                  <a:pt x="228600" y="304800"/>
                </a:lnTo>
                <a:lnTo>
                  <a:pt x="237066" y="313267"/>
                </a:lnTo>
                <a:lnTo>
                  <a:pt x="237066" y="313267"/>
                </a:lnTo>
                <a:lnTo>
                  <a:pt x="228600" y="313267"/>
                </a:lnTo>
                <a:lnTo>
                  <a:pt x="228600" y="296334"/>
                </a:lnTo>
                <a:lnTo>
                  <a:pt x="228600" y="296334"/>
                </a:lnTo>
                <a:lnTo>
                  <a:pt x="220133" y="287867"/>
                </a:lnTo>
                <a:lnTo>
                  <a:pt x="220133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0854266" y="3403600"/>
            <a:ext cx="143935" cy="508001"/>
          </a:xfrm>
          <a:custGeom>
            <a:avLst/>
            <a:gdLst/>
            <a:ahLst/>
            <a:cxnLst/>
            <a:rect l="0" t="0" r="0" b="0"/>
            <a:pathLst>
              <a:path w="143935" h="508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8" y="8467"/>
                </a:lnTo>
                <a:lnTo>
                  <a:pt x="16934" y="16933"/>
                </a:lnTo>
                <a:lnTo>
                  <a:pt x="33867" y="25400"/>
                </a:lnTo>
                <a:lnTo>
                  <a:pt x="42334" y="33867"/>
                </a:lnTo>
                <a:lnTo>
                  <a:pt x="59268" y="59267"/>
                </a:lnTo>
                <a:lnTo>
                  <a:pt x="76200" y="84667"/>
                </a:lnTo>
                <a:lnTo>
                  <a:pt x="93134" y="101600"/>
                </a:lnTo>
                <a:lnTo>
                  <a:pt x="101600" y="135467"/>
                </a:lnTo>
                <a:lnTo>
                  <a:pt x="118534" y="177800"/>
                </a:lnTo>
                <a:lnTo>
                  <a:pt x="127001" y="220133"/>
                </a:lnTo>
                <a:lnTo>
                  <a:pt x="135468" y="254000"/>
                </a:lnTo>
                <a:lnTo>
                  <a:pt x="143934" y="296333"/>
                </a:lnTo>
                <a:lnTo>
                  <a:pt x="143934" y="338667"/>
                </a:lnTo>
                <a:lnTo>
                  <a:pt x="127001" y="372533"/>
                </a:lnTo>
                <a:lnTo>
                  <a:pt x="118534" y="406400"/>
                </a:lnTo>
                <a:lnTo>
                  <a:pt x="101600" y="431800"/>
                </a:lnTo>
                <a:lnTo>
                  <a:pt x="93134" y="448733"/>
                </a:lnTo>
                <a:lnTo>
                  <a:pt x="67734" y="465667"/>
                </a:lnTo>
                <a:lnTo>
                  <a:pt x="59268" y="482600"/>
                </a:lnTo>
                <a:lnTo>
                  <a:pt x="42334" y="491067"/>
                </a:lnTo>
                <a:lnTo>
                  <a:pt x="33867" y="499533"/>
                </a:lnTo>
                <a:lnTo>
                  <a:pt x="33867" y="508000"/>
                </a:lnTo>
                <a:lnTo>
                  <a:pt x="25400" y="508000"/>
                </a:lnTo>
                <a:lnTo>
                  <a:pt x="25400" y="508000"/>
                </a:lnTo>
                <a:lnTo>
                  <a:pt x="25400" y="508000"/>
                </a:lnTo>
                <a:lnTo>
                  <a:pt x="33867" y="499533"/>
                </a:lnTo>
                <a:lnTo>
                  <a:pt x="33867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8746067" y="3877733"/>
            <a:ext cx="2387601" cy="211668"/>
          </a:xfrm>
          <a:custGeom>
            <a:avLst/>
            <a:gdLst/>
            <a:ahLst/>
            <a:cxnLst/>
            <a:rect l="0" t="0" r="0" b="0"/>
            <a:pathLst>
              <a:path w="2387601" h="211668">
                <a:moveTo>
                  <a:pt x="2387600" y="211667"/>
                </a:moveTo>
                <a:lnTo>
                  <a:pt x="2387600" y="211667"/>
                </a:lnTo>
                <a:lnTo>
                  <a:pt x="2379133" y="211667"/>
                </a:lnTo>
                <a:lnTo>
                  <a:pt x="2362199" y="211667"/>
                </a:lnTo>
                <a:lnTo>
                  <a:pt x="2336799" y="203200"/>
                </a:lnTo>
                <a:lnTo>
                  <a:pt x="2311400" y="203200"/>
                </a:lnTo>
                <a:lnTo>
                  <a:pt x="2277533" y="203200"/>
                </a:lnTo>
                <a:lnTo>
                  <a:pt x="2243667" y="194734"/>
                </a:lnTo>
                <a:lnTo>
                  <a:pt x="2209799" y="186267"/>
                </a:lnTo>
                <a:lnTo>
                  <a:pt x="2167467" y="186267"/>
                </a:lnTo>
                <a:lnTo>
                  <a:pt x="2125133" y="177800"/>
                </a:lnTo>
                <a:lnTo>
                  <a:pt x="2082800" y="169334"/>
                </a:lnTo>
                <a:lnTo>
                  <a:pt x="2031999" y="160867"/>
                </a:lnTo>
                <a:lnTo>
                  <a:pt x="1981199" y="152400"/>
                </a:lnTo>
                <a:lnTo>
                  <a:pt x="1930400" y="143934"/>
                </a:lnTo>
                <a:lnTo>
                  <a:pt x="1871133" y="135467"/>
                </a:lnTo>
                <a:lnTo>
                  <a:pt x="1811867" y="127000"/>
                </a:lnTo>
                <a:lnTo>
                  <a:pt x="1761066" y="118534"/>
                </a:lnTo>
                <a:lnTo>
                  <a:pt x="1693333" y="110067"/>
                </a:lnTo>
                <a:lnTo>
                  <a:pt x="1634067" y="101600"/>
                </a:lnTo>
                <a:lnTo>
                  <a:pt x="1566333" y="93134"/>
                </a:lnTo>
                <a:lnTo>
                  <a:pt x="1507067" y="84667"/>
                </a:lnTo>
                <a:lnTo>
                  <a:pt x="1439333" y="76200"/>
                </a:lnTo>
                <a:lnTo>
                  <a:pt x="1371599" y="67734"/>
                </a:lnTo>
                <a:lnTo>
                  <a:pt x="1303866" y="59267"/>
                </a:lnTo>
                <a:lnTo>
                  <a:pt x="1244600" y="50800"/>
                </a:lnTo>
                <a:lnTo>
                  <a:pt x="1176867" y="42334"/>
                </a:lnTo>
                <a:lnTo>
                  <a:pt x="1109133" y="42334"/>
                </a:lnTo>
                <a:lnTo>
                  <a:pt x="1049867" y="33867"/>
                </a:lnTo>
                <a:lnTo>
                  <a:pt x="982133" y="25400"/>
                </a:lnTo>
                <a:lnTo>
                  <a:pt x="922866" y="25400"/>
                </a:lnTo>
                <a:lnTo>
                  <a:pt x="863600" y="16934"/>
                </a:lnTo>
                <a:lnTo>
                  <a:pt x="804333" y="16934"/>
                </a:lnTo>
                <a:lnTo>
                  <a:pt x="745067" y="8467"/>
                </a:lnTo>
                <a:lnTo>
                  <a:pt x="685800" y="8467"/>
                </a:lnTo>
                <a:lnTo>
                  <a:pt x="635000" y="8467"/>
                </a:lnTo>
                <a:lnTo>
                  <a:pt x="575733" y="8467"/>
                </a:lnTo>
                <a:lnTo>
                  <a:pt x="524933" y="8467"/>
                </a:lnTo>
                <a:lnTo>
                  <a:pt x="474133" y="8467"/>
                </a:lnTo>
                <a:lnTo>
                  <a:pt x="423333" y="0"/>
                </a:lnTo>
                <a:lnTo>
                  <a:pt x="372533" y="0"/>
                </a:lnTo>
                <a:lnTo>
                  <a:pt x="330200" y="0"/>
                </a:lnTo>
                <a:lnTo>
                  <a:pt x="279399" y="0"/>
                </a:lnTo>
                <a:lnTo>
                  <a:pt x="245533" y="0"/>
                </a:lnTo>
                <a:lnTo>
                  <a:pt x="194733" y="0"/>
                </a:lnTo>
                <a:lnTo>
                  <a:pt x="160866" y="8467"/>
                </a:lnTo>
                <a:lnTo>
                  <a:pt x="126999" y="8467"/>
                </a:lnTo>
                <a:lnTo>
                  <a:pt x="93133" y="8467"/>
                </a:lnTo>
                <a:lnTo>
                  <a:pt x="67733" y="8467"/>
                </a:lnTo>
                <a:lnTo>
                  <a:pt x="50799" y="8467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9499600" y="4097867"/>
            <a:ext cx="338668" cy="397934"/>
          </a:xfrm>
          <a:custGeom>
            <a:avLst/>
            <a:gdLst/>
            <a:ahLst/>
            <a:cxnLst/>
            <a:rect l="0" t="0" r="0" b="0"/>
            <a:pathLst>
              <a:path w="338668" h="397934">
                <a:moveTo>
                  <a:pt x="237067" y="186266"/>
                </a:moveTo>
                <a:lnTo>
                  <a:pt x="237067" y="186266"/>
                </a:lnTo>
                <a:lnTo>
                  <a:pt x="237067" y="186266"/>
                </a:lnTo>
                <a:lnTo>
                  <a:pt x="237067" y="186266"/>
                </a:lnTo>
                <a:lnTo>
                  <a:pt x="245533" y="186266"/>
                </a:lnTo>
                <a:lnTo>
                  <a:pt x="245533" y="186266"/>
                </a:lnTo>
                <a:lnTo>
                  <a:pt x="245533" y="186266"/>
                </a:lnTo>
                <a:lnTo>
                  <a:pt x="237067" y="177800"/>
                </a:lnTo>
                <a:lnTo>
                  <a:pt x="237067" y="169333"/>
                </a:lnTo>
                <a:lnTo>
                  <a:pt x="228600" y="160866"/>
                </a:lnTo>
                <a:lnTo>
                  <a:pt x="228600" y="152400"/>
                </a:lnTo>
                <a:lnTo>
                  <a:pt x="211666" y="143933"/>
                </a:lnTo>
                <a:lnTo>
                  <a:pt x="203200" y="143933"/>
                </a:lnTo>
                <a:lnTo>
                  <a:pt x="186267" y="135466"/>
                </a:lnTo>
                <a:lnTo>
                  <a:pt x="169333" y="127000"/>
                </a:lnTo>
                <a:lnTo>
                  <a:pt x="143934" y="127000"/>
                </a:lnTo>
                <a:lnTo>
                  <a:pt x="118533" y="127000"/>
                </a:lnTo>
                <a:lnTo>
                  <a:pt x="101600" y="127000"/>
                </a:lnTo>
                <a:lnTo>
                  <a:pt x="84667" y="135466"/>
                </a:lnTo>
                <a:lnTo>
                  <a:pt x="59266" y="143933"/>
                </a:lnTo>
                <a:lnTo>
                  <a:pt x="42333" y="152400"/>
                </a:lnTo>
                <a:lnTo>
                  <a:pt x="33867" y="160866"/>
                </a:lnTo>
                <a:lnTo>
                  <a:pt x="16933" y="186266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62466"/>
                </a:lnTo>
                <a:lnTo>
                  <a:pt x="0" y="287866"/>
                </a:lnTo>
                <a:lnTo>
                  <a:pt x="8467" y="313266"/>
                </a:lnTo>
                <a:lnTo>
                  <a:pt x="16933" y="330200"/>
                </a:lnTo>
                <a:lnTo>
                  <a:pt x="33867" y="355600"/>
                </a:lnTo>
                <a:lnTo>
                  <a:pt x="42333" y="364066"/>
                </a:lnTo>
                <a:lnTo>
                  <a:pt x="59266" y="381000"/>
                </a:lnTo>
                <a:lnTo>
                  <a:pt x="76200" y="389466"/>
                </a:lnTo>
                <a:lnTo>
                  <a:pt x="93133" y="397933"/>
                </a:lnTo>
                <a:lnTo>
                  <a:pt x="110067" y="397933"/>
                </a:lnTo>
                <a:lnTo>
                  <a:pt x="127000" y="397933"/>
                </a:lnTo>
                <a:lnTo>
                  <a:pt x="143934" y="389466"/>
                </a:lnTo>
                <a:lnTo>
                  <a:pt x="152400" y="381000"/>
                </a:lnTo>
                <a:lnTo>
                  <a:pt x="169333" y="364066"/>
                </a:lnTo>
                <a:lnTo>
                  <a:pt x="186267" y="347133"/>
                </a:lnTo>
                <a:lnTo>
                  <a:pt x="194733" y="321733"/>
                </a:lnTo>
                <a:lnTo>
                  <a:pt x="203200" y="304800"/>
                </a:lnTo>
                <a:lnTo>
                  <a:pt x="211666" y="279400"/>
                </a:lnTo>
                <a:lnTo>
                  <a:pt x="211666" y="245533"/>
                </a:lnTo>
                <a:lnTo>
                  <a:pt x="220134" y="220133"/>
                </a:lnTo>
                <a:lnTo>
                  <a:pt x="220134" y="194733"/>
                </a:lnTo>
                <a:lnTo>
                  <a:pt x="211666" y="169333"/>
                </a:lnTo>
                <a:lnTo>
                  <a:pt x="211666" y="143933"/>
                </a:lnTo>
                <a:lnTo>
                  <a:pt x="220134" y="127000"/>
                </a:lnTo>
                <a:lnTo>
                  <a:pt x="220134" y="101600"/>
                </a:lnTo>
                <a:lnTo>
                  <a:pt x="220134" y="76200"/>
                </a:lnTo>
                <a:lnTo>
                  <a:pt x="220134" y="59266"/>
                </a:lnTo>
                <a:lnTo>
                  <a:pt x="220134" y="33866"/>
                </a:lnTo>
                <a:lnTo>
                  <a:pt x="220134" y="16933"/>
                </a:lnTo>
                <a:lnTo>
                  <a:pt x="220134" y="8466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8466"/>
                </a:lnTo>
                <a:lnTo>
                  <a:pt x="220134" y="16933"/>
                </a:lnTo>
                <a:lnTo>
                  <a:pt x="220134" y="25400"/>
                </a:lnTo>
                <a:lnTo>
                  <a:pt x="211666" y="42333"/>
                </a:lnTo>
                <a:lnTo>
                  <a:pt x="211666" y="67733"/>
                </a:lnTo>
                <a:lnTo>
                  <a:pt x="211666" y="84666"/>
                </a:lnTo>
                <a:lnTo>
                  <a:pt x="211666" y="110066"/>
                </a:lnTo>
                <a:lnTo>
                  <a:pt x="211666" y="127000"/>
                </a:lnTo>
                <a:lnTo>
                  <a:pt x="220134" y="152400"/>
                </a:lnTo>
                <a:lnTo>
                  <a:pt x="220134" y="186266"/>
                </a:lnTo>
                <a:lnTo>
                  <a:pt x="228600" y="211666"/>
                </a:lnTo>
                <a:lnTo>
                  <a:pt x="228600" y="237066"/>
                </a:lnTo>
                <a:lnTo>
                  <a:pt x="237067" y="254000"/>
                </a:lnTo>
                <a:lnTo>
                  <a:pt x="245533" y="279400"/>
                </a:lnTo>
                <a:lnTo>
                  <a:pt x="254000" y="296333"/>
                </a:lnTo>
                <a:lnTo>
                  <a:pt x="262467" y="313266"/>
                </a:lnTo>
                <a:lnTo>
                  <a:pt x="279400" y="321733"/>
                </a:lnTo>
                <a:lnTo>
                  <a:pt x="287866" y="338666"/>
                </a:lnTo>
                <a:lnTo>
                  <a:pt x="304800" y="347133"/>
                </a:lnTo>
                <a:lnTo>
                  <a:pt x="321733" y="347133"/>
                </a:lnTo>
                <a:lnTo>
                  <a:pt x="321733" y="347133"/>
                </a:lnTo>
                <a:lnTo>
                  <a:pt x="338667" y="347133"/>
                </a:lnTo>
                <a:lnTo>
                  <a:pt x="338667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9956800" y="4207933"/>
            <a:ext cx="16934" cy="237068"/>
          </a:xfrm>
          <a:custGeom>
            <a:avLst/>
            <a:gdLst/>
            <a:ahLst/>
            <a:cxnLst/>
            <a:rect l="0" t="0" r="0" b="0"/>
            <a:pathLst>
              <a:path w="169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4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27000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0134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9889066" y="4318000"/>
            <a:ext cx="169335" cy="25401"/>
          </a:xfrm>
          <a:custGeom>
            <a:avLst/>
            <a:gdLst/>
            <a:ahLst/>
            <a:cxnLst/>
            <a:rect l="0" t="0" r="0" b="0"/>
            <a:pathLst>
              <a:path w="169335" h="25401">
                <a:moveTo>
                  <a:pt x="8467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33868" y="16933"/>
                </a:lnTo>
                <a:lnTo>
                  <a:pt x="50800" y="16933"/>
                </a:lnTo>
                <a:lnTo>
                  <a:pt x="76200" y="25400"/>
                </a:lnTo>
                <a:lnTo>
                  <a:pt x="93134" y="25400"/>
                </a:lnTo>
                <a:lnTo>
                  <a:pt x="110068" y="25400"/>
                </a:lnTo>
                <a:lnTo>
                  <a:pt x="135468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9334" y="8467"/>
                </a:lnTo>
                <a:lnTo>
                  <a:pt x="1693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10092266" y="4140200"/>
            <a:ext cx="245535" cy="389468"/>
          </a:xfrm>
          <a:custGeom>
            <a:avLst/>
            <a:gdLst/>
            <a:ahLst/>
            <a:cxnLst/>
            <a:rect l="0" t="0" r="0" b="0"/>
            <a:pathLst>
              <a:path w="245535" h="389468">
                <a:moveTo>
                  <a:pt x="8468" y="16933"/>
                </a:moveTo>
                <a:lnTo>
                  <a:pt x="8468" y="16933"/>
                </a:lnTo>
                <a:lnTo>
                  <a:pt x="8468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9268" y="0"/>
                </a:lnTo>
                <a:lnTo>
                  <a:pt x="76200" y="0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16933"/>
                </a:lnTo>
                <a:lnTo>
                  <a:pt x="127001" y="25400"/>
                </a:lnTo>
                <a:lnTo>
                  <a:pt x="127001" y="33867"/>
                </a:lnTo>
                <a:lnTo>
                  <a:pt x="127001" y="50800"/>
                </a:lnTo>
                <a:lnTo>
                  <a:pt x="118534" y="67733"/>
                </a:lnTo>
                <a:lnTo>
                  <a:pt x="101600" y="84667"/>
                </a:lnTo>
                <a:lnTo>
                  <a:pt x="93134" y="101600"/>
                </a:lnTo>
                <a:lnTo>
                  <a:pt x="76200" y="118533"/>
                </a:lnTo>
                <a:lnTo>
                  <a:pt x="59268" y="127000"/>
                </a:lnTo>
                <a:lnTo>
                  <a:pt x="50801" y="135467"/>
                </a:lnTo>
                <a:lnTo>
                  <a:pt x="33867" y="143933"/>
                </a:lnTo>
                <a:lnTo>
                  <a:pt x="25400" y="152400"/>
                </a:lnTo>
                <a:lnTo>
                  <a:pt x="16934" y="152400"/>
                </a:lnTo>
                <a:lnTo>
                  <a:pt x="8468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8468" y="160867"/>
                </a:lnTo>
                <a:lnTo>
                  <a:pt x="16934" y="152400"/>
                </a:lnTo>
                <a:lnTo>
                  <a:pt x="33867" y="152400"/>
                </a:lnTo>
                <a:lnTo>
                  <a:pt x="50801" y="152400"/>
                </a:lnTo>
                <a:lnTo>
                  <a:pt x="67734" y="143933"/>
                </a:lnTo>
                <a:lnTo>
                  <a:pt x="93134" y="143933"/>
                </a:lnTo>
                <a:lnTo>
                  <a:pt x="118534" y="143933"/>
                </a:lnTo>
                <a:lnTo>
                  <a:pt x="143934" y="152400"/>
                </a:lnTo>
                <a:lnTo>
                  <a:pt x="169334" y="160867"/>
                </a:lnTo>
                <a:lnTo>
                  <a:pt x="194734" y="177800"/>
                </a:lnTo>
                <a:lnTo>
                  <a:pt x="211668" y="194733"/>
                </a:lnTo>
                <a:lnTo>
                  <a:pt x="220134" y="220133"/>
                </a:lnTo>
                <a:lnTo>
                  <a:pt x="237068" y="237067"/>
                </a:lnTo>
                <a:lnTo>
                  <a:pt x="237068" y="262467"/>
                </a:lnTo>
                <a:lnTo>
                  <a:pt x="245534" y="287867"/>
                </a:lnTo>
                <a:lnTo>
                  <a:pt x="237068" y="304800"/>
                </a:lnTo>
                <a:lnTo>
                  <a:pt x="237068" y="321733"/>
                </a:lnTo>
                <a:lnTo>
                  <a:pt x="228600" y="338667"/>
                </a:lnTo>
                <a:lnTo>
                  <a:pt x="211668" y="355600"/>
                </a:lnTo>
                <a:lnTo>
                  <a:pt x="203201" y="364067"/>
                </a:lnTo>
                <a:lnTo>
                  <a:pt x="177800" y="372533"/>
                </a:lnTo>
                <a:lnTo>
                  <a:pt x="160868" y="381000"/>
                </a:lnTo>
                <a:lnTo>
                  <a:pt x="143934" y="381000"/>
                </a:lnTo>
                <a:lnTo>
                  <a:pt x="118534" y="389467"/>
                </a:lnTo>
                <a:lnTo>
                  <a:pt x="110067" y="389467"/>
                </a:lnTo>
                <a:lnTo>
                  <a:pt x="93134" y="389467"/>
                </a:lnTo>
                <a:lnTo>
                  <a:pt x="76200" y="389467"/>
                </a:lnTo>
                <a:lnTo>
                  <a:pt x="67734" y="389467"/>
                </a:lnTo>
                <a:lnTo>
                  <a:pt x="67734" y="389467"/>
                </a:lnTo>
                <a:lnTo>
                  <a:pt x="67734" y="389467"/>
                </a:lnTo>
                <a:lnTo>
                  <a:pt x="67734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10287000" y="4030133"/>
            <a:ext cx="228601" cy="635001"/>
          </a:xfrm>
          <a:custGeom>
            <a:avLst/>
            <a:gdLst/>
            <a:ahLst/>
            <a:cxnLst/>
            <a:rect l="0" t="0" r="0" b="0"/>
            <a:pathLst>
              <a:path w="228601" h="635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6" y="8467"/>
                </a:lnTo>
                <a:lnTo>
                  <a:pt x="76200" y="16934"/>
                </a:lnTo>
                <a:lnTo>
                  <a:pt x="93134" y="33867"/>
                </a:lnTo>
                <a:lnTo>
                  <a:pt x="118534" y="50800"/>
                </a:lnTo>
                <a:lnTo>
                  <a:pt x="135466" y="76200"/>
                </a:lnTo>
                <a:lnTo>
                  <a:pt x="152400" y="101600"/>
                </a:lnTo>
                <a:lnTo>
                  <a:pt x="177800" y="135467"/>
                </a:lnTo>
                <a:lnTo>
                  <a:pt x="194734" y="160867"/>
                </a:lnTo>
                <a:lnTo>
                  <a:pt x="203200" y="194734"/>
                </a:lnTo>
                <a:lnTo>
                  <a:pt x="220133" y="228600"/>
                </a:lnTo>
                <a:lnTo>
                  <a:pt x="228600" y="270934"/>
                </a:lnTo>
                <a:lnTo>
                  <a:pt x="228600" y="313267"/>
                </a:lnTo>
                <a:lnTo>
                  <a:pt x="228600" y="347134"/>
                </a:lnTo>
                <a:lnTo>
                  <a:pt x="220133" y="389467"/>
                </a:lnTo>
                <a:lnTo>
                  <a:pt x="203200" y="431800"/>
                </a:lnTo>
                <a:lnTo>
                  <a:pt x="194734" y="465667"/>
                </a:lnTo>
                <a:lnTo>
                  <a:pt x="177800" y="499534"/>
                </a:lnTo>
                <a:lnTo>
                  <a:pt x="169334" y="524934"/>
                </a:lnTo>
                <a:lnTo>
                  <a:pt x="143933" y="550334"/>
                </a:lnTo>
                <a:lnTo>
                  <a:pt x="127000" y="575734"/>
                </a:lnTo>
                <a:lnTo>
                  <a:pt x="110066" y="592667"/>
                </a:lnTo>
                <a:lnTo>
                  <a:pt x="84667" y="609600"/>
                </a:lnTo>
                <a:lnTo>
                  <a:pt x="67733" y="626534"/>
                </a:lnTo>
                <a:lnTo>
                  <a:pt x="42334" y="635000"/>
                </a:lnTo>
                <a:lnTo>
                  <a:pt x="25400" y="635000"/>
                </a:lnTo>
                <a:lnTo>
                  <a:pt x="25400" y="635000"/>
                </a:lnTo>
                <a:lnTo>
                  <a:pt x="0" y="626534"/>
                </a:lnTo>
                <a:lnTo>
                  <a:pt x="0" y="626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9364133" y="3979333"/>
            <a:ext cx="245535" cy="558801"/>
          </a:xfrm>
          <a:custGeom>
            <a:avLst/>
            <a:gdLst/>
            <a:ahLst/>
            <a:cxnLst/>
            <a:rect l="0" t="0" r="0" b="0"/>
            <a:pathLst>
              <a:path w="245535" h="558801">
                <a:moveTo>
                  <a:pt x="245534" y="0"/>
                </a:moveTo>
                <a:lnTo>
                  <a:pt x="237067" y="0"/>
                </a:lnTo>
                <a:lnTo>
                  <a:pt x="228600" y="0"/>
                </a:lnTo>
                <a:lnTo>
                  <a:pt x="211667" y="0"/>
                </a:lnTo>
                <a:lnTo>
                  <a:pt x="194733" y="0"/>
                </a:lnTo>
                <a:lnTo>
                  <a:pt x="177800" y="0"/>
                </a:lnTo>
                <a:lnTo>
                  <a:pt x="169334" y="0"/>
                </a:lnTo>
                <a:lnTo>
                  <a:pt x="152400" y="8467"/>
                </a:lnTo>
                <a:lnTo>
                  <a:pt x="135467" y="25400"/>
                </a:lnTo>
                <a:lnTo>
                  <a:pt x="118533" y="33867"/>
                </a:lnTo>
                <a:lnTo>
                  <a:pt x="101600" y="50800"/>
                </a:lnTo>
                <a:lnTo>
                  <a:pt x="76200" y="76200"/>
                </a:lnTo>
                <a:lnTo>
                  <a:pt x="59267" y="101600"/>
                </a:lnTo>
                <a:lnTo>
                  <a:pt x="42333" y="118534"/>
                </a:lnTo>
                <a:lnTo>
                  <a:pt x="33867" y="152400"/>
                </a:lnTo>
                <a:lnTo>
                  <a:pt x="16934" y="186267"/>
                </a:lnTo>
                <a:lnTo>
                  <a:pt x="8467" y="211667"/>
                </a:lnTo>
                <a:lnTo>
                  <a:pt x="0" y="245534"/>
                </a:lnTo>
                <a:lnTo>
                  <a:pt x="0" y="279400"/>
                </a:lnTo>
                <a:lnTo>
                  <a:pt x="0" y="313267"/>
                </a:lnTo>
                <a:lnTo>
                  <a:pt x="0" y="347134"/>
                </a:lnTo>
                <a:lnTo>
                  <a:pt x="8467" y="372534"/>
                </a:lnTo>
                <a:lnTo>
                  <a:pt x="16934" y="406400"/>
                </a:lnTo>
                <a:lnTo>
                  <a:pt x="25400" y="431800"/>
                </a:lnTo>
                <a:lnTo>
                  <a:pt x="33867" y="457200"/>
                </a:lnTo>
                <a:lnTo>
                  <a:pt x="59267" y="474134"/>
                </a:lnTo>
                <a:lnTo>
                  <a:pt x="76200" y="499534"/>
                </a:lnTo>
                <a:lnTo>
                  <a:pt x="93134" y="516467"/>
                </a:lnTo>
                <a:lnTo>
                  <a:pt x="118533" y="533400"/>
                </a:lnTo>
                <a:lnTo>
                  <a:pt x="143934" y="550334"/>
                </a:lnTo>
                <a:lnTo>
                  <a:pt x="143934" y="550334"/>
                </a:lnTo>
                <a:lnTo>
                  <a:pt x="160867" y="558800"/>
                </a:lnTo>
                <a:lnTo>
                  <a:pt x="160867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10143067" y="3302000"/>
            <a:ext cx="863600" cy="558801"/>
          </a:xfrm>
          <a:custGeom>
            <a:avLst/>
            <a:gdLst/>
            <a:ahLst/>
            <a:cxnLst/>
            <a:rect l="0" t="0" r="0" b="0"/>
            <a:pathLst>
              <a:path w="863600" h="558801">
                <a:moveTo>
                  <a:pt x="863599" y="0"/>
                </a:moveTo>
                <a:lnTo>
                  <a:pt x="863599" y="0"/>
                </a:lnTo>
                <a:lnTo>
                  <a:pt x="855133" y="8467"/>
                </a:lnTo>
                <a:lnTo>
                  <a:pt x="846667" y="8467"/>
                </a:lnTo>
                <a:lnTo>
                  <a:pt x="838200" y="16933"/>
                </a:lnTo>
                <a:lnTo>
                  <a:pt x="838200" y="16933"/>
                </a:lnTo>
                <a:lnTo>
                  <a:pt x="829733" y="25400"/>
                </a:lnTo>
                <a:lnTo>
                  <a:pt x="821266" y="33867"/>
                </a:lnTo>
                <a:lnTo>
                  <a:pt x="812799" y="42333"/>
                </a:lnTo>
                <a:lnTo>
                  <a:pt x="795867" y="50800"/>
                </a:lnTo>
                <a:lnTo>
                  <a:pt x="778933" y="59267"/>
                </a:lnTo>
                <a:lnTo>
                  <a:pt x="770467" y="76200"/>
                </a:lnTo>
                <a:lnTo>
                  <a:pt x="753533" y="84667"/>
                </a:lnTo>
                <a:lnTo>
                  <a:pt x="728133" y="101600"/>
                </a:lnTo>
                <a:lnTo>
                  <a:pt x="711199" y="118533"/>
                </a:lnTo>
                <a:lnTo>
                  <a:pt x="685800" y="127000"/>
                </a:lnTo>
                <a:lnTo>
                  <a:pt x="660399" y="143933"/>
                </a:lnTo>
                <a:lnTo>
                  <a:pt x="634999" y="160867"/>
                </a:lnTo>
                <a:lnTo>
                  <a:pt x="601133" y="177800"/>
                </a:lnTo>
                <a:lnTo>
                  <a:pt x="575733" y="194733"/>
                </a:lnTo>
                <a:lnTo>
                  <a:pt x="541867" y="211667"/>
                </a:lnTo>
                <a:lnTo>
                  <a:pt x="507999" y="228600"/>
                </a:lnTo>
                <a:lnTo>
                  <a:pt x="482599" y="245533"/>
                </a:lnTo>
                <a:lnTo>
                  <a:pt x="448733" y="262467"/>
                </a:lnTo>
                <a:lnTo>
                  <a:pt x="414867" y="287867"/>
                </a:lnTo>
                <a:lnTo>
                  <a:pt x="381000" y="304800"/>
                </a:lnTo>
                <a:lnTo>
                  <a:pt x="347133" y="321733"/>
                </a:lnTo>
                <a:lnTo>
                  <a:pt x="313267" y="347133"/>
                </a:lnTo>
                <a:lnTo>
                  <a:pt x="279399" y="364067"/>
                </a:lnTo>
                <a:lnTo>
                  <a:pt x="245533" y="389467"/>
                </a:lnTo>
                <a:lnTo>
                  <a:pt x="211666" y="406400"/>
                </a:lnTo>
                <a:lnTo>
                  <a:pt x="177799" y="431800"/>
                </a:lnTo>
                <a:lnTo>
                  <a:pt x="152400" y="448733"/>
                </a:lnTo>
                <a:lnTo>
                  <a:pt x="126999" y="465667"/>
                </a:lnTo>
                <a:lnTo>
                  <a:pt x="101599" y="482600"/>
                </a:lnTo>
                <a:lnTo>
                  <a:pt x="84667" y="499533"/>
                </a:lnTo>
                <a:lnTo>
                  <a:pt x="67733" y="508000"/>
                </a:lnTo>
                <a:lnTo>
                  <a:pt x="50799" y="524933"/>
                </a:lnTo>
                <a:lnTo>
                  <a:pt x="42333" y="533400"/>
                </a:lnTo>
                <a:lnTo>
                  <a:pt x="33867" y="533400"/>
                </a:lnTo>
                <a:lnTo>
                  <a:pt x="25399" y="541867"/>
                </a:lnTo>
                <a:lnTo>
                  <a:pt x="16933" y="550333"/>
                </a:lnTo>
                <a:lnTo>
                  <a:pt x="8467" y="550333"/>
                </a:lnTo>
                <a:lnTo>
                  <a:pt x="8467" y="550333"/>
                </a:lnTo>
                <a:lnTo>
                  <a:pt x="8467" y="550333"/>
                </a:lnTo>
                <a:lnTo>
                  <a:pt x="8467" y="550333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7645400" y="3903133"/>
            <a:ext cx="736601" cy="694268"/>
          </a:xfrm>
          <a:custGeom>
            <a:avLst/>
            <a:gdLst/>
            <a:ahLst/>
            <a:cxnLst/>
            <a:rect l="0" t="0" r="0" b="0"/>
            <a:pathLst>
              <a:path w="736601" h="694268">
                <a:moveTo>
                  <a:pt x="736600" y="0"/>
                </a:moveTo>
                <a:lnTo>
                  <a:pt x="736600" y="0"/>
                </a:lnTo>
                <a:lnTo>
                  <a:pt x="736600" y="0"/>
                </a:lnTo>
                <a:lnTo>
                  <a:pt x="728133" y="0"/>
                </a:lnTo>
                <a:lnTo>
                  <a:pt x="719667" y="8467"/>
                </a:lnTo>
                <a:lnTo>
                  <a:pt x="719667" y="8467"/>
                </a:lnTo>
                <a:lnTo>
                  <a:pt x="711200" y="16934"/>
                </a:lnTo>
                <a:lnTo>
                  <a:pt x="711200" y="25400"/>
                </a:lnTo>
                <a:lnTo>
                  <a:pt x="702734" y="33867"/>
                </a:lnTo>
                <a:lnTo>
                  <a:pt x="694266" y="50800"/>
                </a:lnTo>
                <a:lnTo>
                  <a:pt x="677333" y="59267"/>
                </a:lnTo>
                <a:lnTo>
                  <a:pt x="668867" y="76200"/>
                </a:lnTo>
                <a:lnTo>
                  <a:pt x="651933" y="93134"/>
                </a:lnTo>
                <a:lnTo>
                  <a:pt x="643467" y="101600"/>
                </a:lnTo>
                <a:lnTo>
                  <a:pt x="626534" y="118534"/>
                </a:lnTo>
                <a:lnTo>
                  <a:pt x="609600" y="135467"/>
                </a:lnTo>
                <a:lnTo>
                  <a:pt x="592667" y="152400"/>
                </a:lnTo>
                <a:lnTo>
                  <a:pt x="575733" y="177800"/>
                </a:lnTo>
                <a:lnTo>
                  <a:pt x="558800" y="186267"/>
                </a:lnTo>
                <a:lnTo>
                  <a:pt x="541866" y="211667"/>
                </a:lnTo>
                <a:lnTo>
                  <a:pt x="524933" y="220134"/>
                </a:lnTo>
                <a:lnTo>
                  <a:pt x="499533" y="245534"/>
                </a:lnTo>
                <a:lnTo>
                  <a:pt x="482600" y="262467"/>
                </a:lnTo>
                <a:lnTo>
                  <a:pt x="465666" y="270934"/>
                </a:lnTo>
                <a:lnTo>
                  <a:pt x="448733" y="287867"/>
                </a:lnTo>
                <a:lnTo>
                  <a:pt x="431800" y="304800"/>
                </a:lnTo>
                <a:lnTo>
                  <a:pt x="414867" y="321734"/>
                </a:lnTo>
                <a:lnTo>
                  <a:pt x="389466" y="338667"/>
                </a:lnTo>
                <a:lnTo>
                  <a:pt x="364067" y="364067"/>
                </a:lnTo>
                <a:lnTo>
                  <a:pt x="347133" y="381000"/>
                </a:lnTo>
                <a:lnTo>
                  <a:pt x="330200" y="397934"/>
                </a:lnTo>
                <a:lnTo>
                  <a:pt x="304800" y="414867"/>
                </a:lnTo>
                <a:lnTo>
                  <a:pt x="287867" y="431800"/>
                </a:lnTo>
                <a:lnTo>
                  <a:pt x="270933" y="448734"/>
                </a:lnTo>
                <a:lnTo>
                  <a:pt x="245534" y="465667"/>
                </a:lnTo>
                <a:lnTo>
                  <a:pt x="228600" y="482600"/>
                </a:lnTo>
                <a:lnTo>
                  <a:pt x="203200" y="491067"/>
                </a:lnTo>
                <a:lnTo>
                  <a:pt x="186267" y="508000"/>
                </a:lnTo>
                <a:lnTo>
                  <a:pt x="169334" y="524934"/>
                </a:lnTo>
                <a:lnTo>
                  <a:pt x="152400" y="541867"/>
                </a:lnTo>
                <a:lnTo>
                  <a:pt x="135467" y="550334"/>
                </a:lnTo>
                <a:lnTo>
                  <a:pt x="118533" y="567267"/>
                </a:lnTo>
                <a:lnTo>
                  <a:pt x="101600" y="584200"/>
                </a:lnTo>
                <a:lnTo>
                  <a:pt x="84666" y="601134"/>
                </a:lnTo>
                <a:lnTo>
                  <a:pt x="59267" y="618067"/>
                </a:lnTo>
                <a:lnTo>
                  <a:pt x="50800" y="626534"/>
                </a:lnTo>
                <a:lnTo>
                  <a:pt x="33867" y="643467"/>
                </a:lnTo>
                <a:lnTo>
                  <a:pt x="16934" y="660400"/>
                </a:lnTo>
                <a:lnTo>
                  <a:pt x="8466" y="668867"/>
                </a:lnTo>
                <a:lnTo>
                  <a:pt x="8466" y="685800"/>
                </a:lnTo>
                <a:lnTo>
                  <a:pt x="8466" y="685800"/>
                </a:lnTo>
                <a:lnTo>
                  <a:pt x="0" y="694267"/>
                </a:lnTo>
                <a:lnTo>
                  <a:pt x="0" y="694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8128000" y="5046133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84667" y="33867"/>
                </a:move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93133" y="16934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52400" y="8467"/>
                </a:lnTo>
                <a:lnTo>
                  <a:pt x="160867" y="16934"/>
                </a:lnTo>
                <a:lnTo>
                  <a:pt x="169333" y="25400"/>
                </a:lnTo>
                <a:lnTo>
                  <a:pt x="177800" y="42334"/>
                </a:lnTo>
                <a:lnTo>
                  <a:pt x="186267" y="59267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86267" y="152400"/>
                </a:lnTo>
                <a:lnTo>
                  <a:pt x="177800" y="177800"/>
                </a:lnTo>
                <a:lnTo>
                  <a:pt x="169333" y="203200"/>
                </a:lnTo>
                <a:lnTo>
                  <a:pt x="160867" y="228600"/>
                </a:lnTo>
                <a:lnTo>
                  <a:pt x="143934" y="254000"/>
                </a:lnTo>
                <a:lnTo>
                  <a:pt x="127000" y="270934"/>
                </a:lnTo>
                <a:lnTo>
                  <a:pt x="110067" y="296334"/>
                </a:lnTo>
                <a:lnTo>
                  <a:pt x="101600" y="304800"/>
                </a:lnTo>
                <a:lnTo>
                  <a:pt x="76200" y="321734"/>
                </a:lnTo>
                <a:lnTo>
                  <a:pt x="59266" y="330200"/>
                </a:lnTo>
                <a:lnTo>
                  <a:pt x="50800" y="330200"/>
                </a:lnTo>
                <a:lnTo>
                  <a:pt x="33867" y="330200"/>
                </a:lnTo>
                <a:lnTo>
                  <a:pt x="16933" y="321734"/>
                </a:lnTo>
                <a:lnTo>
                  <a:pt x="8467" y="313267"/>
                </a:lnTo>
                <a:lnTo>
                  <a:pt x="0" y="304800"/>
                </a:lnTo>
                <a:lnTo>
                  <a:pt x="0" y="287867"/>
                </a:lnTo>
                <a:lnTo>
                  <a:pt x="0" y="279400"/>
                </a:lnTo>
                <a:lnTo>
                  <a:pt x="0" y="262467"/>
                </a:lnTo>
                <a:lnTo>
                  <a:pt x="8467" y="245534"/>
                </a:lnTo>
                <a:lnTo>
                  <a:pt x="16933" y="237067"/>
                </a:lnTo>
                <a:lnTo>
                  <a:pt x="33867" y="220134"/>
                </a:lnTo>
                <a:lnTo>
                  <a:pt x="50800" y="211667"/>
                </a:lnTo>
                <a:lnTo>
                  <a:pt x="59266" y="203200"/>
                </a:lnTo>
                <a:lnTo>
                  <a:pt x="84667" y="194734"/>
                </a:lnTo>
                <a:lnTo>
                  <a:pt x="101600" y="194734"/>
                </a:lnTo>
                <a:lnTo>
                  <a:pt x="118533" y="194734"/>
                </a:lnTo>
                <a:lnTo>
                  <a:pt x="127000" y="203200"/>
                </a:lnTo>
                <a:lnTo>
                  <a:pt x="135466" y="211667"/>
                </a:lnTo>
                <a:lnTo>
                  <a:pt x="143934" y="220134"/>
                </a:lnTo>
                <a:lnTo>
                  <a:pt x="152400" y="237067"/>
                </a:lnTo>
                <a:lnTo>
                  <a:pt x="160867" y="245534"/>
                </a:lnTo>
                <a:lnTo>
                  <a:pt x="169333" y="262467"/>
                </a:lnTo>
                <a:lnTo>
                  <a:pt x="169333" y="279400"/>
                </a:lnTo>
                <a:lnTo>
                  <a:pt x="177800" y="296334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77800" y="313267"/>
                </a:lnTo>
                <a:lnTo>
                  <a:pt x="17780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8407400" y="4969933"/>
            <a:ext cx="220134" cy="440268"/>
          </a:xfrm>
          <a:custGeom>
            <a:avLst/>
            <a:gdLst/>
            <a:ahLst/>
            <a:cxnLst/>
            <a:rect l="0" t="0" r="0" b="0"/>
            <a:pathLst>
              <a:path w="220134" h="440268">
                <a:moveTo>
                  <a:pt x="152400" y="245534"/>
                </a:moveTo>
                <a:lnTo>
                  <a:pt x="152400" y="245534"/>
                </a:lnTo>
                <a:lnTo>
                  <a:pt x="152400" y="245534"/>
                </a:lnTo>
                <a:lnTo>
                  <a:pt x="152400" y="237067"/>
                </a:lnTo>
                <a:lnTo>
                  <a:pt x="143933" y="237067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43933" y="220134"/>
                </a:lnTo>
                <a:lnTo>
                  <a:pt x="135467" y="211667"/>
                </a:lnTo>
                <a:lnTo>
                  <a:pt x="127000" y="203200"/>
                </a:lnTo>
                <a:lnTo>
                  <a:pt x="127000" y="194734"/>
                </a:lnTo>
                <a:lnTo>
                  <a:pt x="118533" y="194734"/>
                </a:lnTo>
                <a:lnTo>
                  <a:pt x="110067" y="186267"/>
                </a:lnTo>
                <a:lnTo>
                  <a:pt x="101600" y="186267"/>
                </a:lnTo>
                <a:lnTo>
                  <a:pt x="93134" y="186267"/>
                </a:lnTo>
                <a:lnTo>
                  <a:pt x="84666" y="186267"/>
                </a:lnTo>
                <a:lnTo>
                  <a:pt x="67733" y="194734"/>
                </a:lnTo>
                <a:lnTo>
                  <a:pt x="59267" y="203200"/>
                </a:lnTo>
                <a:lnTo>
                  <a:pt x="42333" y="220134"/>
                </a:lnTo>
                <a:lnTo>
                  <a:pt x="33867" y="237067"/>
                </a:lnTo>
                <a:lnTo>
                  <a:pt x="25400" y="262467"/>
                </a:lnTo>
                <a:lnTo>
                  <a:pt x="16934" y="287867"/>
                </a:lnTo>
                <a:lnTo>
                  <a:pt x="8466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0" y="381000"/>
                </a:lnTo>
                <a:lnTo>
                  <a:pt x="0" y="397934"/>
                </a:lnTo>
                <a:lnTo>
                  <a:pt x="0" y="406400"/>
                </a:lnTo>
                <a:lnTo>
                  <a:pt x="8466" y="423334"/>
                </a:lnTo>
                <a:lnTo>
                  <a:pt x="16934" y="431800"/>
                </a:lnTo>
                <a:lnTo>
                  <a:pt x="25400" y="431800"/>
                </a:lnTo>
                <a:lnTo>
                  <a:pt x="33867" y="431800"/>
                </a:lnTo>
                <a:lnTo>
                  <a:pt x="50800" y="431800"/>
                </a:lnTo>
                <a:lnTo>
                  <a:pt x="67733" y="423334"/>
                </a:lnTo>
                <a:lnTo>
                  <a:pt x="84666" y="406400"/>
                </a:lnTo>
                <a:lnTo>
                  <a:pt x="93134" y="389467"/>
                </a:lnTo>
                <a:lnTo>
                  <a:pt x="110067" y="364067"/>
                </a:lnTo>
                <a:lnTo>
                  <a:pt x="118533" y="338667"/>
                </a:lnTo>
                <a:lnTo>
                  <a:pt x="135467" y="313267"/>
                </a:lnTo>
                <a:lnTo>
                  <a:pt x="143933" y="279400"/>
                </a:lnTo>
                <a:lnTo>
                  <a:pt x="152400" y="254000"/>
                </a:lnTo>
                <a:lnTo>
                  <a:pt x="160866" y="220134"/>
                </a:lnTo>
                <a:lnTo>
                  <a:pt x="169334" y="194734"/>
                </a:lnTo>
                <a:lnTo>
                  <a:pt x="169334" y="160867"/>
                </a:lnTo>
                <a:lnTo>
                  <a:pt x="177800" y="135467"/>
                </a:lnTo>
                <a:lnTo>
                  <a:pt x="177800" y="110067"/>
                </a:lnTo>
                <a:lnTo>
                  <a:pt x="177800" y="84667"/>
                </a:lnTo>
                <a:lnTo>
                  <a:pt x="186267" y="59267"/>
                </a:lnTo>
                <a:lnTo>
                  <a:pt x="186267" y="42334"/>
                </a:lnTo>
                <a:lnTo>
                  <a:pt x="194733" y="25400"/>
                </a:lnTo>
                <a:lnTo>
                  <a:pt x="194733" y="16934"/>
                </a:lnTo>
                <a:lnTo>
                  <a:pt x="194733" y="8467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86267" y="8467"/>
                </a:lnTo>
                <a:lnTo>
                  <a:pt x="177800" y="25400"/>
                </a:lnTo>
                <a:lnTo>
                  <a:pt x="177800" y="42334"/>
                </a:lnTo>
                <a:lnTo>
                  <a:pt x="169334" y="67734"/>
                </a:lnTo>
                <a:lnTo>
                  <a:pt x="160866" y="84667"/>
                </a:lnTo>
                <a:lnTo>
                  <a:pt x="160866" y="110067"/>
                </a:lnTo>
                <a:lnTo>
                  <a:pt x="160866" y="143934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43933" y="237067"/>
                </a:lnTo>
                <a:lnTo>
                  <a:pt x="143933" y="270934"/>
                </a:lnTo>
                <a:lnTo>
                  <a:pt x="143933" y="304800"/>
                </a:lnTo>
                <a:lnTo>
                  <a:pt x="143933" y="330200"/>
                </a:lnTo>
                <a:lnTo>
                  <a:pt x="152400" y="355600"/>
                </a:lnTo>
                <a:lnTo>
                  <a:pt x="152400" y="381000"/>
                </a:lnTo>
                <a:lnTo>
                  <a:pt x="160866" y="397934"/>
                </a:lnTo>
                <a:lnTo>
                  <a:pt x="169334" y="414867"/>
                </a:lnTo>
                <a:lnTo>
                  <a:pt x="177800" y="423334"/>
                </a:lnTo>
                <a:lnTo>
                  <a:pt x="186267" y="431800"/>
                </a:lnTo>
                <a:lnTo>
                  <a:pt x="203200" y="440267"/>
                </a:lnTo>
                <a:lnTo>
                  <a:pt x="211667" y="440267"/>
                </a:lnTo>
                <a:lnTo>
                  <a:pt x="211667" y="440267"/>
                </a:lnTo>
                <a:lnTo>
                  <a:pt x="220133" y="431800"/>
                </a:lnTo>
                <a:lnTo>
                  <a:pt x="220133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8720666" y="5139267"/>
            <a:ext cx="42335" cy="211667"/>
          </a:xfrm>
          <a:custGeom>
            <a:avLst/>
            <a:gdLst/>
            <a:ahLst/>
            <a:cxnLst/>
            <a:rect l="0" t="0" r="0" b="0"/>
            <a:pathLst>
              <a:path w="42335" h="211667">
                <a:moveTo>
                  <a:pt x="42334" y="0"/>
                </a:moveTo>
                <a:lnTo>
                  <a:pt x="33867" y="8466"/>
                </a:lnTo>
                <a:lnTo>
                  <a:pt x="25401" y="8466"/>
                </a:lnTo>
                <a:lnTo>
                  <a:pt x="25401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84666"/>
                </a:lnTo>
                <a:lnTo>
                  <a:pt x="16934" y="110066"/>
                </a:lnTo>
                <a:lnTo>
                  <a:pt x="8468" y="135466"/>
                </a:lnTo>
                <a:lnTo>
                  <a:pt x="8468" y="160866"/>
                </a:lnTo>
                <a:lnTo>
                  <a:pt x="8468" y="186266"/>
                </a:lnTo>
                <a:lnTo>
                  <a:pt x="8468" y="203200"/>
                </a:lnTo>
                <a:lnTo>
                  <a:pt x="8468" y="203200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8661400" y="5223933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43934" y="25400"/>
                </a:lnTo>
                <a:lnTo>
                  <a:pt x="143934" y="25400"/>
                </a:lnTo>
                <a:lnTo>
                  <a:pt x="160867" y="25400"/>
                </a:lnTo>
                <a:lnTo>
                  <a:pt x="160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8873066" y="5071533"/>
            <a:ext cx="186268" cy="347135"/>
          </a:xfrm>
          <a:custGeom>
            <a:avLst/>
            <a:gdLst/>
            <a:ahLst/>
            <a:cxnLst/>
            <a:rect l="0" t="0" r="0" b="0"/>
            <a:pathLst>
              <a:path w="186268" h="347135">
                <a:moveTo>
                  <a:pt x="177801" y="0"/>
                </a:moveTo>
                <a:lnTo>
                  <a:pt x="169334" y="0"/>
                </a:lnTo>
                <a:lnTo>
                  <a:pt x="169334" y="0"/>
                </a:lnTo>
                <a:lnTo>
                  <a:pt x="160868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27001" y="8467"/>
                </a:lnTo>
                <a:lnTo>
                  <a:pt x="118534" y="16934"/>
                </a:lnTo>
                <a:lnTo>
                  <a:pt x="101601" y="25400"/>
                </a:lnTo>
                <a:lnTo>
                  <a:pt x="84668" y="33867"/>
                </a:lnTo>
                <a:lnTo>
                  <a:pt x="76200" y="42334"/>
                </a:lnTo>
                <a:lnTo>
                  <a:pt x="59267" y="50800"/>
                </a:lnTo>
                <a:lnTo>
                  <a:pt x="50801" y="59267"/>
                </a:lnTo>
                <a:lnTo>
                  <a:pt x="42334" y="76200"/>
                </a:lnTo>
                <a:lnTo>
                  <a:pt x="33867" y="76200"/>
                </a:lnTo>
                <a:lnTo>
                  <a:pt x="25401" y="84667"/>
                </a:lnTo>
                <a:lnTo>
                  <a:pt x="25401" y="93134"/>
                </a:lnTo>
                <a:lnTo>
                  <a:pt x="25401" y="110067"/>
                </a:lnTo>
                <a:lnTo>
                  <a:pt x="16934" y="118534"/>
                </a:lnTo>
                <a:lnTo>
                  <a:pt x="16934" y="135467"/>
                </a:lnTo>
                <a:lnTo>
                  <a:pt x="16934" y="152400"/>
                </a:lnTo>
                <a:lnTo>
                  <a:pt x="8468" y="160867"/>
                </a:lnTo>
                <a:lnTo>
                  <a:pt x="8468" y="177800"/>
                </a:lnTo>
                <a:lnTo>
                  <a:pt x="8468" y="186267"/>
                </a:lnTo>
                <a:lnTo>
                  <a:pt x="8468" y="194734"/>
                </a:lnTo>
                <a:lnTo>
                  <a:pt x="0" y="194734"/>
                </a:lnTo>
                <a:lnTo>
                  <a:pt x="8468" y="203200"/>
                </a:lnTo>
                <a:lnTo>
                  <a:pt x="8468" y="203200"/>
                </a:lnTo>
                <a:lnTo>
                  <a:pt x="8468" y="194734"/>
                </a:lnTo>
                <a:lnTo>
                  <a:pt x="16934" y="194734"/>
                </a:lnTo>
                <a:lnTo>
                  <a:pt x="25401" y="186267"/>
                </a:lnTo>
                <a:lnTo>
                  <a:pt x="33867" y="177800"/>
                </a:lnTo>
                <a:lnTo>
                  <a:pt x="42334" y="169334"/>
                </a:lnTo>
                <a:lnTo>
                  <a:pt x="59267" y="160867"/>
                </a:lnTo>
                <a:lnTo>
                  <a:pt x="76200" y="152400"/>
                </a:lnTo>
                <a:lnTo>
                  <a:pt x="84668" y="143934"/>
                </a:lnTo>
                <a:lnTo>
                  <a:pt x="110067" y="135467"/>
                </a:lnTo>
                <a:lnTo>
                  <a:pt x="118534" y="135467"/>
                </a:lnTo>
                <a:lnTo>
                  <a:pt x="135467" y="135467"/>
                </a:lnTo>
                <a:lnTo>
                  <a:pt x="152400" y="135467"/>
                </a:lnTo>
                <a:lnTo>
                  <a:pt x="160868" y="135467"/>
                </a:lnTo>
                <a:lnTo>
                  <a:pt x="169334" y="152400"/>
                </a:lnTo>
                <a:lnTo>
                  <a:pt x="177801" y="160867"/>
                </a:lnTo>
                <a:lnTo>
                  <a:pt x="186267" y="177800"/>
                </a:lnTo>
                <a:lnTo>
                  <a:pt x="186267" y="194734"/>
                </a:lnTo>
                <a:lnTo>
                  <a:pt x="186267" y="211667"/>
                </a:lnTo>
                <a:lnTo>
                  <a:pt x="186267" y="237067"/>
                </a:lnTo>
                <a:lnTo>
                  <a:pt x="177801" y="254000"/>
                </a:lnTo>
                <a:lnTo>
                  <a:pt x="169334" y="279400"/>
                </a:lnTo>
                <a:lnTo>
                  <a:pt x="152400" y="296334"/>
                </a:lnTo>
                <a:lnTo>
                  <a:pt x="143934" y="313267"/>
                </a:lnTo>
                <a:lnTo>
                  <a:pt x="127001" y="321734"/>
                </a:lnTo>
                <a:lnTo>
                  <a:pt x="110067" y="338667"/>
                </a:lnTo>
                <a:lnTo>
                  <a:pt x="101601" y="347134"/>
                </a:lnTo>
                <a:lnTo>
                  <a:pt x="101601" y="347134"/>
                </a:lnTo>
                <a:lnTo>
                  <a:pt x="84668" y="347134"/>
                </a:lnTo>
                <a:lnTo>
                  <a:pt x="84668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9118600" y="4944533"/>
            <a:ext cx="152401" cy="499535"/>
          </a:xfrm>
          <a:custGeom>
            <a:avLst/>
            <a:gdLst/>
            <a:ahLst/>
            <a:cxnLst/>
            <a:rect l="0" t="0" r="0" b="0"/>
            <a:pathLst>
              <a:path w="152401" h="4995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50800" y="8467"/>
                </a:lnTo>
                <a:lnTo>
                  <a:pt x="67734" y="16934"/>
                </a:lnTo>
                <a:lnTo>
                  <a:pt x="93133" y="33867"/>
                </a:lnTo>
                <a:lnTo>
                  <a:pt x="110067" y="50800"/>
                </a:lnTo>
                <a:lnTo>
                  <a:pt x="135466" y="76200"/>
                </a:lnTo>
                <a:lnTo>
                  <a:pt x="143934" y="93134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86267"/>
                </a:lnTo>
                <a:lnTo>
                  <a:pt x="143934" y="228600"/>
                </a:lnTo>
                <a:lnTo>
                  <a:pt x="135466" y="279400"/>
                </a:lnTo>
                <a:lnTo>
                  <a:pt x="118533" y="321734"/>
                </a:lnTo>
                <a:lnTo>
                  <a:pt x="101600" y="364067"/>
                </a:lnTo>
                <a:lnTo>
                  <a:pt x="84667" y="414867"/>
                </a:lnTo>
                <a:lnTo>
                  <a:pt x="59266" y="465667"/>
                </a:lnTo>
                <a:lnTo>
                  <a:pt x="59266" y="465667"/>
                </a:lnTo>
                <a:lnTo>
                  <a:pt x="42333" y="499534"/>
                </a:lnTo>
                <a:lnTo>
                  <a:pt x="42333" y="499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7924800" y="4859867"/>
            <a:ext cx="304801" cy="711201"/>
          </a:xfrm>
          <a:custGeom>
            <a:avLst/>
            <a:gdLst/>
            <a:ahLst/>
            <a:cxnLst/>
            <a:rect l="0" t="0" r="0" b="0"/>
            <a:pathLst>
              <a:path w="304801" h="711201">
                <a:moveTo>
                  <a:pt x="304800" y="8466"/>
                </a:moveTo>
                <a:lnTo>
                  <a:pt x="296333" y="8466"/>
                </a:lnTo>
                <a:lnTo>
                  <a:pt x="279400" y="8466"/>
                </a:lnTo>
                <a:lnTo>
                  <a:pt x="270934" y="0"/>
                </a:lnTo>
                <a:lnTo>
                  <a:pt x="245533" y="8466"/>
                </a:lnTo>
                <a:lnTo>
                  <a:pt x="228600" y="8466"/>
                </a:lnTo>
                <a:lnTo>
                  <a:pt x="211667" y="16933"/>
                </a:lnTo>
                <a:lnTo>
                  <a:pt x="177800" y="42333"/>
                </a:lnTo>
                <a:lnTo>
                  <a:pt x="152400" y="67733"/>
                </a:lnTo>
                <a:lnTo>
                  <a:pt x="127000" y="101600"/>
                </a:lnTo>
                <a:lnTo>
                  <a:pt x="101600" y="135466"/>
                </a:lnTo>
                <a:lnTo>
                  <a:pt x="76200" y="177800"/>
                </a:lnTo>
                <a:lnTo>
                  <a:pt x="50800" y="228600"/>
                </a:lnTo>
                <a:lnTo>
                  <a:pt x="33866" y="279400"/>
                </a:lnTo>
                <a:lnTo>
                  <a:pt x="16933" y="330200"/>
                </a:lnTo>
                <a:lnTo>
                  <a:pt x="8467" y="389466"/>
                </a:lnTo>
                <a:lnTo>
                  <a:pt x="0" y="440266"/>
                </a:lnTo>
                <a:lnTo>
                  <a:pt x="0" y="482600"/>
                </a:lnTo>
                <a:lnTo>
                  <a:pt x="0" y="524933"/>
                </a:lnTo>
                <a:lnTo>
                  <a:pt x="8467" y="567266"/>
                </a:lnTo>
                <a:lnTo>
                  <a:pt x="25400" y="601133"/>
                </a:lnTo>
                <a:lnTo>
                  <a:pt x="33866" y="643466"/>
                </a:lnTo>
                <a:lnTo>
                  <a:pt x="50800" y="668866"/>
                </a:lnTo>
                <a:lnTo>
                  <a:pt x="84667" y="694266"/>
                </a:lnTo>
                <a:lnTo>
                  <a:pt x="84667" y="694266"/>
                </a:lnTo>
                <a:lnTo>
                  <a:pt x="101600" y="711200"/>
                </a:lnTo>
                <a:lnTo>
                  <a:pt x="101600" y="711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9262534" y="4817533"/>
            <a:ext cx="220133" cy="668868"/>
          </a:xfrm>
          <a:custGeom>
            <a:avLst/>
            <a:gdLst/>
            <a:ahLst/>
            <a:cxnLst/>
            <a:rect l="0" t="0" r="0" b="0"/>
            <a:pathLst>
              <a:path w="220133" h="668868">
                <a:moveTo>
                  <a:pt x="220132" y="16934"/>
                </a:moveTo>
                <a:lnTo>
                  <a:pt x="220132" y="16934"/>
                </a:lnTo>
                <a:lnTo>
                  <a:pt x="220132" y="8467"/>
                </a:lnTo>
                <a:lnTo>
                  <a:pt x="220132" y="8467"/>
                </a:lnTo>
                <a:lnTo>
                  <a:pt x="220132" y="0"/>
                </a:lnTo>
                <a:lnTo>
                  <a:pt x="220132" y="0"/>
                </a:lnTo>
                <a:lnTo>
                  <a:pt x="211666" y="0"/>
                </a:lnTo>
                <a:lnTo>
                  <a:pt x="203199" y="0"/>
                </a:lnTo>
                <a:lnTo>
                  <a:pt x="186266" y="0"/>
                </a:lnTo>
                <a:lnTo>
                  <a:pt x="177799" y="8467"/>
                </a:lnTo>
                <a:lnTo>
                  <a:pt x="160866" y="25400"/>
                </a:lnTo>
                <a:lnTo>
                  <a:pt x="143932" y="50800"/>
                </a:lnTo>
                <a:lnTo>
                  <a:pt x="126999" y="76200"/>
                </a:lnTo>
                <a:lnTo>
                  <a:pt x="101599" y="101600"/>
                </a:lnTo>
                <a:lnTo>
                  <a:pt x="84666" y="143934"/>
                </a:lnTo>
                <a:lnTo>
                  <a:pt x="59266" y="177800"/>
                </a:lnTo>
                <a:lnTo>
                  <a:pt x="42333" y="220134"/>
                </a:lnTo>
                <a:lnTo>
                  <a:pt x="25399" y="262467"/>
                </a:lnTo>
                <a:lnTo>
                  <a:pt x="8466" y="313267"/>
                </a:lnTo>
                <a:lnTo>
                  <a:pt x="0" y="355600"/>
                </a:lnTo>
                <a:lnTo>
                  <a:pt x="0" y="406400"/>
                </a:lnTo>
                <a:lnTo>
                  <a:pt x="0" y="448734"/>
                </a:lnTo>
                <a:lnTo>
                  <a:pt x="0" y="491067"/>
                </a:lnTo>
                <a:lnTo>
                  <a:pt x="0" y="533400"/>
                </a:lnTo>
                <a:lnTo>
                  <a:pt x="8466" y="567267"/>
                </a:lnTo>
                <a:lnTo>
                  <a:pt x="16933" y="601134"/>
                </a:lnTo>
                <a:lnTo>
                  <a:pt x="33866" y="626534"/>
                </a:lnTo>
                <a:lnTo>
                  <a:pt x="50799" y="643467"/>
                </a:lnTo>
                <a:lnTo>
                  <a:pt x="67732" y="660400"/>
                </a:lnTo>
                <a:lnTo>
                  <a:pt x="101599" y="668867"/>
                </a:lnTo>
                <a:lnTo>
                  <a:pt x="101599" y="668867"/>
                </a:lnTo>
                <a:lnTo>
                  <a:pt x="118533" y="668867"/>
                </a:lnTo>
                <a:lnTo>
                  <a:pt x="118533" y="668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9474200" y="4936067"/>
            <a:ext cx="262468" cy="465667"/>
          </a:xfrm>
          <a:custGeom>
            <a:avLst/>
            <a:gdLst/>
            <a:ahLst/>
            <a:cxnLst/>
            <a:rect l="0" t="0" r="0" b="0"/>
            <a:pathLst>
              <a:path w="262468" h="465667">
                <a:moveTo>
                  <a:pt x="203200" y="254000"/>
                </a:moveTo>
                <a:lnTo>
                  <a:pt x="203200" y="254000"/>
                </a:lnTo>
                <a:lnTo>
                  <a:pt x="194733" y="245533"/>
                </a:lnTo>
                <a:lnTo>
                  <a:pt x="194733" y="237066"/>
                </a:lnTo>
                <a:lnTo>
                  <a:pt x="186267" y="228600"/>
                </a:lnTo>
                <a:lnTo>
                  <a:pt x="177800" y="220133"/>
                </a:lnTo>
                <a:lnTo>
                  <a:pt x="169334" y="211666"/>
                </a:lnTo>
                <a:lnTo>
                  <a:pt x="160866" y="203200"/>
                </a:lnTo>
                <a:lnTo>
                  <a:pt x="143933" y="194733"/>
                </a:lnTo>
                <a:lnTo>
                  <a:pt x="127000" y="194733"/>
                </a:lnTo>
                <a:lnTo>
                  <a:pt x="110067" y="194733"/>
                </a:lnTo>
                <a:lnTo>
                  <a:pt x="93134" y="203200"/>
                </a:lnTo>
                <a:lnTo>
                  <a:pt x="76200" y="211666"/>
                </a:lnTo>
                <a:lnTo>
                  <a:pt x="59267" y="228600"/>
                </a:lnTo>
                <a:lnTo>
                  <a:pt x="42333" y="245533"/>
                </a:lnTo>
                <a:lnTo>
                  <a:pt x="33867" y="262466"/>
                </a:lnTo>
                <a:lnTo>
                  <a:pt x="16934" y="287866"/>
                </a:lnTo>
                <a:lnTo>
                  <a:pt x="8466" y="313266"/>
                </a:lnTo>
                <a:lnTo>
                  <a:pt x="8466" y="347133"/>
                </a:lnTo>
                <a:lnTo>
                  <a:pt x="0" y="381000"/>
                </a:lnTo>
                <a:lnTo>
                  <a:pt x="8466" y="406400"/>
                </a:lnTo>
                <a:lnTo>
                  <a:pt x="8466" y="431800"/>
                </a:lnTo>
                <a:lnTo>
                  <a:pt x="8466" y="448733"/>
                </a:lnTo>
                <a:lnTo>
                  <a:pt x="16934" y="457200"/>
                </a:lnTo>
                <a:lnTo>
                  <a:pt x="25400" y="465666"/>
                </a:lnTo>
                <a:lnTo>
                  <a:pt x="42333" y="457200"/>
                </a:lnTo>
                <a:lnTo>
                  <a:pt x="50800" y="448733"/>
                </a:lnTo>
                <a:lnTo>
                  <a:pt x="67733" y="431800"/>
                </a:lnTo>
                <a:lnTo>
                  <a:pt x="84666" y="406400"/>
                </a:lnTo>
                <a:lnTo>
                  <a:pt x="101600" y="381000"/>
                </a:lnTo>
                <a:lnTo>
                  <a:pt x="118533" y="347133"/>
                </a:lnTo>
                <a:lnTo>
                  <a:pt x="135467" y="313266"/>
                </a:lnTo>
                <a:lnTo>
                  <a:pt x="152400" y="270933"/>
                </a:lnTo>
                <a:lnTo>
                  <a:pt x="169334" y="237066"/>
                </a:lnTo>
                <a:lnTo>
                  <a:pt x="177800" y="194733"/>
                </a:lnTo>
                <a:lnTo>
                  <a:pt x="194733" y="152400"/>
                </a:lnTo>
                <a:lnTo>
                  <a:pt x="203200" y="110066"/>
                </a:lnTo>
                <a:lnTo>
                  <a:pt x="211667" y="76200"/>
                </a:lnTo>
                <a:lnTo>
                  <a:pt x="220133" y="42333"/>
                </a:lnTo>
                <a:lnTo>
                  <a:pt x="228600" y="25400"/>
                </a:lnTo>
                <a:lnTo>
                  <a:pt x="237066" y="8466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8466"/>
                </a:lnTo>
                <a:lnTo>
                  <a:pt x="228600" y="25400"/>
                </a:lnTo>
                <a:lnTo>
                  <a:pt x="228600" y="42333"/>
                </a:lnTo>
                <a:lnTo>
                  <a:pt x="220133" y="76200"/>
                </a:lnTo>
                <a:lnTo>
                  <a:pt x="203200" y="110066"/>
                </a:lnTo>
                <a:lnTo>
                  <a:pt x="194733" y="143933"/>
                </a:lnTo>
                <a:lnTo>
                  <a:pt x="186267" y="177800"/>
                </a:lnTo>
                <a:lnTo>
                  <a:pt x="186267" y="220133"/>
                </a:lnTo>
                <a:lnTo>
                  <a:pt x="177800" y="254000"/>
                </a:lnTo>
                <a:lnTo>
                  <a:pt x="177800" y="287866"/>
                </a:lnTo>
                <a:lnTo>
                  <a:pt x="186267" y="313266"/>
                </a:lnTo>
                <a:lnTo>
                  <a:pt x="194733" y="338666"/>
                </a:lnTo>
                <a:lnTo>
                  <a:pt x="203200" y="364066"/>
                </a:lnTo>
                <a:lnTo>
                  <a:pt x="211667" y="381000"/>
                </a:lnTo>
                <a:lnTo>
                  <a:pt x="228600" y="397933"/>
                </a:lnTo>
                <a:lnTo>
                  <a:pt x="245534" y="397933"/>
                </a:lnTo>
                <a:lnTo>
                  <a:pt x="245534" y="397933"/>
                </a:lnTo>
                <a:lnTo>
                  <a:pt x="262467" y="397933"/>
                </a:lnTo>
                <a:lnTo>
                  <a:pt x="262467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9838267" y="5139267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42333" y="0"/>
                </a:moveTo>
                <a:lnTo>
                  <a:pt x="33867" y="8466"/>
                </a:lnTo>
                <a:lnTo>
                  <a:pt x="33867" y="16933"/>
                </a:lnTo>
                <a:lnTo>
                  <a:pt x="25399" y="33866"/>
                </a:lnTo>
                <a:lnTo>
                  <a:pt x="25399" y="59266"/>
                </a:lnTo>
                <a:lnTo>
                  <a:pt x="25399" y="84666"/>
                </a:lnTo>
                <a:lnTo>
                  <a:pt x="16933" y="118533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9770534" y="5190067"/>
            <a:ext cx="203200" cy="16934"/>
          </a:xfrm>
          <a:custGeom>
            <a:avLst/>
            <a:gdLst/>
            <a:ahLst/>
            <a:cxnLst/>
            <a:rect l="0" t="0" r="0" b="0"/>
            <a:pathLst>
              <a:path w="203200" h="16934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2" y="8466"/>
                </a:lnTo>
                <a:lnTo>
                  <a:pt x="33866" y="8466"/>
                </a:lnTo>
                <a:lnTo>
                  <a:pt x="50799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26999" y="16933"/>
                </a:lnTo>
                <a:lnTo>
                  <a:pt x="160866" y="16933"/>
                </a:lnTo>
                <a:lnTo>
                  <a:pt x="177800" y="8466"/>
                </a:lnTo>
                <a:lnTo>
                  <a:pt x="177800" y="8466"/>
                </a:lnTo>
                <a:lnTo>
                  <a:pt x="203199" y="0"/>
                </a:lnTo>
                <a:lnTo>
                  <a:pt x="2031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10066867" y="5063067"/>
            <a:ext cx="59267" cy="270934"/>
          </a:xfrm>
          <a:custGeom>
            <a:avLst/>
            <a:gdLst/>
            <a:ahLst/>
            <a:cxnLst/>
            <a:rect l="0" t="0" r="0" b="0"/>
            <a:pathLst>
              <a:path w="59267" h="270934">
                <a:moveTo>
                  <a:pt x="50799" y="0"/>
                </a:moveTo>
                <a:lnTo>
                  <a:pt x="50799" y="0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16933"/>
                </a:lnTo>
                <a:lnTo>
                  <a:pt x="50799" y="33866"/>
                </a:lnTo>
                <a:lnTo>
                  <a:pt x="42333" y="50800"/>
                </a:lnTo>
                <a:lnTo>
                  <a:pt x="42333" y="84666"/>
                </a:lnTo>
                <a:lnTo>
                  <a:pt x="33867" y="110066"/>
                </a:lnTo>
                <a:lnTo>
                  <a:pt x="16933" y="143933"/>
                </a:lnTo>
                <a:lnTo>
                  <a:pt x="8467" y="177800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10160000" y="4842933"/>
            <a:ext cx="245535" cy="618068"/>
          </a:xfrm>
          <a:custGeom>
            <a:avLst/>
            <a:gdLst/>
            <a:ahLst/>
            <a:cxnLst/>
            <a:rect l="0" t="0" r="0" b="0"/>
            <a:pathLst>
              <a:path w="245535" h="618068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67734" y="25400"/>
                </a:lnTo>
                <a:lnTo>
                  <a:pt x="93134" y="42334"/>
                </a:lnTo>
                <a:lnTo>
                  <a:pt x="118533" y="59267"/>
                </a:lnTo>
                <a:lnTo>
                  <a:pt x="143934" y="76200"/>
                </a:lnTo>
                <a:lnTo>
                  <a:pt x="169334" y="101600"/>
                </a:lnTo>
                <a:lnTo>
                  <a:pt x="194733" y="127000"/>
                </a:lnTo>
                <a:lnTo>
                  <a:pt x="211667" y="160867"/>
                </a:lnTo>
                <a:lnTo>
                  <a:pt x="220134" y="194734"/>
                </a:lnTo>
                <a:lnTo>
                  <a:pt x="237066" y="228600"/>
                </a:lnTo>
                <a:lnTo>
                  <a:pt x="237066" y="262467"/>
                </a:lnTo>
                <a:lnTo>
                  <a:pt x="245534" y="304800"/>
                </a:lnTo>
                <a:lnTo>
                  <a:pt x="237066" y="347134"/>
                </a:lnTo>
                <a:lnTo>
                  <a:pt x="220134" y="389467"/>
                </a:lnTo>
                <a:lnTo>
                  <a:pt x="203200" y="431800"/>
                </a:lnTo>
                <a:lnTo>
                  <a:pt x="186266" y="465667"/>
                </a:lnTo>
                <a:lnTo>
                  <a:pt x="160866" y="508000"/>
                </a:lnTo>
                <a:lnTo>
                  <a:pt x="135467" y="541867"/>
                </a:lnTo>
                <a:lnTo>
                  <a:pt x="110066" y="567267"/>
                </a:lnTo>
                <a:lnTo>
                  <a:pt x="93134" y="592667"/>
                </a:lnTo>
                <a:lnTo>
                  <a:pt x="67734" y="609600"/>
                </a:lnTo>
                <a:lnTo>
                  <a:pt x="50800" y="609600"/>
                </a:lnTo>
                <a:lnTo>
                  <a:pt x="50800" y="609600"/>
                </a:lnTo>
                <a:lnTo>
                  <a:pt x="33866" y="618067"/>
                </a:lnTo>
                <a:lnTo>
                  <a:pt x="33866" y="618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7577666" y="5477933"/>
            <a:ext cx="2929468" cy="194735"/>
          </a:xfrm>
          <a:custGeom>
            <a:avLst/>
            <a:gdLst/>
            <a:ahLst/>
            <a:cxnLst/>
            <a:rect l="0" t="0" r="0" b="0"/>
            <a:pathLst>
              <a:path w="2929468" h="194735">
                <a:moveTo>
                  <a:pt x="2929467" y="0"/>
                </a:moveTo>
                <a:lnTo>
                  <a:pt x="2921000" y="8467"/>
                </a:lnTo>
                <a:lnTo>
                  <a:pt x="2912534" y="8467"/>
                </a:lnTo>
                <a:lnTo>
                  <a:pt x="2904068" y="8467"/>
                </a:lnTo>
                <a:lnTo>
                  <a:pt x="2887134" y="16934"/>
                </a:lnTo>
                <a:lnTo>
                  <a:pt x="2861734" y="25400"/>
                </a:lnTo>
                <a:lnTo>
                  <a:pt x="2836334" y="33867"/>
                </a:lnTo>
                <a:lnTo>
                  <a:pt x="2810934" y="50800"/>
                </a:lnTo>
                <a:lnTo>
                  <a:pt x="2777067" y="59267"/>
                </a:lnTo>
                <a:lnTo>
                  <a:pt x="2743200" y="67734"/>
                </a:lnTo>
                <a:lnTo>
                  <a:pt x="2709334" y="84667"/>
                </a:lnTo>
                <a:lnTo>
                  <a:pt x="2675468" y="93134"/>
                </a:lnTo>
                <a:lnTo>
                  <a:pt x="2633134" y="101600"/>
                </a:lnTo>
                <a:lnTo>
                  <a:pt x="2590800" y="110067"/>
                </a:lnTo>
                <a:lnTo>
                  <a:pt x="2548467" y="110067"/>
                </a:lnTo>
                <a:lnTo>
                  <a:pt x="2506134" y="118534"/>
                </a:lnTo>
                <a:lnTo>
                  <a:pt x="2455334" y="127000"/>
                </a:lnTo>
                <a:lnTo>
                  <a:pt x="2413001" y="127000"/>
                </a:lnTo>
                <a:lnTo>
                  <a:pt x="2362200" y="127000"/>
                </a:lnTo>
                <a:lnTo>
                  <a:pt x="2311400" y="135467"/>
                </a:lnTo>
                <a:lnTo>
                  <a:pt x="2260601" y="135467"/>
                </a:lnTo>
                <a:lnTo>
                  <a:pt x="2209800" y="143934"/>
                </a:lnTo>
                <a:lnTo>
                  <a:pt x="2159001" y="143934"/>
                </a:lnTo>
                <a:lnTo>
                  <a:pt x="2108201" y="152400"/>
                </a:lnTo>
                <a:lnTo>
                  <a:pt x="2057400" y="152400"/>
                </a:lnTo>
                <a:lnTo>
                  <a:pt x="1998134" y="152400"/>
                </a:lnTo>
                <a:lnTo>
                  <a:pt x="1947334" y="160867"/>
                </a:lnTo>
                <a:lnTo>
                  <a:pt x="1888067" y="160867"/>
                </a:lnTo>
                <a:lnTo>
                  <a:pt x="1828800" y="160867"/>
                </a:lnTo>
                <a:lnTo>
                  <a:pt x="1769534" y="160867"/>
                </a:lnTo>
                <a:lnTo>
                  <a:pt x="1710267" y="160867"/>
                </a:lnTo>
                <a:lnTo>
                  <a:pt x="1659467" y="160867"/>
                </a:lnTo>
                <a:lnTo>
                  <a:pt x="1591734" y="160867"/>
                </a:lnTo>
                <a:lnTo>
                  <a:pt x="1532468" y="169334"/>
                </a:lnTo>
                <a:lnTo>
                  <a:pt x="1473201" y="169334"/>
                </a:lnTo>
                <a:lnTo>
                  <a:pt x="1413934" y="177800"/>
                </a:lnTo>
                <a:lnTo>
                  <a:pt x="1354667" y="177800"/>
                </a:lnTo>
                <a:lnTo>
                  <a:pt x="1295400" y="186267"/>
                </a:lnTo>
                <a:lnTo>
                  <a:pt x="1236134" y="186267"/>
                </a:lnTo>
                <a:lnTo>
                  <a:pt x="1176867" y="186267"/>
                </a:lnTo>
                <a:lnTo>
                  <a:pt x="1117601" y="186267"/>
                </a:lnTo>
                <a:lnTo>
                  <a:pt x="1058334" y="186267"/>
                </a:lnTo>
                <a:lnTo>
                  <a:pt x="1007534" y="194734"/>
                </a:lnTo>
                <a:lnTo>
                  <a:pt x="948267" y="194734"/>
                </a:lnTo>
                <a:lnTo>
                  <a:pt x="897467" y="194734"/>
                </a:lnTo>
                <a:lnTo>
                  <a:pt x="838200" y="194734"/>
                </a:lnTo>
                <a:lnTo>
                  <a:pt x="787401" y="186267"/>
                </a:lnTo>
                <a:lnTo>
                  <a:pt x="736601" y="186267"/>
                </a:lnTo>
                <a:lnTo>
                  <a:pt x="685800" y="177800"/>
                </a:lnTo>
                <a:lnTo>
                  <a:pt x="635001" y="177800"/>
                </a:lnTo>
                <a:lnTo>
                  <a:pt x="592667" y="169334"/>
                </a:lnTo>
                <a:lnTo>
                  <a:pt x="541868" y="160867"/>
                </a:lnTo>
                <a:lnTo>
                  <a:pt x="491067" y="160867"/>
                </a:lnTo>
                <a:lnTo>
                  <a:pt x="448734" y="143934"/>
                </a:lnTo>
                <a:lnTo>
                  <a:pt x="406401" y="143934"/>
                </a:lnTo>
                <a:lnTo>
                  <a:pt x="355601" y="135467"/>
                </a:lnTo>
                <a:lnTo>
                  <a:pt x="313268" y="127000"/>
                </a:lnTo>
                <a:lnTo>
                  <a:pt x="270934" y="118534"/>
                </a:lnTo>
                <a:lnTo>
                  <a:pt x="228600" y="110067"/>
                </a:lnTo>
                <a:lnTo>
                  <a:pt x="186267" y="110067"/>
                </a:lnTo>
                <a:lnTo>
                  <a:pt x="152400" y="101600"/>
                </a:lnTo>
                <a:lnTo>
                  <a:pt x="118534" y="101600"/>
                </a:lnTo>
                <a:lnTo>
                  <a:pt x="84668" y="101600"/>
                </a:lnTo>
                <a:lnTo>
                  <a:pt x="50801" y="110067"/>
                </a:lnTo>
                <a:lnTo>
                  <a:pt x="16934" y="110067"/>
                </a:lnTo>
                <a:lnTo>
                  <a:pt x="16934" y="110067"/>
                </a:lnTo>
                <a:lnTo>
                  <a:pt x="0" y="118534"/>
                </a:lnTo>
                <a:lnTo>
                  <a:pt x="0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7933267" y="5706533"/>
            <a:ext cx="186268" cy="558801"/>
          </a:xfrm>
          <a:custGeom>
            <a:avLst/>
            <a:gdLst/>
            <a:ahLst/>
            <a:cxnLst/>
            <a:rect l="0" t="0" r="0" b="0"/>
            <a:pathLst>
              <a:path w="186268" h="558801">
                <a:moveTo>
                  <a:pt x="186267" y="0"/>
                </a:moveTo>
                <a:lnTo>
                  <a:pt x="186267" y="0"/>
                </a:lnTo>
                <a:lnTo>
                  <a:pt x="177799" y="0"/>
                </a:lnTo>
                <a:lnTo>
                  <a:pt x="169333" y="8467"/>
                </a:lnTo>
                <a:lnTo>
                  <a:pt x="160866" y="8467"/>
                </a:lnTo>
                <a:lnTo>
                  <a:pt x="152400" y="25400"/>
                </a:lnTo>
                <a:lnTo>
                  <a:pt x="143933" y="33867"/>
                </a:lnTo>
                <a:lnTo>
                  <a:pt x="135466" y="50800"/>
                </a:lnTo>
                <a:lnTo>
                  <a:pt x="118533" y="67734"/>
                </a:lnTo>
                <a:lnTo>
                  <a:pt x="101599" y="93134"/>
                </a:lnTo>
                <a:lnTo>
                  <a:pt x="93133" y="118534"/>
                </a:lnTo>
                <a:lnTo>
                  <a:pt x="76200" y="143934"/>
                </a:lnTo>
                <a:lnTo>
                  <a:pt x="59266" y="177800"/>
                </a:lnTo>
                <a:lnTo>
                  <a:pt x="42333" y="211667"/>
                </a:lnTo>
                <a:lnTo>
                  <a:pt x="33867" y="245534"/>
                </a:lnTo>
                <a:lnTo>
                  <a:pt x="25399" y="279400"/>
                </a:lnTo>
                <a:lnTo>
                  <a:pt x="16933" y="321734"/>
                </a:lnTo>
                <a:lnTo>
                  <a:pt x="0" y="355600"/>
                </a:lnTo>
                <a:lnTo>
                  <a:pt x="0" y="389467"/>
                </a:lnTo>
                <a:lnTo>
                  <a:pt x="0" y="423334"/>
                </a:lnTo>
                <a:lnTo>
                  <a:pt x="0" y="457200"/>
                </a:lnTo>
                <a:lnTo>
                  <a:pt x="0" y="482600"/>
                </a:lnTo>
                <a:lnTo>
                  <a:pt x="8466" y="508000"/>
                </a:lnTo>
                <a:lnTo>
                  <a:pt x="25399" y="524934"/>
                </a:lnTo>
                <a:lnTo>
                  <a:pt x="33867" y="541867"/>
                </a:lnTo>
                <a:lnTo>
                  <a:pt x="50800" y="550334"/>
                </a:lnTo>
                <a:lnTo>
                  <a:pt x="67733" y="558800"/>
                </a:lnTo>
                <a:lnTo>
                  <a:pt x="67733" y="558800"/>
                </a:lnTo>
                <a:lnTo>
                  <a:pt x="84666" y="558800"/>
                </a:lnTo>
                <a:lnTo>
                  <a:pt x="84666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8153400" y="5715000"/>
            <a:ext cx="237068" cy="550334"/>
          </a:xfrm>
          <a:custGeom>
            <a:avLst/>
            <a:gdLst/>
            <a:ahLst/>
            <a:cxnLst/>
            <a:rect l="0" t="0" r="0" b="0"/>
            <a:pathLst>
              <a:path w="237068" h="550334">
                <a:moveTo>
                  <a:pt x="169333" y="262467"/>
                </a:moveTo>
                <a:lnTo>
                  <a:pt x="169333" y="262467"/>
                </a:lnTo>
                <a:lnTo>
                  <a:pt x="160867" y="262467"/>
                </a:lnTo>
                <a:lnTo>
                  <a:pt x="152400" y="254000"/>
                </a:lnTo>
                <a:lnTo>
                  <a:pt x="152400" y="245533"/>
                </a:lnTo>
                <a:lnTo>
                  <a:pt x="143933" y="237067"/>
                </a:lnTo>
                <a:lnTo>
                  <a:pt x="135467" y="228600"/>
                </a:lnTo>
                <a:lnTo>
                  <a:pt x="127000" y="220133"/>
                </a:lnTo>
                <a:lnTo>
                  <a:pt x="110066" y="220133"/>
                </a:lnTo>
                <a:lnTo>
                  <a:pt x="101600" y="211667"/>
                </a:lnTo>
                <a:lnTo>
                  <a:pt x="84667" y="211667"/>
                </a:lnTo>
                <a:lnTo>
                  <a:pt x="76200" y="220133"/>
                </a:lnTo>
                <a:lnTo>
                  <a:pt x="67733" y="220133"/>
                </a:lnTo>
                <a:lnTo>
                  <a:pt x="50800" y="228600"/>
                </a:lnTo>
                <a:lnTo>
                  <a:pt x="42334" y="245533"/>
                </a:lnTo>
                <a:lnTo>
                  <a:pt x="33866" y="262467"/>
                </a:lnTo>
                <a:lnTo>
                  <a:pt x="25400" y="279400"/>
                </a:lnTo>
                <a:lnTo>
                  <a:pt x="16933" y="304800"/>
                </a:lnTo>
                <a:lnTo>
                  <a:pt x="8467" y="338667"/>
                </a:lnTo>
                <a:lnTo>
                  <a:pt x="0" y="372533"/>
                </a:lnTo>
                <a:lnTo>
                  <a:pt x="0" y="406400"/>
                </a:lnTo>
                <a:lnTo>
                  <a:pt x="0" y="440267"/>
                </a:lnTo>
                <a:lnTo>
                  <a:pt x="0" y="474133"/>
                </a:lnTo>
                <a:lnTo>
                  <a:pt x="0" y="508000"/>
                </a:lnTo>
                <a:lnTo>
                  <a:pt x="8467" y="524933"/>
                </a:lnTo>
                <a:lnTo>
                  <a:pt x="16933" y="541867"/>
                </a:lnTo>
                <a:lnTo>
                  <a:pt x="16933" y="550333"/>
                </a:lnTo>
                <a:lnTo>
                  <a:pt x="25400" y="550333"/>
                </a:lnTo>
                <a:lnTo>
                  <a:pt x="33866" y="550333"/>
                </a:lnTo>
                <a:lnTo>
                  <a:pt x="42334" y="550333"/>
                </a:lnTo>
                <a:lnTo>
                  <a:pt x="59267" y="533400"/>
                </a:lnTo>
                <a:lnTo>
                  <a:pt x="67733" y="516467"/>
                </a:lnTo>
                <a:lnTo>
                  <a:pt x="84667" y="491067"/>
                </a:lnTo>
                <a:lnTo>
                  <a:pt x="101600" y="465667"/>
                </a:lnTo>
                <a:lnTo>
                  <a:pt x="110066" y="431800"/>
                </a:lnTo>
                <a:lnTo>
                  <a:pt x="127000" y="389467"/>
                </a:lnTo>
                <a:lnTo>
                  <a:pt x="143933" y="347133"/>
                </a:lnTo>
                <a:lnTo>
                  <a:pt x="152400" y="304800"/>
                </a:lnTo>
                <a:lnTo>
                  <a:pt x="160867" y="262467"/>
                </a:lnTo>
                <a:lnTo>
                  <a:pt x="177800" y="220133"/>
                </a:lnTo>
                <a:lnTo>
                  <a:pt x="186266" y="177800"/>
                </a:lnTo>
                <a:lnTo>
                  <a:pt x="194734" y="135467"/>
                </a:lnTo>
                <a:lnTo>
                  <a:pt x="203200" y="101600"/>
                </a:lnTo>
                <a:lnTo>
                  <a:pt x="211667" y="67733"/>
                </a:lnTo>
                <a:lnTo>
                  <a:pt x="220133" y="42333"/>
                </a:lnTo>
                <a:lnTo>
                  <a:pt x="228600" y="25400"/>
                </a:lnTo>
                <a:lnTo>
                  <a:pt x="237067" y="8467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8467"/>
                </a:lnTo>
                <a:lnTo>
                  <a:pt x="237067" y="16933"/>
                </a:lnTo>
                <a:lnTo>
                  <a:pt x="237067" y="25400"/>
                </a:lnTo>
                <a:lnTo>
                  <a:pt x="228600" y="50800"/>
                </a:lnTo>
                <a:lnTo>
                  <a:pt x="220133" y="76200"/>
                </a:lnTo>
                <a:lnTo>
                  <a:pt x="211667" y="110067"/>
                </a:lnTo>
                <a:lnTo>
                  <a:pt x="203200" y="152400"/>
                </a:lnTo>
                <a:lnTo>
                  <a:pt x="194734" y="186267"/>
                </a:lnTo>
                <a:lnTo>
                  <a:pt x="186266" y="228600"/>
                </a:lnTo>
                <a:lnTo>
                  <a:pt x="177800" y="279400"/>
                </a:lnTo>
                <a:lnTo>
                  <a:pt x="169333" y="313267"/>
                </a:lnTo>
                <a:lnTo>
                  <a:pt x="169333" y="355600"/>
                </a:lnTo>
                <a:lnTo>
                  <a:pt x="169333" y="389467"/>
                </a:lnTo>
                <a:lnTo>
                  <a:pt x="177800" y="414867"/>
                </a:lnTo>
                <a:lnTo>
                  <a:pt x="177800" y="440267"/>
                </a:lnTo>
                <a:lnTo>
                  <a:pt x="186266" y="457200"/>
                </a:lnTo>
                <a:lnTo>
                  <a:pt x="194734" y="457200"/>
                </a:lnTo>
                <a:lnTo>
                  <a:pt x="203200" y="465667"/>
                </a:lnTo>
                <a:lnTo>
                  <a:pt x="211667" y="457200"/>
                </a:lnTo>
                <a:lnTo>
                  <a:pt x="211667" y="457200"/>
                </a:lnTo>
                <a:lnTo>
                  <a:pt x="228600" y="448733"/>
                </a:lnTo>
                <a:lnTo>
                  <a:pt x="228600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8449733" y="60706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27001" y="25400"/>
                </a:lnTo>
                <a:lnTo>
                  <a:pt x="143934" y="16933"/>
                </a:lnTo>
                <a:lnTo>
                  <a:pt x="160867" y="8467"/>
                </a:lnTo>
                <a:lnTo>
                  <a:pt x="160867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8720666" y="5825067"/>
            <a:ext cx="33868" cy="304801"/>
          </a:xfrm>
          <a:custGeom>
            <a:avLst/>
            <a:gdLst/>
            <a:ahLst/>
            <a:cxnLst/>
            <a:rect l="0" t="0" r="0" b="0"/>
            <a:pathLst>
              <a:path w="33868" h="3048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25401" y="16933"/>
                </a:lnTo>
                <a:lnTo>
                  <a:pt x="25401" y="33866"/>
                </a:lnTo>
                <a:lnTo>
                  <a:pt x="25401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8" y="135466"/>
                </a:lnTo>
                <a:lnTo>
                  <a:pt x="8468" y="169333"/>
                </a:lnTo>
                <a:lnTo>
                  <a:pt x="8468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8" y="287866"/>
                </a:lnTo>
                <a:lnTo>
                  <a:pt x="8468" y="296333"/>
                </a:lnTo>
                <a:lnTo>
                  <a:pt x="16934" y="304800"/>
                </a:lnTo>
                <a:lnTo>
                  <a:pt x="25401" y="304800"/>
                </a:lnTo>
                <a:lnTo>
                  <a:pt x="25401" y="304800"/>
                </a:lnTo>
                <a:lnTo>
                  <a:pt x="33867" y="296333"/>
                </a:lnTo>
                <a:lnTo>
                  <a:pt x="33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8856133" y="5706533"/>
            <a:ext cx="143935" cy="651935"/>
          </a:xfrm>
          <a:custGeom>
            <a:avLst/>
            <a:gdLst/>
            <a:ahLst/>
            <a:cxnLst/>
            <a:rect l="0" t="0" r="0" b="0"/>
            <a:pathLst>
              <a:path w="143935" h="6519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16934"/>
                </a:lnTo>
                <a:lnTo>
                  <a:pt x="33867" y="25400"/>
                </a:lnTo>
                <a:lnTo>
                  <a:pt x="50800" y="42334"/>
                </a:lnTo>
                <a:lnTo>
                  <a:pt x="67734" y="59267"/>
                </a:lnTo>
                <a:lnTo>
                  <a:pt x="84667" y="84667"/>
                </a:lnTo>
                <a:lnTo>
                  <a:pt x="101601" y="118534"/>
                </a:lnTo>
                <a:lnTo>
                  <a:pt x="110067" y="143934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35467" y="245534"/>
                </a:lnTo>
                <a:lnTo>
                  <a:pt x="143934" y="279400"/>
                </a:lnTo>
                <a:lnTo>
                  <a:pt x="143934" y="313267"/>
                </a:lnTo>
                <a:lnTo>
                  <a:pt x="143934" y="347134"/>
                </a:lnTo>
                <a:lnTo>
                  <a:pt x="143934" y="381000"/>
                </a:lnTo>
                <a:lnTo>
                  <a:pt x="143934" y="423334"/>
                </a:lnTo>
                <a:lnTo>
                  <a:pt x="135467" y="448734"/>
                </a:lnTo>
                <a:lnTo>
                  <a:pt x="127000" y="482600"/>
                </a:lnTo>
                <a:lnTo>
                  <a:pt x="110067" y="516467"/>
                </a:lnTo>
                <a:lnTo>
                  <a:pt x="93133" y="550334"/>
                </a:lnTo>
                <a:lnTo>
                  <a:pt x="76200" y="575734"/>
                </a:lnTo>
                <a:lnTo>
                  <a:pt x="59267" y="592667"/>
                </a:lnTo>
                <a:lnTo>
                  <a:pt x="50800" y="618067"/>
                </a:lnTo>
                <a:lnTo>
                  <a:pt x="33867" y="635000"/>
                </a:lnTo>
                <a:lnTo>
                  <a:pt x="25401" y="643467"/>
                </a:lnTo>
                <a:lnTo>
                  <a:pt x="25401" y="643467"/>
                </a:lnTo>
                <a:lnTo>
                  <a:pt x="25401" y="651934"/>
                </a:lnTo>
                <a:lnTo>
                  <a:pt x="25401" y="651934"/>
                </a:lnTo>
                <a:lnTo>
                  <a:pt x="25401" y="643467"/>
                </a:lnTo>
                <a:lnTo>
                  <a:pt x="25401" y="643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9084733" y="5748867"/>
            <a:ext cx="127001" cy="609601"/>
          </a:xfrm>
          <a:custGeom>
            <a:avLst/>
            <a:gdLst/>
            <a:ahLst/>
            <a:cxnLst/>
            <a:rect l="0" t="0" r="0" b="0"/>
            <a:pathLst>
              <a:path w="127001" h="609601">
                <a:moveTo>
                  <a:pt x="118534" y="0"/>
                </a:moveTo>
                <a:lnTo>
                  <a:pt x="110067" y="8466"/>
                </a:lnTo>
                <a:lnTo>
                  <a:pt x="101601" y="8466"/>
                </a:lnTo>
                <a:lnTo>
                  <a:pt x="93133" y="25400"/>
                </a:lnTo>
                <a:lnTo>
                  <a:pt x="84667" y="42333"/>
                </a:lnTo>
                <a:lnTo>
                  <a:pt x="76200" y="67733"/>
                </a:lnTo>
                <a:lnTo>
                  <a:pt x="59267" y="101600"/>
                </a:lnTo>
                <a:lnTo>
                  <a:pt x="42334" y="152400"/>
                </a:lnTo>
                <a:lnTo>
                  <a:pt x="25401" y="194733"/>
                </a:lnTo>
                <a:lnTo>
                  <a:pt x="16933" y="245533"/>
                </a:lnTo>
                <a:lnTo>
                  <a:pt x="8467" y="296333"/>
                </a:lnTo>
                <a:lnTo>
                  <a:pt x="8467" y="338666"/>
                </a:lnTo>
                <a:lnTo>
                  <a:pt x="0" y="389466"/>
                </a:lnTo>
                <a:lnTo>
                  <a:pt x="0" y="431800"/>
                </a:lnTo>
                <a:lnTo>
                  <a:pt x="8467" y="474133"/>
                </a:lnTo>
                <a:lnTo>
                  <a:pt x="8467" y="508000"/>
                </a:lnTo>
                <a:lnTo>
                  <a:pt x="16933" y="541866"/>
                </a:lnTo>
                <a:lnTo>
                  <a:pt x="25401" y="567266"/>
                </a:lnTo>
                <a:lnTo>
                  <a:pt x="42334" y="584200"/>
                </a:lnTo>
                <a:lnTo>
                  <a:pt x="59267" y="601133"/>
                </a:lnTo>
                <a:lnTo>
                  <a:pt x="76200" y="609600"/>
                </a:lnTo>
                <a:lnTo>
                  <a:pt x="93133" y="609600"/>
                </a:lnTo>
                <a:lnTo>
                  <a:pt x="110067" y="609600"/>
                </a:lnTo>
                <a:lnTo>
                  <a:pt x="110067" y="609600"/>
                </a:lnTo>
                <a:lnTo>
                  <a:pt x="127000" y="601133"/>
                </a:lnTo>
                <a:lnTo>
                  <a:pt x="127000" y="60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9220200" y="5774267"/>
            <a:ext cx="287868" cy="550334"/>
          </a:xfrm>
          <a:custGeom>
            <a:avLst/>
            <a:gdLst/>
            <a:ahLst/>
            <a:cxnLst/>
            <a:rect l="0" t="0" r="0" b="0"/>
            <a:pathLst>
              <a:path w="287868" h="550334">
                <a:moveTo>
                  <a:pt x="186266" y="237066"/>
                </a:moveTo>
                <a:lnTo>
                  <a:pt x="186266" y="237066"/>
                </a:lnTo>
                <a:lnTo>
                  <a:pt x="177800" y="237066"/>
                </a:lnTo>
                <a:lnTo>
                  <a:pt x="177800" y="237066"/>
                </a:lnTo>
                <a:lnTo>
                  <a:pt x="169333" y="228600"/>
                </a:lnTo>
                <a:lnTo>
                  <a:pt x="169333" y="228600"/>
                </a:lnTo>
                <a:lnTo>
                  <a:pt x="160867" y="228600"/>
                </a:lnTo>
                <a:lnTo>
                  <a:pt x="152400" y="220133"/>
                </a:lnTo>
                <a:lnTo>
                  <a:pt x="135467" y="220133"/>
                </a:lnTo>
                <a:lnTo>
                  <a:pt x="118534" y="211666"/>
                </a:lnTo>
                <a:lnTo>
                  <a:pt x="101600" y="211666"/>
                </a:lnTo>
                <a:lnTo>
                  <a:pt x="84667" y="203200"/>
                </a:lnTo>
                <a:lnTo>
                  <a:pt x="67733" y="203200"/>
                </a:lnTo>
                <a:lnTo>
                  <a:pt x="50800" y="203200"/>
                </a:lnTo>
                <a:lnTo>
                  <a:pt x="33866" y="211666"/>
                </a:lnTo>
                <a:lnTo>
                  <a:pt x="25400" y="220133"/>
                </a:lnTo>
                <a:lnTo>
                  <a:pt x="16933" y="228600"/>
                </a:lnTo>
                <a:lnTo>
                  <a:pt x="8467" y="254000"/>
                </a:lnTo>
                <a:lnTo>
                  <a:pt x="0" y="279400"/>
                </a:lnTo>
                <a:lnTo>
                  <a:pt x="0" y="313266"/>
                </a:lnTo>
                <a:lnTo>
                  <a:pt x="0" y="355600"/>
                </a:lnTo>
                <a:lnTo>
                  <a:pt x="0" y="389466"/>
                </a:lnTo>
                <a:lnTo>
                  <a:pt x="0" y="431800"/>
                </a:lnTo>
                <a:lnTo>
                  <a:pt x="8467" y="465666"/>
                </a:lnTo>
                <a:lnTo>
                  <a:pt x="8467" y="491066"/>
                </a:lnTo>
                <a:lnTo>
                  <a:pt x="16933" y="516466"/>
                </a:lnTo>
                <a:lnTo>
                  <a:pt x="25400" y="541866"/>
                </a:lnTo>
                <a:lnTo>
                  <a:pt x="33866" y="550333"/>
                </a:lnTo>
                <a:lnTo>
                  <a:pt x="42334" y="550333"/>
                </a:lnTo>
                <a:lnTo>
                  <a:pt x="50800" y="550333"/>
                </a:lnTo>
                <a:lnTo>
                  <a:pt x="59267" y="541866"/>
                </a:lnTo>
                <a:lnTo>
                  <a:pt x="76200" y="533400"/>
                </a:lnTo>
                <a:lnTo>
                  <a:pt x="84667" y="508000"/>
                </a:lnTo>
                <a:lnTo>
                  <a:pt x="93133" y="482600"/>
                </a:lnTo>
                <a:lnTo>
                  <a:pt x="110066" y="448733"/>
                </a:lnTo>
                <a:lnTo>
                  <a:pt x="118534" y="406400"/>
                </a:lnTo>
                <a:lnTo>
                  <a:pt x="127000" y="355600"/>
                </a:lnTo>
                <a:lnTo>
                  <a:pt x="135467" y="313266"/>
                </a:lnTo>
                <a:lnTo>
                  <a:pt x="143933" y="262466"/>
                </a:lnTo>
                <a:lnTo>
                  <a:pt x="152400" y="211666"/>
                </a:lnTo>
                <a:lnTo>
                  <a:pt x="160867" y="169333"/>
                </a:lnTo>
                <a:lnTo>
                  <a:pt x="169333" y="135466"/>
                </a:lnTo>
                <a:lnTo>
                  <a:pt x="177800" y="101600"/>
                </a:lnTo>
                <a:lnTo>
                  <a:pt x="186266" y="67733"/>
                </a:lnTo>
                <a:lnTo>
                  <a:pt x="194734" y="42333"/>
                </a:lnTo>
                <a:lnTo>
                  <a:pt x="203200" y="25400"/>
                </a:lnTo>
                <a:lnTo>
                  <a:pt x="211667" y="8466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8466"/>
                </a:lnTo>
                <a:lnTo>
                  <a:pt x="211667" y="16933"/>
                </a:lnTo>
                <a:lnTo>
                  <a:pt x="203200" y="42333"/>
                </a:lnTo>
                <a:lnTo>
                  <a:pt x="203200" y="67733"/>
                </a:lnTo>
                <a:lnTo>
                  <a:pt x="194734" y="101600"/>
                </a:lnTo>
                <a:lnTo>
                  <a:pt x="186266" y="135466"/>
                </a:lnTo>
                <a:lnTo>
                  <a:pt x="186266" y="177800"/>
                </a:lnTo>
                <a:lnTo>
                  <a:pt x="177800" y="220133"/>
                </a:lnTo>
                <a:lnTo>
                  <a:pt x="177800" y="262466"/>
                </a:lnTo>
                <a:lnTo>
                  <a:pt x="186266" y="296333"/>
                </a:lnTo>
                <a:lnTo>
                  <a:pt x="186266" y="330200"/>
                </a:lnTo>
                <a:lnTo>
                  <a:pt x="203200" y="364066"/>
                </a:lnTo>
                <a:lnTo>
                  <a:pt x="211667" y="381000"/>
                </a:lnTo>
                <a:lnTo>
                  <a:pt x="220133" y="397933"/>
                </a:lnTo>
                <a:lnTo>
                  <a:pt x="237067" y="414866"/>
                </a:lnTo>
                <a:lnTo>
                  <a:pt x="254000" y="414866"/>
                </a:lnTo>
                <a:lnTo>
                  <a:pt x="270934" y="414866"/>
                </a:lnTo>
                <a:lnTo>
                  <a:pt x="270934" y="414866"/>
                </a:lnTo>
                <a:lnTo>
                  <a:pt x="287867" y="406400"/>
                </a:lnTo>
                <a:lnTo>
                  <a:pt x="287867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9635066" y="5909733"/>
            <a:ext cx="16935" cy="321735"/>
          </a:xfrm>
          <a:custGeom>
            <a:avLst/>
            <a:gdLst/>
            <a:ahLst/>
            <a:cxnLst/>
            <a:rect l="0" t="0" r="0" b="0"/>
            <a:pathLst>
              <a:path w="16935" h="321735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8468" y="50800"/>
                </a:lnTo>
                <a:lnTo>
                  <a:pt x="8468" y="67734"/>
                </a:lnTo>
                <a:lnTo>
                  <a:pt x="8468" y="101600"/>
                </a:lnTo>
                <a:lnTo>
                  <a:pt x="8468" y="135467"/>
                </a:lnTo>
                <a:lnTo>
                  <a:pt x="0" y="169334"/>
                </a:lnTo>
                <a:lnTo>
                  <a:pt x="0" y="211667"/>
                </a:lnTo>
                <a:lnTo>
                  <a:pt x="8468" y="254000"/>
                </a:lnTo>
                <a:lnTo>
                  <a:pt x="8468" y="287867"/>
                </a:lnTo>
                <a:lnTo>
                  <a:pt x="8468" y="304800"/>
                </a:lnTo>
                <a:lnTo>
                  <a:pt x="8468" y="304800"/>
                </a:lnTo>
                <a:lnTo>
                  <a:pt x="8468" y="321734"/>
                </a:lnTo>
                <a:lnTo>
                  <a:pt x="8468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9558866" y="6019800"/>
            <a:ext cx="177802" cy="33868"/>
          </a:xfrm>
          <a:custGeom>
            <a:avLst/>
            <a:gdLst/>
            <a:ahLst/>
            <a:cxnLst/>
            <a:rect l="0" t="0" r="0" b="0"/>
            <a:pathLst>
              <a:path w="177802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8" y="25400"/>
                </a:lnTo>
                <a:lnTo>
                  <a:pt x="25401" y="25400"/>
                </a:lnTo>
                <a:lnTo>
                  <a:pt x="42334" y="33867"/>
                </a:lnTo>
                <a:lnTo>
                  <a:pt x="59267" y="33867"/>
                </a:lnTo>
                <a:lnTo>
                  <a:pt x="84668" y="33867"/>
                </a:lnTo>
                <a:lnTo>
                  <a:pt x="101601" y="33867"/>
                </a:lnTo>
                <a:lnTo>
                  <a:pt x="135467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77801" y="33867"/>
                </a:lnTo>
                <a:lnTo>
                  <a:pt x="177801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9863666" y="5892800"/>
            <a:ext cx="203202" cy="406401"/>
          </a:xfrm>
          <a:custGeom>
            <a:avLst/>
            <a:gdLst/>
            <a:ahLst/>
            <a:cxnLst/>
            <a:rect l="0" t="0" r="0" b="0"/>
            <a:pathLst>
              <a:path w="203202" h="406401">
                <a:moveTo>
                  <a:pt x="16934" y="0"/>
                </a:move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1" y="8467"/>
                </a:lnTo>
                <a:lnTo>
                  <a:pt x="59268" y="16933"/>
                </a:lnTo>
                <a:lnTo>
                  <a:pt x="76200" y="16933"/>
                </a:lnTo>
                <a:lnTo>
                  <a:pt x="84668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84667"/>
                </a:lnTo>
                <a:lnTo>
                  <a:pt x="101600" y="93133"/>
                </a:lnTo>
                <a:lnTo>
                  <a:pt x="93134" y="110067"/>
                </a:lnTo>
                <a:lnTo>
                  <a:pt x="84668" y="127000"/>
                </a:lnTo>
                <a:lnTo>
                  <a:pt x="76200" y="143933"/>
                </a:lnTo>
                <a:lnTo>
                  <a:pt x="67734" y="160867"/>
                </a:lnTo>
                <a:lnTo>
                  <a:pt x="59268" y="169333"/>
                </a:lnTo>
                <a:lnTo>
                  <a:pt x="59268" y="177800"/>
                </a:lnTo>
                <a:lnTo>
                  <a:pt x="59268" y="177800"/>
                </a:lnTo>
                <a:lnTo>
                  <a:pt x="59268" y="177800"/>
                </a:lnTo>
                <a:lnTo>
                  <a:pt x="59268" y="177800"/>
                </a:lnTo>
                <a:lnTo>
                  <a:pt x="67734" y="169333"/>
                </a:lnTo>
                <a:lnTo>
                  <a:pt x="76200" y="160867"/>
                </a:lnTo>
                <a:lnTo>
                  <a:pt x="84668" y="160867"/>
                </a:lnTo>
                <a:lnTo>
                  <a:pt x="101600" y="160867"/>
                </a:lnTo>
                <a:lnTo>
                  <a:pt x="118534" y="152400"/>
                </a:lnTo>
                <a:lnTo>
                  <a:pt x="135468" y="152400"/>
                </a:lnTo>
                <a:lnTo>
                  <a:pt x="152400" y="160867"/>
                </a:lnTo>
                <a:lnTo>
                  <a:pt x="160868" y="160867"/>
                </a:lnTo>
                <a:lnTo>
                  <a:pt x="177800" y="177800"/>
                </a:lnTo>
                <a:lnTo>
                  <a:pt x="186267" y="186267"/>
                </a:lnTo>
                <a:lnTo>
                  <a:pt x="194734" y="203200"/>
                </a:lnTo>
                <a:lnTo>
                  <a:pt x="194734" y="220133"/>
                </a:lnTo>
                <a:lnTo>
                  <a:pt x="203201" y="245533"/>
                </a:lnTo>
                <a:lnTo>
                  <a:pt x="194734" y="262467"/>
                </a:lnTo>
                <a:lnTo>
                  <a:pt x="194734" y="287867"/>
                </a:lnTo>
                <a:lnTo>
                  <a:pt x="186267" y="313267"/>
                </a:lnTo>
                <a:lnTo>
                  <a:pt x="169334" y="330200"/>
                </a:lnTo>
                <a:lnTo>
                  <a:pt x="152400" y="347133"/>
                </a:lnTo>
                <a:lnTo>
                  <a:pt x="135468" y="364067"/>
                </a:lnTo>
                <a:lnTo>
                  <a:pt x="118534" y="381000"/>
                </a:lnTo>
                <a:lnTo>
                  <a:pt x="101600" y="397933"/>
                </a:lnTo>
                <a:lnTo>
                  <a:pt x="76200" y="406400"/>
                </a:lnTo>
                <a:lnTo>
                  <a:pt x="59268" y="406400"/>
                </a:lnTo>
                <a:lnTo>
                  <a:pt x="42334" y="406400"/>
                </a:lnTo>
                <a:lnTo>
                  <a:pt x="25400" y="406400"/>
                </a:lnTo>
                <a:lnTo>
                  <a:pt x="8468" y="397933"/>
                </a:lnTo>
                <a:lnTo>
                  <a:pt x="8468" y="397933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10109200" y="5757333"/>
            <a:ext cx="177801" cy="821268"/>
          </a:xfrm>
          <a:custGeom>
            <a:avLst/>
            <a:gdLst/>
            <a:ahLst/>
            <a:cxnLst/>
            <a:rect l="0" t="0" r="0" b="0"/>
            <a:pathLst>
              <a:path w="177801" h="821268">
                <a:moveTo>
                  <a:pt x="16933" y="0"/>
                </a:move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59266" y="16934"/>
                </a:lnTo>
                <a:lnTo>
                  <a:pt x="84666" y="25400"/>
                </a:lnTo>
                <a:lnTo>
                  <a:pt x="101600" y="42334"/>
                </a:lnTo>
                <a:lnTo>
                  <a:pt x="127000" y="67734"/>
                </a:lnTo>
                <a:lnTo>
                  <a:pt x="143934" y="101600"/>
                </a:lnTo>
                <a:lnTo>
                  <a:pt x="160866" y="135467"/>
                </a:lnTo>
                <a:lnTo>
                  <a:pt x="169333" y="169334"/>
                </a:lnTo>
                <a:lnTo>
                  <a:pt x="177800" y="211667"/>
                </a:lnTo>
                <a:lnTo>
                  <a:pt x="177800" y="254000"/>
                </a:lnTo>
                <a:lnTo>
                  <a:pt x="169333" y="304800"/>
                </a:lnTo>
                <a:lnTo>
                  <a:pt x="160866" y="347134"/>
                </a:lnTo>
                <a:lnTo>
                  <a:pt x="152400" y="397934"/>
                </a:lnTo>
                <a:lnTo>
                  <a:pt x="143934" y="457200"/>
                </a:lnTo>
                <a:lnTo>
                  <a:pt x="127000" y="516467"/>
                </a:lnTo>
                <a:lnTo>
                  <a:pt x="101600" y="575734"/>
                </a:lnTo>
                <a:lnTo>
                  <a:pt x="84666" y="643467"/>
                </a:lnTo>
                <a:lnTo>
                  <a:pt x="50800" y="711200"/>
                </a:lnTo>
                <a:lnTo>
                  <a:pt x="25400" y="770467"/>
                </a:lnTo>
                <a:lnTo>
                  <a:pt x="25400" y="770467"/>
                </a:lnTo>
                <a:lnTo>
                  <a:pt x="0" y="821267"/>
                </a:lnTo>
                <a:lnTo>
                  <a:pt x="0" y="821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6451600" y="660400"/>
            <a:ext cx="287867" cy="524934"/>
          </a:xfrm>
          <a:custGeom>
            <a:avLst/>
            <a:gdLst/>
            <a:ahLst/>
            <a:cxnLst/>
            <a:rect l="0" t="0" r="0" b="0"/>
            <a:pathLst>
              <a:path w="287867" h="524934">
                <a:moveTo>
                  <a:pt x="262467" y="67733"/>
                </a:moveTo>
                <a:lnTo>
                  <a:pt x="262467" y="67733"/>
                </a:lnTo>
                <a:lnTo>
                  <a:pt x="270933" y="67733"/>
                </a:lnTo>
                <a:lnTo>
                  <a:pt x="270933" y="67733"/>
                </a:lnTo>
                <a:lnTo>
                  <a:pt x="270933" y="59267"/>
                </a:lnTo>
                <a:lnTo>
                  <a:pt x="270933" y="59267"/>
                </a:lnTo>
                <a:lnTo>
                  <a:pt x="270933" y="50800"/>
                </a:lnTo>
                <a:lnTo>
                  <a:pt x="270933" y="50800"/>
                </a:lnTo>
                <a:lnTo>
                  <a:pt x="270933" y="50800"/>
                </a:lnTo>
                <a:lnTo>
                  <a:pt x="270933" y="42333"/>
                </a:lnTo>
                <a:lnTo>
                  <a:pt x="270933" y="42333"/>
                </a:lnTo>
                <a:lnTo>
                  <a:pt x="270933" y="33867"/>
                </a:lnTo>
                <a:lnTo>
                  <a:pt x="270933" y="25400"/>
                </a:lnTo>
                <a:lnTo>
                  <a:pt x="262467" y="25400"/>
                </a:lnTo>
                <a:lnTo>
                  <a:pt x="262467" y="16933"/>
                </a:lnTo>
                <a:lnTo>
                  <a:pt x="254000" y="8467"/>
                </a:lnTo>
                <a:lnTo>
                  <a:pt x="237067" y="8467"/>
                </a:lnTo>
                <a:lnTo>
                  <a:pt x="220134" y="0"/>
                </a:lnTo>
                <a:lnTo>
                  <a:pt x="211666" y="0"/>
                </a:lnTo>
                <a:lnTo>
                  <a:pt x="194733" y="0"/>
                </a:lnTo>
                <a:lnTo>
                  <a:pt x="186267" y="0"/>
                </a:lnTo>
                <a:lnTo>
                  <a:pt x="169333" y="0"/>
                </a:lnTo>
                <a:lnTo>
                  <a:pt x="152400" y="0"/>
                </a:lnTo>
                <a:lnTo>
                  <a:pt x="143934" y="8467"/>
                </a:lnTo>
                <a:lnTo>
                  <a:pt x="127000" y="16933"/>
                </a:lnTo>
                <a:lnTo>
                  <a:pt x="110067" y="25400"/>
                </a:lnTo>
                <a:lnTo>
                  <a:pt x="101600" y="33867"/>
                </a:lnTo>
                <a:lnTo>
                  <a:pt x="84667" y="50800"/>
                </a:lnTo>
                <a:lnTo>
                  <a:pt x="76200" y="67733"/>
                </a:lnTo>
                <a:lnTo>
                  <a:pt x="59266" y="93133"/>
                </a:lnTo>
                <a:lnTo>
                  <a:pt x="50800" y="110067"/>
                </a:lnTo>
                <a:lnTo>
                  <a:pt x="42333" y="135467"/>
                </a:lnTo>
                <a:lnTo>
                  <a:pt x="25400" y="169333"/>
                </a:lnTo>
                <a:lnTo>
                  <a:pt x="16933" y="203200"/>
                </a:lnTo>
                <a:lnTo>
                  <a:pt x="8467" y="237067"/>
                </a:lnTo>
                <a:lnTo>
                  <a:pt x="8467" y="270933"/>
                </a:lnTo>
                <a:lnTo>
                  <a:pt x="0" y="304800"/>
                </a:lnTo>
                <a:lnTo>
                  <a:pt x="0" y="347133"/>
                </a:lnTo>
                <a:lnTo>
                  <a:pt x="8467" y="381000"/>
                </a:lnTo>
                <a:lnTo>
                  <a:pt x="25400" y="414867"/>
                </a:lnTo>
                <a:lnTo>
                  <a:pt x="33867" y="448733"/>
                </a:lnTo>
                <a:lnTo>
                  <a:pt x="50800" y="474133"/>
                </a:lnTo>
                <a:lnTo>
                  <a:pt x="67734" y="491067"/>
                </a:lnTo>
                <a:lnTo>
                  <a:pt x="93133" y="508000"/>
                </a:lnTo>
                <a:lnTo>
                  <a:pt x="110067" y="516467"/>
                </a:lnTo>
                <a:lnTo>
                  <a:pt x="135466" y="524933"/>
                </a:lnTo>
                <a:lnTo>
                  <a:pt x="160867" y="524933"/>
                </a:lnTo>
                <a:lnTo>
                  <a:pt x="186267" y="524933"/>
                </a:lnTo>
                <a:lnTo>
                  <a:pt x="211666" y="516467"/>
                </a:lnTo>
                <a:lnTo>
                  <a:pt x="245533" y="508000"/>
                </a:lnTo>
                <a:lnTo>
                  <a:pt x="262467" y="499533"/>
                </a:lnTo>
                <a:lnTo>
                  <a:pt x="262467" y="499533"/>
                </a:lnTo>
                <a:lnTo>
                  <a:pt x="287866" y="491067"/>
                </a:lnTo>
                <a:lnTo>
                  <a:pt x="287866" y="491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6731000" y="931333"/>
            <a:ext cx="160867" cy="228601"/>
          </a:xfrm>
          <a:custGeom>
            <a:avLst/>
            <a:gdLst/>
            <a:ahLst/>
            <a:cxnLst/>
            <a:rect l="0" t="0" r="0" b="0"/>
            <a:pathLst>
              <a:path w="160867" h="228601">
                <a:moveTo>
                  <a:pt x="110067" y="8467"/>
                </a:move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84666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9267" y="33867"/>
                </a:lnTo>
                <a:lnTo>
                  <a:pt x="50800" y="50800"/>
                </a:lnTo>
                <a:lnTo>
                  <a:pt x="33867" y="67734"/>
                </a:lnTo>
                <a:lnTo>
                  <a:pt x="25400" y="93134"/>
                </a:lnTo>
                <a:lnTo>
                  <a:pt x="16934" y="118534"/>
                </a:lnTo>
                <a:lnTo>
                  <a:pt x="8466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8466" y="211667"/>
                </a:lnTo>
                <a:lnTo>
                  <a:pt x="8466" y="220134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3" y="228600"/>
                </a:lnTo>
                <a:lnTo>
                  <a:pt x="59267" y="228600"/>
                </a:lnTo>
                <a:lnTo>
                  <a:pt x="76200" y="220134"/>
                </a:lnTo>
                <a:lnTo>
                  <a:pt x="84666" y="211667"/>
                </a:lnTo>
                <a:lnTo>
                  <a:pt x="101600" y="203200"/>
                </a:lnTo>
                <a:lnTo>
                  <a:pt x="118533" y="186267"/>
                </a:lnTo>
                <a:lnTo>
                  <a:pt x="135467" y="169334"/>
                </a:lnTo>
                <a:lnTo>
                  <a:pt x="143933" y="152400"/>
                </a:lnTo>
                <a:lnTo>
                  <a:pt x="152400" y="135467"/>
                </a:lnTo>
                <a:lnTo>
                  <a:pt x="152400" y="110067"/>
                </a:lnTo>
                <a:lnTo>
                  <a:pt x="160866" y="93134"/>
                </a:lnTo>
                <a:lnTo>
                  <a:pt x="152400" y="67734"/>
                </a:lnTo>
                <a:lnTo>
                  <a:pt x="143933" y="50800"/>
                </a:lnTo>
                <a:lnTo>
                  <a:pt x="135467" y="33867"/>
                </a:lnTo>
                <a:lnTo>
                  <a:pt x="127000" y="25400"/>
                </a:lnTo>
                <a:lnTo>
                  <a:pt x="110067" y="16934"/>
                </a:lnTo>
                <a:lnTo>
                  <a:pt x="101600" y="16934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6925733" y="956733"/>
            <a:ext cx="160868" cy="406401"/>
          </a:xfrm>
          <a:custGeom>
            <a:avLst/>
            <a:gdLst/>
            <a:ahLst/>
            <a:cxnLst/>
            <a:rect l="0" t="0" r="0" b="0"/>
            <a:pathLst>
              <a:path w="160868" h="406401">
                <a:moveTo>
                  <a:pt x="16934" y="59267"/>
                </a:moveTo>
                <a:lnTo>
                  <a:pt x="16934" y="67734"/>
                </a:lnTo>
                <a:lnTo>
                  <a:pt x="16934" y="84667"/>
                </a:lnTo>
                <a:lnTo>
                  <a:pt x="25400" y="101600"/>
                </a:lnTo>
                <a:lnTo>
                  <a:pt x="16934" y="118534"/>
                </a:lnTo>
                <a:lnTo>
                  <a:pt x="16934" y="152400"/>
                </a:lnTo>
                <a:lnTo>
                  <a:pt x="16934" y="177800"/>
                </a:lnTo>
                <a:lnTo>
                  <a:pt x="8467" y="211667"/>
                </a:lnTo>
                <a:lnTo>
                  <a:pt x="8467" y="237067"/>
                </a:lnTo>
                <a:lnTo>
                  <a:pt x="16934" y="270934"/>
                </a:lnTo>
                <a:lnTo>
                  <a:pt x="16934" y="304800"/>
                </a:lnTo>
                <a:lnTo>
                  <a:pt x="16934" y="330200"/>
                </a:lnTo>
                <a:lnTo>
                  <a:pt x="25400" y="364067"/>
                </a:lnTo>
                <a:lnTo>
                  <a:pt x="33867" y="381000"/>
                </a:lnTo>
                <a:lnTo>
                  <a:pt x="33867" y="397934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389467"/>
                </a:lnTo>
                <a:lnTo>
                  <a:pt x="33867" y="372534"/>
                </a:lnTo>
                <a:lnTo>
                  <a:pt x="25400" y="347134"/>
                </a:lnTo>
                <a:lnTo>
                  <a:pt x="25400" y="313267"/>
                </a:lnTo>
                <a:lnTo>
                  <a:pt x="25400" y="287867"/>
                </a:lnTo>
                <a:lnTo>
                  <a:pt x="25400" y="254000"/>
                </a:lnTo>
                <a:lnTo>
                  <a:pt x="16934" y="228600"/>
                </a:lnTo>
                <a:lnTo>
                  <a:pt x="16934" y="194734"/>
                </a:lnTo>
                <a:lnTo>
                  <a:pt x="8467" y="169334"/>
                </a:lnTo>
                <a:lnTo>
                  <a:pt x="8467" y="143934"/>
                </a:lnTo>
                <a:lnTo>
                  <a:pt x="0" y="118534"/>
                </a:lnTo>
                <a:lnTo>
                  <a:pt x="0" y="101600"/>
                </a:lnTo>
                <a:lnTo>
                  <a:pt x="8467" y="84667"/>
                </a:lnTo>
                <a:lnTo>
                  <a:pt x="8467" y="67734"/>
                </a:lnTo>
                <a:lnTo>
                  <a:pt x="16934" y="50800"/>
                </a:lnTo>
                <a:lnTo>
                  <a:pt x="25400" y="42334"/>
                </a:lnTo>
                <a:lnTo>
                  <a:pt x="42333" y="25400"/>
                </a:lnTo>
                <a:lnTo>
                  <a:pt x="59267" y="16934"/>
                </a:lnTo>
                <a:lnTo>
                  <a:pt x="76200" y="8467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0"/>
                </a:lnTo>
                <a:lnTo>
                  <a:pt x="135467" y="8467"/>
                </a:lnTo>
                <a:lnTo>
                  <a:pt x="143934" y="16934"/>
                </a:lnTo>
                <a:lnTo>
                  <a:pt x="152400" y="33867"/>
                </a:lnTo>
                <a:lnTo>
                  <a:pt x="152400" y="50800"/>
                </a:lnTo>
                <a:lnTo>
                  <a:pt x="160867" y="67734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43934" y="118534"/>
                </a:lnTo>
                <a:lnTo>
                  <a:pt x="135467" y="135467"/>
                </a:lnTo>
                <a:lnTo>
                  <a:pt x="127001" y="160867"/>
                </a:lnTo>
                <a:lnTo>
                  <a:pt x="118533" y="169334"/>
                </a:lnTo>
                <a:lnTo>
                  <a:pt x="110067" y="186267"/>
                </a:lnTo>
                <a:lnTo>
                  <a:pt x="101600" y="194734"/>
                </a:lnTo>
                <a:lnTo>
                  <a:pt x="84667" y="203200"/>
                </a:lnTo>
                <a:lnTo>
                  <a:pt x="84667" y="211667"/>
                </a:lnTo>
                <a:lnTo>
                  <a:pt x="76200" y="211667"/>
                </a:lnTo>
                <a:lnTo>
                  <a:pt x="76200" y="211667"/>
                </a:lnTo>
                <a:lnTo>
                  <a:pt x="67734" y="203200"/>
                </a:lnTo>
                <a:lnTo>
                  <a:pt x="67734" y="186267"/>
                </a:lnTo>
                <a:lnTo>
                  <a:pt x="67734" y="186267"/>
                </a:lnTo>
                <a:lnTo>
                  <a:pt x="67734" y="169334"/>
                </a:lnTo>
                <a:lnTo>
                  <a:pt x="67734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7154333" y="948267"/>
            <a:ext cx="228601" cy="474134"/>
          </a:xfrm>
          <a:custGeom>
            <a:avLst/>
            <a:gdLst/>
            <a:ahLst/>
            <a:cxnLst/>
            <a:rect l="0" t="0" r="0" b="0"/>
            <a:pathLst>
              <a:path w="228601" h="4741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4" y="152400"/>
                </a:lnTo>
                <a:lnTo>
                  <a:pt x="16934" y="169333"/>
                </a:lnTo>
                <a:lnTo>
                  <a:pt x="33867" y="186266"/>
                </a:lnTo>
                <a:lnTo>
                  <a:pt x="42333" y="194733"/>
                </a:lnTo>
                <a:lnTo>
                  <a:pt x="59267" y="194733"/>
                </a:lnTo>
                <a:lnTo>
                  <a:pt x="67734" y="194733"/>
                </a:lnTo>
                <a:lnTo>
                  <a:pt x="84667" y="194733"/>
                </a:lnTo>
                <a:lnTo>
                  <a:pt x="93134" y="186266"/>
                </a:lnTo>
                <a:lnTo>
                  <a:pt x="110067" y="169333"/>
                </a:lnTo>
                <a:lnTo>
                  <a:pt x="118533" y="160866"/>
                </a:lnTo>
                <a:lnTo>
                  <a:pt x="135467" y="143933"/>
                </a:lnTo>
                <a:lnTo>
                  <a:pt x="143934" y="127000"/>
                </a:lnTo>
                <a:lnTo>
                  <a:pt x="152400" y="101600"/>
                </a:lnTo>
                <a:lnTo>
                  <a:pt x="152400" y="76200"/>
                </a:lnTo>
                <a:lnTo>
                  <a:pt x="152400" y="59266"/>
                </a:lnTo>
                <a:lnTo>
                  <a:pt x="152400" y="42333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7" y="33866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9334" y="93133"/>
                </a:lnTo>
                <a:lnTo>
                  <a:pt x="169334" y="110066"/>
                </a:lnTo>
                <a:lnTo>
                  <a:pt x="177800" y="135466"/>
                </a:lnTo>
                <a:lnTo>
                  <a:pt x="194733" y="160866"/>
                </a:lnTo>
                <a:lnTo>
                  <a:pt x="203201" y="194733"/>
                </a:lnTo>
                <a:lnTo>
                  <a:pt x="211667" y="220133"/>
                </a:lnTo>
                <a:lnTo>
                  <a:pt x="220134" y="245533"/>
                </a:lnTo>
                <a:lnTo>
                  <a:pt x="220134" y="270933"/>
                </a:lnTo>
                <a:lnTo>
                  <a:pt x="228600" y="296333"/>
                </a:lnTo>
                <a:lnTo>
                  <a:pt x="228600" y="321733"/>
                </a:lnTo>
                <a:lnTo>
                  <a:pt x="228600" y="347133"/>
                </a:lnTo>
                <a:lnTo>
                  <a:pt x="228600" y="372533"/>
                </a:lnTo>
                <a:lnTo>
                  <a:pt x="228600" y="389466"/>
                </a:lnTo>
                <a:lnTo>
                  <a:pt x="220134" y="414866"/>
                </a:lnTo>
                <a:lnTo>
                  <a:pt x="211667" y="431800"/>
                </a:lnTo>
                <a:lnTo>
                  <a:pt x="203201" y="448733"/>
                </a:lnTo>
                <a:lnTo>
                  <a:pt x="186267" y="457200"/>
                </a:lnTo>
                <a:lnTo>
                  <a:pt x="169334" y="465666"/>
                </a:lnTo>
                <a:lnTo>
                  <a:pt x="152400" y="474133"/>
                </a:lnTo>
                <a:lnTo>
                  <a:pt x="127001" y="474133"/>
                </a:lnTo>
                <a:lnTo>
                  <a:pt x="110067" y="465666"/>
                </a:lnTo>
                <a:lnTo>
                  <a:pt x="84667" y="457200"/>
                </a:lnTo>
                <a:lnTo>
                  <a:pt x="67734" y="440266"/>
                </a:lnTo>
                <a:lnTo>
                  <a:pt x="42333" y="431800"/>
                </a:lnTo>
                <a:lnTo>
                  <a:pt x="33867" y="414866"/>
                </a:lnTo>
                <a:lnTo>
                  <a:pt x="16934" y="389466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47133"/>
                </a:lnTo>
                <a:lnTo>
                  <a:pt x="8467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7535333" y="9652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7721600" y="778933"/>
            <a:ext cx="262468" cy="397935"/>
          </a:xfrm>
          <a:custGeom>
            <a:avLst/>
            <a:gdLst/>
            <a:ahLst/>
            <a:cxnLst/>
            <a:rect l="0" t="0" r="0" b="0"/>
            <a:pathLst>
              <a:path w="262468" h="397935">
                <a:moveTo>
                  <a:pt x="177800" y="203200"/>
                </a:moveTo>
                <a:lnTo>
                  <a:pt x="177800" y="203200"/>
                </a:lnTo>
                <a:lnTo>
                  <a:pt x="177800" y="203200"/>
                </a:lnTo>
                <a:lnTo>
                  <a:pt x="177800" y="194734"/>
                </a:lnTo>
                <a:lnTo>
                  <a:pt x="177800" y="186267"/>
                </a:lnTo>
                <a:lnTo>
                  <a:pt x="160866" y="177800"/>
                </a:lnTo>
                <a:lnTo>
                  <a:pt x="152400" y="169334"/>
                </a:lnTo>
                <a:lnTo>
                  <a:pt x="143933" y="160867"/>
                </a:lnTo>
                <a:lnTo>
                  <a:pt x="135467" y="143934"/>
                </a:lnTo>
                <a:lnTo>
                  <a:pt x="118533" y="135467"/>
                </a:lnTo>
                <a:lnTo>
                  <a:pt x="101600" y="127000"/>
                </a:lnTo>
                <a:lnTo>
                  <a:pt x="93134" y="127000"/>
                </a:lnTo>
                <a:lnTo>
                  <a:pt x="67733" y="127000"/>
                </a:lnTo>
                <a:lnTo>
                  <a:pt x="50800" y="135467"/>
                </a:lnTo>
                <a:lnTo>
                  <a:pt x="42333" y="143934"/>
                </a:lnTo>
                <a:lnTo>
                  <a:pt x="25400" y="160867"/>
                </a:lnTo>
                <a:lnTo>
                  <a:pt x="16934" y="177800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70934"/>
                </a:lnTo>
                <a:lnTo>
                  <a:pt x="8466" y="304800"/>
                </a:lnTo>
                <a:lnTo>
                  <a:pt x="16934" y="330200"/>
                </a:lnTo>
                <a:lnTo>
                  <a:pt x="25400" y="347134"/>
                </a:lnTo>
                <a:lnTo>
                  <a:pt x="42333" y="355600"/>
                </a:lnTo>
                <a:lnTo>
                  <a:pt x="59267" y="355600"/>
                </a:lnTo>
                <a:lnTo>
                  <a:pt x="76200" y="355600"/>
                </a:lnTo>
                <a:lnTo>
                  <a:pt x="93134" y="347134"/>
                </a:lnTo>
                <a:lnTo>
                  <a:pt x="110067" y="338667"/>
                </a:lnTo>
                <a:lnTo>
                  <a:pt x="127000" y="313267"/>
                </a:lnTo>
                <a:lnTo>
                  <a:pt x="135467" y="287867"/>
                </a:lnTo>
                <a:lnTo>
                  <a:pt x="143933" y="262467"/>
                </a:lnTo>
                <a:lnTo>
                  <a:pt x="143933" y="228600"/>
                </a:lnTo>
                <a:lnTo>
                  <a:pt x="152400" y="186267"/>
                </a:lnTo>
                <a:lnTo>
                  <a:pt x="152400" y="143934"/>
                </a:lnTo>
                <a:lnTo>
                  <a:pt x="152400" y="101600"/>
                </a:lnTo>
                <a:lnTo>
                  <a:pt x="152400" y="67734"/>
                </a:lnTo>
                <a:lnTo>
                  <a:pt x="152400" y="33867"/>
                </a:lnTo>
                <a:lnTo>
                  <a:pt x="143933" y="16934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16934"/>
                </a:lnTo>
                <a:lnTo>
                  <a:pt x="143933" y="33867"/>
                </a:lnTo>
                <a:lnTo>
                  <a:pt x="143933" y="59267"/>
                </a:lnTo>
                <a:lnTo>
                  <a:pt x="143933" y="93134"/>
                </a:lnTo>
                <a:lnTo>
                  <a:pt x="152400" y="135467"/>
                </a:lnTo>
                <a:lnTo>
                  <a:pt x="152400" y="177800"/>
                </a:lnTo>
                <a:lnTo>
                  <a:pt x="160866" y="228600"/>
                </a:lnTo>
                <a:lnTo>
                  <a:pt x="169334" y="270934"/>
                </a:lnTo>
                <a:lnTo>
                  <a:pt x="177800" y="304800"/>
                </a:lnTo>
                <a:lnTo>
                  <a:pt x="186267" y="338667"/>
                </a:lnTo>
                <a:lnTo>
                  <a:pt x="194733" y="372534"/>
                </a:lnTo>
                <a:lnTo>
                  <a:pt x="203200" y="389467"/>
                </a:lnTo>
                <a:lnTo>
                  <a:pt x="211667" y="397934"/>
                </a:lnTo>
                <a:lnTo>
                  <a:pt x="220133" y="397934"/>
                </a:lnTo>
                <a:lnTo>
                  <a:pt x="228600" y="389467"/>
                </a:lnTo>
                <a:lnTo>
                  <a:pt x="237066" y="381000"/>
                </a:lnTo>
                <a:lnTo>
                  <a:pt x="245534" y="364067"/>
                </a:lnTo>
                <a:lnTo>
                  <a:pt x="254000" y="338667"/>
                </a:lnTo>
                <a:lnTo>
                  <a:pt x="254000" y="338667"/>
                </a:lnTo>
                <a:lnTo>
                  <a:pt x="262467" y="321734"/>
                </a:lnTo>
                <a:lnTo>
                  <a:pt x="262467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8001000" y="905933"/>
            <a:ext cx="110067" cy="211668"/>
          </a:xfrm>
          <a:custGeom>
            <a:avLst/>
            <a:gdLst/>
            <a:ahLst/>
            <a:cxnLst/>
            <a:rect l="0" t="0" r="0" b="0"/>
            <a:pathLst>
              <a:path w="110067" h="211668">
                <a:moveTo>
                  <a:pt x="25400" y="8467"/>
                </a:move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33867"/>
                </a:lnTo>
                <a:lnTo>
                  <a:pt x="0" y="59267"/>
                </a:lnTo>
                <a:lnTo>
                  <a:pt x="0" y="93134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3" y="169334"/>
                </a:lnTo>
                <a:lnTo>
                  <a:pt x="25400" y="186267"/>
                </a:lnTo>
                <a:lnTo>
                  <a:pt x="42334" y="203200"/>
                </a:lnTo>
                <a:lnTo>
                  <a:pt x="50800" y="203200"/>
                </a:lnTo>
                <a:lnTo>
                  <a:pt x="67733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93133" y="203200"/>
                </a:lnTo>
                <a:lnTo>
                  <a:pt x="101600" y="203200"/>
                </a:lnTo>
                <a:lnTo>
                  <a:pt x="110066" y="186267"/>
                </a:lnTo>
                <a:lnTo>
                  <a:pt x="110066" y="169334"/>
                </a:lnTo>
                <a:lnTo>
                  <a:pt x="110066" y="152400"/>
                </a:lnTo>
                <a:lnTo>
                  <a:pt x="101600" y="127000"/>
                </a:lnTo>
                <a:lnTo>
                  <a:pt x="84667" y="101600"/>
                </a:lnTo>
                <a:lnTo>
                  <a:pt x="67733" y="76200"/>
                </a:lnTo>
                <a:lnTo>
                  <a:pt x="50800" y="50800"/>
                </a:lnTo>
                <a:lnTo>
                  <a:pt x="33866" y="33867"/>
                </a:lnTo>
                <a:lnTo>
                  <a:pt x="16933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8170333" y="753533"/>
            <a:ext cx="50801" cy="397935"/>
          </a:xfrm>
          <a:custGeom>
            <a:avLst/>
            <a:gdLst/>
            <a:ahLst/>
            <a:cxnLst/>
            <a:rect l="0" t="0" r="0" b="0"/>
            <a:pathLst>
              <a:path w="50801" h="397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16933" y="59267"/>
                </a:lnTo>
                <a:lnTo>
                  <a:pt x="16933" y="101600"/>
                </a:lnTo>
                <a:lnTo>
                  <a:pt x="16933" y="143934"/>
                </a:lnTo>
                <a:lnTo>
                  <a:pt x="25401" y="194734"/>
                </a:lnTo>
                <a:lnTo>
                  <a:pt x="25401" y="237067"/>
                </a:lnTo>
                <a:lnTo>
                  <a:pt x="33867" y="279400"/>
                </a:lnTo>
                <a:lnTo>
                  <a:pt x="33867" y="321734"/>
                </a:lnTo>
                <a:lnTo>
                  <a:pt x="33867" y="347134"/>
                </a:lnTo>
                <a:lnTo>
                  <a:pt x="42334" y="372534"/>
                </a:lnTo>
                <a:lnTo>
                  <a:pt x="42334" y="389467"/>
                </a:lnTo>
                <a:lnTo>
                  <a:pt x="42334" y="397934"/>
                </a:lnTo>
                <a:lnTo>
                  <a:pt x="50800" y="397934"/>
                </a:lnTo>
                <a:lnTo>
                  <a:pt x="50800" y="389467"/>
                </a:lnTo>
                <a:lnTo>
                  <a:pt x="42334" y="381000"/>
                </a:lnTo>
                <a:lnTo>
                  <a:pt x="42334" y="364067"/>
                </a:lnTo>
                <a:lnTo>
                  <a:pt x="42334" y="364067"/>
                </a:lnTo>
                <a:lnTo>
                  <a:pt x="33867" y="347134"/>
                </a:lnTo>
                <a:lnTo>
                  <a:pt x="33867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8111066" y="939800"/>
            <a:ext cx="203202" cy="8468"/>
          </a:xfrm>
          <a:custGeom>
            <a:avLst/>
            <a:gdLst/>
            <a:ahLst/>
            <a:cxnLst/>
            <a:rect l="0" t="0" r="0" b="0"/>
            <a:pathLst>
              <a:path w="203202" h="8468">
                <a:moveTo>
                  <a:pt x="0" y="0"/>
                </a:move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  <a:lnTo>
                  <a:pt x="203201" y="0"/>
                </a:lnTo>
                <a:lnTo>
                  <a:pt x="2032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8441267" y="1024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8441267" y="1024467"/>
            <a:ext cx="33867" cy="1"/>
          </a:xfrm>
          <a:custGeom>
            <a:avLst/>
            <a:gdLst/>
            <a:ahLst/>
            <a:cxnLst/>
            <a:rect l="0" t="0" r="0" b="0"/>
            <a:pathLst>
              <a:path w="33867" h="1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8568266" y="719667"/>
            <a:ext cx="118535" cy="491067"/>
          </a:xfrm>
          <a:custGeom>
            <a:avLst/>
            <a:gdLst/>
            <a:ahLst/>
            <a:cxnLst/>
            <a:rect l="0" t="0" r="0" b="0"/>
            <a:pathLst>
              <a:path w="118535" h="491067">
                <a:moveTo>
                  <a:pt x="118534" y="50800"/>
                </a:moveTo>
                <a:lnTo>
                  <a:pt x="118534" y="42333"/>
                </a:lnTo>
                <a:lnTo>
                  <a:pt x="118534" y="33866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0067" y="8466"/>
                </a:lnTo>
                <a:lnTo>
                  <a:pt x="110067" y="0"/>
                </a:lnTo>
                <a:lnTo>
                  <a:pt x="101601" y="0"/>
                </a:lnTo>
                <a:lnTo>
                  <a:pt x="84668" y="0"/>
                </a:lnTo>
                <a:lnTo>
                  <a:pt x="76200" y="0"/>
                </a:lnTo>
                <a:lnTo>
                  <a:pt x="59267" y="8466"/>
                </a:lnTo>
                <a:lnTo>
                  <a:pt x="42334" y="16933"/>
                </a:lnTo>
                <a:lnTo>
                  <a:pt x="33867" y="25400"/>
                </a:lnTo>
                <a:lnTo>
                  <a:pt x="16934" y="33866"/>
                </a:lnTo>
                <a:lnTo>
                  <a:pt x="8468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0" y="186266"/>
                </a:lnTo>
                <a:lnTo>
                  <a:pt x="0" y="228600"/>
                </a:lnTo>
                <a:lnTo>
                  <a:pt x="8468" y="270933"/>
                </a:lnTo>
                <a:lnTo>
                  <a:pt x="8468" y="321733"/>
                </a:lnTo>
                <a:lnTo>
                  <a:pt x="8468" y="364066"/>
                </a:lnTo>
                <a:lnTo>
                  <a:pt x="16934" y="406400"/>
                </a:lnTo>
                <a:lnTo>
                  <a:pt x="25401" y="440266"/>
                </a:lnTo>
                <a:lnTo>
                  <a:pt x="25401" y="465666"/>
                </a:lnTo>
                <a:lnTo>
                  <a:pt x="33867" y="474133"/>
                </a:lnTo>
                <a:lnTo>
                  <a:pt x="42334" y="491066"/>
                </a:lnTo>
                <a:lnTo>
                  <a:pt x="42334" y="491066"/>
                </a:lnTo>
                <a:lnTo>
                  <a:pt x="42334" y="482600"/>
                </a:lnTo>
                <a:lnTo>
                  <a:pt x="42334" y="474133"/>
                </a:lnTo>
                <a:lnTo>
                  <a:pt x="42334" y="465666"/>
                </a:lnTo>
                <a:lnTo>
                  <a:pt x="33867" y="457200"/>
                </a:lnTo>
                <a:lnTo>
                  <a:pt x="33867" y="457200"/>
                </a:lnTo>
                <a:lnTo>
                  <a:pt x="33867" y="440266"/>
                </a:lnTo>
                <a:lnTo>
                  <a:pt x="33867" y="440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8542867" y="973667"/>
            <a:ext cx="118534" cy="101601"/>
          </a:xfrm>
          <a:custGeom>
            <a:avLst/>
            <a:gdLst/>
            <a:ahLst/>
            <a:cxnLst/>
            <a:rect l="0" t="0" r="0" b="0"/>
            <a:pathLst>
              <a:path w="118534" h="101601">
                <a:moveTo>
                  <a:pt x="25399" y="101600"/>
                </a:moveTo>
                <a:lnTo>
                  <a:pt x="25399" y="93133"/>
                </a:lnTo>
                <a:lnTo>
                  <a:pt x="16933" y="76200"/>
                </a:lnTo>
                <a:lnTo>
                  <a:pt x="8466" y="50800"/>
                </a:lnTo>
                <a:lnTo>
                  <a:pt x="8466" y="33866"/>
                </a:ln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8466"/>
                </a:lnTo>
                <a:lnTo>
                  <a:pt x="67733" y="0"/>
                </a:lnTo>
                <a:lnTo>
                  <a:pt x="93133" y="0"/>
                </a:lnTo>
                <a:lnTo>
                  <a:pt x="93133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8729134" y="939800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8856133" y="795867"/>
            <a:ext cx="33868" cy="397934"/>
          </a:xfrm>
          <a:custGeom>
            <a:avLst/>
            <a:gdLst/>
            <a:ahLst/>
            <a:cxnLst/>
            <a:rect l="0" t="0" r="0" b="0"/>
            <a:pathLst>
              <a:path w="33868" h="397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33866"/>
                </a:lnTo>
                <a:lnTo>
                  <a:pt x="16933" y="59266"/>
                </a:lnTo>
                <a:lnTo>
                  <a:pt x="25401" y="84666"/>
                </a:lnTo>
                <a:lnTo>
                  <a:pt x="33867" y="118533"/>
                </a:lnTo>
                <a:lnTo>
                  <a:pt x="33867" y="152400"/>
                </a:lnTo>
                <a:lnTo>
                  <a:pt x="33867" y="194733"/>
                </a:lnTo>
                <a:lnTo>
                  <a:pt x="33867" y="237066"/>
                </a:lnTo>
                <a:lnTo>
                  <a:pt x="33867" y="279400"/>
                </a:lnTo>
                <a:lnTo>
                  <a:pt x="33867" y="313266"/>
                </a:lnTo>
                <a:lnTo>
                  <a:pt x="33867" y="347133"/>
                </a:lnTo>
                <a:lnTo>
                  <a:pt x="33867" y="372533"/>
                </a:lnTo>
                <a:lnTo>
                  <a:pt x="33867" y="389466"/>
                </a:lnTo>
                <a:lnTo>
                  <a:pt x="33867" y="389466"/>
                </a:lnTo>
                <a:lnTo>
                  <a:pt x="33867" y="397933"/>
                </a:lnTo>
                <a:lnTo>
                  <a:pt x="33867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8983133" y="1024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9000067" y="1092200"/>
            <a:ext cx="8467" cy="59268"/>
          </a:xfrm>
          <a:custGeom>
            <a:avLst/>
            <a:gdLst/>
            <a:ahLst/>
            <a:cxnLst/>
            <a:rect l="0" t="0" r="0" b="0"/>
            <a:pathLst>
              <a:path w="8467" h="59268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9008533" y="889000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9118600" y="1049867"/>
            <a:ext cx="33868" cy="270934"/>
          </a:xfrm>
          <a:custGeom>
            <a:avLst/>
            <a:gdLst/>
            <a:ahLst/>
            <a:cxnLst/>
            <a:rect l="0" t="0" r="0" b="0"/>
            <a:pathLst>
              <a:path w="33868" h="270934">
                <a:moveTo>
                  <a:pt x="33867" y="245533"/>
                </a:moveTo>
                <a:lnTo>
                  <a:pt x="33867" y="254000"/>
                </a:lnTo>
                <a:lnTo>
                  <a:pt x="33867" y="262466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54000"/>
                </a:lnTo>
                <a:lnTo>
                  <a:pt x="25400" y="245533"/>
                </a:lnTo>
                <a:lnTo>
                  <a:pt x="25400" y="220133"/>
                </a:lnTo>
                <a:lnTo>
                  <a:pt x="16933" y="194733"/>
                </a:lnTo>
                <a:lnTo>
                  <a:pt x="8467" y="169333"/>
                </a:lnTo>
                <a:lnTo>
                  <a:pt x="0" y="135466"/>
                </a:lnTo>
                <a:lnTo>
                  <a:pt x="0" y="118533"/>
                </a:lnTo>
                <a:lnTo>
                  <a:pt x="0" y="93133"/>
                </a:lnTo>
                <a:lnTo>
                  <a:pt x="0" y="67733"/>
                </a:lnTo>
                <a:lnTo>
                  <a:pt x="0" y="50800"/>
                </a:lnTo>
                <a:lnTo>
                  <a:pt x="0" y="33866"/>
                </a:lnTo>
                <a:lnTo>
                  <a:pt x="0" y="16933"/>
                </a:lnTo>
                <a:lnTo>
                  <a:pt x="0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9152467" y="939800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0" y="33867"/>
                </a:moveTo>
                <a:lnTo>
                  <a:pt x="8466" y="25400"/>
                </a:lnTo>
                <a:lnTo>
                  <a:pt x="16933" y="25400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0"/>
                </a:lnTo>
                <a:lnTo>
                  <a:pt x="93133" y="8467"/>
                </a:lnTo>
                <a:lnTo>
                  <a:pt x="110067" y="16933"/>
                </a:lnTo>
                <a:lnTo>
                  <a:pt x="127000" y="25400"/>
                </a:lnTo>
                <a:lnTo>
                  <a:pt x="135466" y="42333"/>
                </a:lnTo>
                <a:lnTo>
                  <a:pt x="152400" y="67733"/>
                </a:lnTo>
                <a:lnTo>
                  <a:pt x="160866" y="93133"/>
                </a:lnTo>
                <a:lnTo>
                  <a:pt x="160866" y="118533"/>
                </a:lnTo>
                <a:lnTo>
                  <a:pt x="160866" y="143933"/>
                </a:lnTo>
                <a:lnTo>
                  <a:pt x="160866" y="160867"/>
                </a:lnTo>
                <a:lnTo>
                  <a:pt x="160866" y="169333"/>
                </a:lnTo>
                <a:lnTo>
                  <a:pt x="152400" y="177800"/>
                </a:lnTo>
                <a:lnTo>
                  <a:pt x="135466" y="186267"/>
                </a:lnTo>
                <a:lnTo>
                  <a:pt x="127000" y="194733"/>
                </a:lnTo>
                <a:lnTo>
                  <a:pt x="118533" y="194733"/>
                </a:lnTo>
                <a:lnTo>
                  <a:pt x="101599" y="203200"/>
                </a:lnTo>
                <a:lnTo>
                  <a:pt x="84666" y="203200"/>
                </a:lnTo>
                <a:lnTo>
                  <a:pt x="76200" y="194733"/>
                </a:lnTo>
                <a:lnTo>
                  <a:pt x="59266" y="186267"/>
                </a:lnTo>
                <a:lnTo>
                  <a:pt x="50800" y="169333"/>
                </a:lnTo>
                <a:lnTo>
                  <a:pt x="50800" y="169333"/>
                </a:lnTo>
                <a:lnTo>
                  <a:pt x="42333" y="152400"/>
                </a:lnTo>
                <a:lnTo>
                  <a:pt x="423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New vocabulary</a:t>
            </a:r>
            <a:endParaRPr lang="en-US" sz="3200" dirty="0"/>
          </a:p>
        </p:txBody>
      </p:sp>
      <p:pic>
        <p:nvPicPr>
          <p:cNvPr id="5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7329" y="1040547"/>
            <a:ext cx="11717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Complex Fraction</a:t>
            </a:r>
            <a:r>
              <a:rPr lang="en-US" sz="2400" dirty="0" smtClean="0"/>
              <a:t>:</a:t>
            </a:r>
          </a:p>
          <a:p>
            <a:endParaRPr lang="en-US" sz="2400" b="1" u="sng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A rational expression whose numerator and/or denominator contains a rational expression.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7329" y="5317950"/>
            <a:ext cx="1171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To simplify a complex fraction: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52185" y="2962141"/>
            <a:ext cx="9710670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6974" y="3745144"/>
                <a:ext cx="508023" cy="873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74" y="3745144"/>
                <a:ext cx="508023" cy="8737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35856" y="3742534"/>
                <a:ext cx="883255" cy="9155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856" y="3742534"/>
                <a:ext cx="883255" cy="9155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60772" y="3742534"/>
                <a:ext cx="831253" cy="11315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box>
                                <m:box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80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80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p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−9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box>
                        </m:num>
                        <m:den>
                          <m:box>
                            <m:box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772" y="3742534"/>
                <a:ext cx="831253" cy="11315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75313" y="3745143"/>
                <a:ext cx="618759" cy="1166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box>
                                <m:box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80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>
                                  <m:brk m:alnAt="6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num>
                        <m:den>
                          <m:box>
                            <m:box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5313" y="3745143"/>
                <a:ext cx="618759" cy="11667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4436533" y="5393267"/>
            <a:ext cx="25401" cy="296334"/>
          </a:xfrm>
          <a:custGeom>
            <a:avLst/>
            <a:gdLst/>
            <a:ahLst/>
            <a:cxnLst/>
            <a:rect l="0" t="0" r="0" b="0"/>
            <a:pathLst>
              <a:path w="25401" h="2963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16934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45533"/>
                </a:lnTo>
                <a:lnTo>
                  <a:pt x="8467" y="254000"/>
                </a:lnTo>
                <a:lnTo>
                  <a:pt x="16934" y="262466"/>
                </a:lnTo>
                <a:lnTo>
                  <a:pt x="16934" y="270933"/>
                </a:lnTo>
                <a:lnTo>
                  <a:pt x="16934" y="279400"/>
                </a:lnTo>
                <a:lnTo>
                  <a:pt x="16934" y="287866"/>
                </a:lnTo>
                <a:lnTo>
                  <a:pt x="16934" y="287866"/>
                </a:lnTo>
                <a:lnTo>
                  <a:pt x="16934" y="296333"/>
                </a:lnTo>
                <a:lnTo>
                  <a:pt x="16934" y="296333"/>
                </a:lnTo>
                <a:lnTo>
                  <a:pt x="16934" y="287866"/>
                </a:lnTo>
                <a:lnTo>
                  <a:pt x="16934" y="287866"/>
                </a:lnTo>
                <a:lnTo>
                  <a:pt x="25400" y="287866"/>
                </a:lnTo>
                <a:lnTo>
                  <a:pt x="2540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63533" y="5664200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83667" y="5359400"/>
            <a:ext cx="194734" cy="406401"/>
          </a:xfrm>
          <a:custGeom>
            <a:avLst/>
            <a:gdLst/>
            <a:ahLst/>
            <a:cxnLst/>
            <a:rect l="0" t="0" r="0" b="0"/>
            <a:pathLst>
              <a:path w="194734" h="406401">
                <a:moveTo>
                  <a:pt x="25400" y="59267"/>
                </a:moveTo>
                <a:lnTo>
                  <a:pt x="25400" y="59267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67733"/>
                </a:lnTo>
                <a:lnTo>
                  <a:pt x="25400" y="76200"/>
                </a:lnTo>
                <a:lnTo>
                  <a:pt x="33866" y="93133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43933"/>
                </a:lnTo>
                <a:lnTo>
                  <a:pt x="42333" y="169333"/>
                </a:lnTo>
                <a:lnTo>
                  <a:pt x="42333" y="194733"/>
                </a:lnTo>
                <a:lnTo>
                  <a:pt x="42333" y="220133"/>
                </a:lnTo>
                <a:lnTo>
                  <a:pt x="42333" y="245533"/>
                </a:lnTo>
                <a:lnTo>
                  <a:pt x="50800" y="270933"/>
                </a:lnTo>
                <a:lnTo>
                  <a:pt x="50800" y="296333"/>
                </a:lnTo>
                <a:lnTo>
                  <a:pt x="50800" y="321733"/>
                </a:lnTo>
                <a:lnTo>
                  <a:pt x="59266" y="347133"/>
                </a:lnTo>
                <a:lnTo>
                  <a:pt x="59266" y="364067"/>
                </a:lnTo>
                <a:lnTo>
                  <a:pt x="67733" y="381000"/>
                </a:lnTo>
                <a:lnTo>
                  <a:pt x="67733" y="397933"/>
                </a:lnTo>
                <a:lnTo>
                  <a:pt x="67733" y="406400"/>
                </a:lnTo>
                <a:lnTo>
                  <a:pt x="67733" y="406400"/>
                </a:lnTo>
                <a:lnTo>
                  <a:pt x="67733" y="406400"/>
                </a:lnTo>
                <a:lnTo>
                  <a:pt x="67733" y="406400"/>
                </a:lnTo>
                <a:lnTo>
                  <a:pt x="67733" y="397933"/>
                </a:lnTo>
                <a:lnTo>
                  <a:pt x="59266" y="381000"/>
                </a:lnTo>
                <a:lnTo>
                  <a:pt x="50800" y="364067"/>
                </a:lnTo>
                <a:lnTo>
                  <a:pt x="50800" y="338667"/>
                </a:lnTo>
                <a:lnTo>
                  <a:pt x="42333" y="313267"/>
                </a:lnTo>
                <a:lnTo>
                  <a:pt x="42333" y="287867"/>
                </a:lnTo>
                <a:lnTo>
                  <a:pt x="33866" y="262467"/>
                </a:lnTo>
                <a:lnTo>
                  <a:pt x="25400" y="228600"/>
                </a:lnTo>
                <a:lnTo>
                  <a:pt x="25400" y="203200"/>
                </a:lnTo>
                <a:lnTo>
                  <a:pt x="25400" y="169333"/>
                </a:lnTo>
                <a:lnTo>
                  <a:pt x="16933" y="143933"/>
                </a:lnTo>
                <a:lnTo>
                  <a:pt x="16933" y="118533"/>
                </a:lnTo>
                <a:lnTo>
                  <a:pt x="16933" y="93133"/>
                </a:lnTo>
                <a:lnTo>
                  <a:pt x="16933" y="67733"/>
                </a:lnTo>
                <a:lnTo>
                  <a:pt x="16933" y="50800"/>
                </a:lnTo>
                <a:lnTo>
                  <a:pt x="16933" y="33867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84666" y="16933"/>
                </a:lnTo>
                <a:lnTo>
                  <a:pt x="93133" y="25400"/>
                </a:lnTo>
                <a:lnTo>
                  <a:pt x="101600" y="42333"/>
                </a:lnTo>
                <a:lnTo>
                  <a:pt x="118533" y="50800"/>
                </a:lnTo>
                <a:lnTo>
                  <a:pt x="127000" y="67733"/>
                </a:lnTo>
                <a:lnTo>
                  <a:pt x="135466" y="84667"/>
                </a:lnTo>
                <a:lnTo>
                  <a:pt x="135466" y="101600"/>
                </a:lnTo>
                <a:lnTo>
                  <a:pt x="143933" y="118533"/>
                </a:lnTo>
                <a:lnTo>
                  <a:pt x="143933" y="135467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27000" y="169333"/>
                </a:lnTo>
                <a:lnTo>
                  <a:pt x="118533" y="177800"/>
                </a:lnTo>
                <a:lnTo>
                  <a:pt x="101600" y="186267"/>
                </a:lnTo>
                <a:lnTo>
                  <a:pt x="84666" y="194733"/>
                </a:lnTo>
                <a:lnTo>
                  <a:pt x="67733" y="194733"/>
                </a:lnTo>
                <a:lnTo>
                  <a:pt x="50800" y="194733"/>
                </a:lnTo>
                <a:lnTo>
                  <a:pt x="33866" y="194733"/>
                </a:lnTo>
                <a:lnTo>
                  <a:pt x="25400" y="194733"/>
                </a:lnTo>
                <a:lnTo>
                  <a:pt x="16933" y="194733"/>
                </a:lnTo>
                <a:lnTo>
                  <a:pt x="8466" y="194733"/>
                </a:lnTo>
                <a:lnTo>
                  <a:pt x="8466" y="194733"/>
                </a:lnTo>
                <a:lnTo>
                  <a:pt x="0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25400" y="211667"/>
                </a:lnTo>
                <a:lnTo>
                  <a:pt x="33866" y="220133"/>
                </a:lnTo>
                <a:lnTo>
                  <a:pt x="50800" y="228600"/>
                </a:lnTo>
                <a:lnTo>
                  <a:pt x="67733" y="237067"/>
                </a:lnTo>
                <a:lnTo>
                  <a:pt x="93133" y="254000"/>
                </a:lnTo>
                <a:lnTo>
                  <a:pt x="110066" y="262467"/>
                </a:lnTo>
                <a:lnTo>
                  <a:pt x="127000" y="279400"/>
                </a:lnTo>
                <a:lnTo>
                  <a:pt x="143933" y="296333"/>
                </a:lnTo>
                <a:lnTo>
                  <a:pt x="152400" y="313267"/>
                </a:lnTo>
                <a:lnTo>
                  <a:pt x="169333" y="330200"/>
                </a:lnTo>
                <a:lnTo>
                  <a:pt x="177800" y="347133"/>
                </a:lnTo>
                <a:lnTo>
                  <a:pt x="177800" y="364067"/>
                </a:lnTo>
                <a:lnTo>
                  <a:pt x="186266" y="381000"/>
                </a:lnTo>
                <a:lnTo>
                  <a:pt x="186266" y="389467"/>
                </a:lnTo>
                <a:lnTo>
                  <a:pt x="186266" y="397933"/>
                </a:lnTo>
                <a:lnTo>
                  <a:pt x="186266" y="397933"/>
                </a:lnTo>
                <a:lnTo>
                  <a:pt x="186266" y="397933"/>
                </a:lnTo>
                <a:lnTo>
                  <a:pt x="186266" y="397933"/>
                </a:lnTo>
                <a:lnTo>
                  <a:pt x="186266" y="397933"/>
                </a:lnTo>
                <a:lnTo>
                  <a:pt x="194733" y="381000"/>
                </a:lnTo>
                <a:lnTo>
                  <a:pt x="194733" y="381000"/>
                </a:lnTo>
                <a:lnTo>
                  <a:pt x="194733" y="372533"/>
                </a:lnTo>
                <a:lnTo>
                  <a:pt x="194733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29200" y="55456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25400" y="76200"/>
                </a:moveTo>
                <a:lnTo>
                  <a:pt x="33867" y="76200"/>
                </a:lnTo>
                <a:lnTo>
                  <a:pt x="33867" y="76200"/>
                </a:lnTo>
                <a:lnTo>
                  <a:pt x="33867" y="84666"/>
                </a:lnTo>
                <a:lnTo>
                  <a:pt x="42333" y="84666"/>
                </a:lnTo>
                <a:lnTo>
                  <a:pt x="42333" y="84666"/>
                </a:lnTo>
                <a:lnTo>
                  <a:pt x="50800" y="84666"/>
                </a:lnTo>
                <a:lnTo>
                  <a:pt x="59267" y="84666"/>
                </a:lnTo>
                <a:lnTo>
                  <a:pt x="76200" y="84666"/>
                </a:lnTo>
                <a:lnTo>
                  <a:pt x="93133" y="84666"/>
                </a:lnTo>
                <a:lnTo>
                  <a:pt x="101600" y="84666"/>
                </a:lnTo>
                <a:lnTo>
                  <a:pt x="118533" y="76200"/>
                </a:lnTo>
                <a:lnTo>
                  <a:pt x="127000" y="76200"/>
                </a:lnTo>
                <a:lnTo>
                  <a:pt x="135467" y="67733"/>
                </a:lnTo>
                <a:lnTo>
                  <a:pt x="143933" y="59266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33866"/>
                </a:lnTo>
                <a:lnTo>
                  <a:pt x="152400" y="25400"/>
                </a:lnTo>
                <a:lnTo>
                  <a:pt x="143933" y="16933"/>
                </a:lnTo>
                <a:lnTo>
                  <a:pt x="127000" y="8466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60866"/>
                </a:lnTo>
                <a:lnTo>
                  <a:pt x="25400" y="177800"/>
                </a:lnTo>
                <a:lnTo>
                  <a:pt x="33867" y="194733"/>
                </a:lnTo>
                <a:lnTo>
                  <a:pt x="50800" y="203200"/>
                </a:lnTo>
                <a:lnTo>
                  <a:pt x="67733" y="211666"/>
                </a:lnTo>
                <a:lnTo>
                  <a:pt x="76200" y="211666"/>
                </a:lnTo>
                <a:lnTo>
                  <a:pt x="93133" y="211666"/>
                </a:lnTo>
                <a:lnTo>
                  <a:pt x="93133" y="211666"/>
                </a:lnTo>
                <a:lnTo>
                  <a:pt x="101600" y="203200"/>
                </a:lnTo>
                <a:lnTo>
                  <a:pt x="1016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223933" y="5545667"/>
            <a:ext cx="270935" cy="211667"/>
          </a:xfrm>
          <a:custGeom>
            <a:avLst/>
            <a:gdLst/>
            <a:ahLst/>
            <a:cxnLst/>
            <a:rect l="0" t="0" r="0" b="0"/>
            <a:pathLst>
              <a:path w="270935" h="211667">
                <a:moveTo>
                  <a:pt x="25400" y="8466"/>
                </a:move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16934" y="169333"/>
                </a:lnTo>
                <a:lnTo>
                  <a:pt x="25400" y="186266"/>
                </a:lnTo>
                <a:lnTo>
                  <a:pt x="33867" y="194733"/>
                </a:lnTo>
                <a:lnTo>
                  <a:pt x="42334" y="203200"/>
                </a:lnTo>
                <a:lnTo>
                  <a:pt x="59267" y="211666"/>
                </a:lnTo>
                <a:lnTo>
                  <a:pt x="67734" y="211666"/>
                </a:lnTo>
                <a:lnTo>
                  <a:pt x="76200" y="211666"/>
                </a:lnTo>
                <a:lnTo>
                  <a:pt x="84667" y="211666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8534" y="186266"/>
                </a:lnTo>
                <a:lnTo>
                  <a:pt x="118534" y="169333"/>
                </a:lnTo>
                <a:lnTo>
                  <a:pt x="127000" y="152400"/>
                </a:lnTo>
                <a:lnTo>
                  <a:pt x="127000" y="135466"/>
                </a:lnTo>
                <a:lnTo>
                  <a:pt x="127000" y="118533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27000" y="76200"/>
                </a:lnTo>
                <a:lnTo>
                  <a:pt x="127000" y="67733"/>
                </a:lnTo>
                <a:lnTo>
                  <a:pt x="127000" y="59266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9266"/>
                </a:lnTo>
                <a:lnTo>
                  <a:pt x="118534" y="67733"/>
                </a:lnTo>
                <a:lnTo>
                  <a:pt x="118534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35467" y="118533"/>
                </a:lnTo>
                <a:lnTo>
                  <a:pt x="143934" y="135466"/>
                </a:lnTo>
                <a:lnTo>
                  <a:pt x="152400" y="152400"/>
                </a:lnTo>
                <a:lnTo>
                  <a:pt x="169334" y="169333"/>
                </a:lnTo>
                <a:lnTo>
                  <a:pt x="177800" y="186266"/>
                </a:lnTo>
                <a:lnTo>
                  <a:pt x="194734" y="194733"/>
                </a:lnTo>
                <a:lnTo>
                  <a:pt x="203200" y="203200"/>
                </a:lnTo>
                <a:lnTo>
                  <a:pt x="220134" y="211666"/>
                </a:lnTo>
                <a:lnTo>
                  <a:pt x="237067" y="211666"/>
                </a:lnTo>
                <a:lnTo>
                  <a:pt x="245534" y="211666"/>
                </a:lnTo>
                <a:lnTo>
                  <a:pt x="254000" y="203200"/>
                </a:lnTo>
                <a:lnTo>
                  <a:pt x="262467" y="194733"/>
                </a:lnTo>
                <a:lnTo>
                  <a:pt x="270934" y="186266"/>
                </a:lnTo>
                <a:lnTo>
                  <a:pt x="270934" y="169333"/>
                </a:lnTo>
                <a:lnTo>
                  <a:pt x="270934" y="152400"/>
                </a:lnTo>
                <a:lnTo>
                  <a:pt x="270934" y="135466"/>
                </a:lnTo>
                <a:lnTo>
                  <a:pt x="262467" y="110066"/>
                </a:lnTo>
                <a:lnTo>
                  <a:pt x="262467" y="93133"/>
                </a:lnTo>
                <a:lnTo>
                  <a:pt x="254000" y="76200"/>
                </a:lnTo>
                <a:lnTo>
                  <a:pt x="237067" y="59266"/>
                </a:lnTo>
                <a:lnTo>
                  <a:pt x="228600" y="42333"/>
                </a:lnTo>
                <a:lnTo>
                  <a:pt x="211667" y="25400"/>
                </a:lnTo>
                <a:lnTo>
                  <a:pt x="203200" y="16933"/>
                </a:lnTo>
                <a:lnTo>
                  <a:pt x="194734" y="8466"/>
                </a:lnTo>
                <a:lnTo>
                  <a:pt x="194734" y="8466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96467" y="5528733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25400" y="76200"/>
                </a:moveTo>
                <a:lnTo>
                  <a:pt x="25400" y="84667"/>
                </a:lnTo>
                <a:lnTo>
                  <a:pt x="16933" y="93134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18534"/>
                </a:lnTo>
                <a:lnTo>
                  <a:pt x="16933" y="127000"/>
                </a:lnTo>
                <a:lnTo>
                  <a:pt x="25400" y="135467"/>
                </a:lnTo>
                <a:lnTo>
                  <a:pt x="25400" y="152400"/>
                </a:lnTo>
                <a:lnTo>
                  <a:pt x="33866" y="169334"/>
                </a:lnTo>
                <a:lnTo>
                  <a:pt x="33866" y="177800"/>
                </a:lnTo>
                <a:lnTo>
                  <a:pt x="42333" y="186267"/>
                </a:lnTo>
                <a:lnTo>
                  <a:pt x="50800" y="194734"/>
                </a:lnTo>
                <a:lnTo>
                  <a:pt x="50800" y="203200"/>
                </a:lnTo>
                <a:lnTo>
                  <a:pt x="50800" y="211667"/>
                </a:lnTo>
                <a:lnTo>
                  <a:pt x="59266" y="211667"/>
                </a:lnTo>
                <a:lnTo>
                  <a:pt x="59266" y="211667"/>
                </a:lnTo>
                <a:lnTo>
                  <a:pt x="50800" y="211667"/>
                </a:lnTo>
                <a:lnTo>
                  <a:pt x="50800" y="203200"/>
                </a:lnTo>
                <a:lnTo>
                  <a:pt x="50800" y="194734"/>
                </a:lnTo>
                <a:lnTo>
                  <a:pt x="42333" y="186267"/>
                </a:lnTo>
                <a:lnTo>
                  <a:pt x="33866" y="169334"/>
                </a:lnTo>
                <a:lnTo>
                  <a:pt x="33866" y="152400"/>
                </a:lnTo>
                <a:lnTo>
                  <a:pt x="25400" y="135467"/>
                </a:lnTo>
                <a:lnTo>
                  <a:pt x="16933" y="118534"/>
                </a:lnTo>
                <a:lnTo>
                  <a:pt x="8466" y="93134"/>
                </a:lnTo>
                <a:lnTo>
                  <a:pt x="0" y="76200"/>
                </a:lnTo>
                <a:lnTo>
                  <a:pt x="0" y="59267"/>
                </a:lnTo>
                <a:lnTo>
                  <a:pt x="0" y="42334"/>
                </a:lnTo>
                <a:lnTo>
                  <a:pt x="0" y="33867"/>
                </a:lnTo>
                <a:lnTo>
                  <a:pt x="0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6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60866" y="16934"/>
                </a:lnTo>
                <a:lnTo>
                  <a:pt x="169333" y="16934"/>
                </a:lnTo>
                <a:lnTo>
                  <a:pt x="1693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08133" y="5588000"/>
            <a:ext cx="33868" cy="135468"/>
          </a:xfrm>
          <a:custGeom>
            <a:avLst/>
            <a:gdLst/>
            <a:ahLst/>
            <a:cxnLst/>
            <a:rect l="0" t="0" r="0" b="0"/>
            <a:pathLst>
              <a:path w="33868" h="135468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16934" y="127000"/>
                </a:lnTo>
                <a:lnTo>
                  <a:pt x="16934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82733" y="5410200"/>
            <a:ext cx="25401" cy="59268"/>
          </a:xfrm>
          <a:custGeom>
            <a:avLst/>
            <a:gdLst/>
            <a:ahLst/>
            <a:cxnLst/>
            <a:rect l="0" t="0" r="0" b="0"/>
            <a:pathLst>
              <a:path w="25401" h="592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8467" y="2540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901267" y="5334000"/>
            <a:ext cx="76201" cy="372534"/>
          </a:xfrm>
          <a:custGeom>
            <a:avLst/>
            <a:gdLst/>
            <a:ahLst/>
            <a:cxnLst/>
            <a:rect l="0" t="0" r="0" b="0"/>
            <a:pathLst>
              <a:path w="76201" h="3725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101600"/>
                </a:lnTo>
                <a:lnTo>
                  <a:pt x="25400" y="118533"/>
                </a:lnTo>
                <a:lnTo>
                  <a:pt x="33866" y="143933"/>
                </a:lnTo>
                <a:lnTo>
                  <a:pt x="42333" y="169333"/>
                </a:lnTo>
                <a:lnTo>
                  <a:pt x="50800" y="194733"/>
                </a:lnTo>
                <a:lnTo>
                  <a:pt x="59266" y="220133"/>
                </a:lnTo>
                <a:lnTo>
                  <a:pt x="59266" y="245533"/>
                </a:lnTo>
                <a:lnTo>
                  <a:pt x="67733" y="270933"/>
                </a:lnTo>
                <a:lnTo>
                  <a:pt x="76200" y="287867"/>
                </a:lnTo>
                <a:lnTo>
                  <a:pt x="76200" y="313267"/>
                </a:lnTo>
                <a:lnTo>
                  <a:pt x="76200" y="330200"/>
                </a:lnTo>
                <a:lnTo>
                  <a:pt x="76200" y="347133"/>
                </a:lnTo>
                <a:lnTo>
                  <a:pt x="76200" y="364067"/>
                </a:lnTo>
                <a:lnTo>
                  <a:pt x="76200" y="372533"/>
                </a:lnTo>
                <a:lnTo>
                  <a:pt x="76200" y="372533"/>
                </a:lnTo>
                <a:lnTo>
                  <a:pt x="67733" y="372533"/>
                </a:lnTo>
                <a:lnTo>
                  <a:pt x="67733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918200" y="5537200"/>
            <a:ext cx="304801" cy="228601"/>
          </a:xfrm>
          <a:custGeom>
            <a:avLst/>
            <a:gdLst/>
            <a:ahLst/>
            <a:cxnLst/>
            <a:rect l="0" t="0" r="0" b="0"/>
            <a:pathLst>
              <a:path w="304801" h="2286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50800" y="50800"/>
                </a:lnTo>
                <a:lnTo>
                  <a:pt x="76200" y="50800"/>
                </a:lnTo>
                <a:lnTo>
                  <a:pt x="93133" y="50800"/>
                </a:lnTo>
                <a:lnTo>
                  <a:pt x="110067" y="50800"/>
                </a:lnTo>
                <a:lnTo>
                  <a:pt x="127000" y="50800"/>
                </a:lnTo>
                <a:lnTo>
                  <a:pt x="143933" y="59267"/>
                </a:lnTo>
                <a:lnTo>
                  <a:pt x="160867" y="59267"/>
                </a:lnTo>
                <a:lnTo>
                  <a:pt x="186267" y="59267"/>
                </a:lnTo>
                <a:lnTo>
                  <a:pt x="194733" y="59267"/>
                </a:lnTo>
                <a:lnTo>
                  <a:pt x="211667" y="59267"/>
                </a:lnTo>
                <a:lnTo>
                  <a:pt x="220133" y="59267"/>
                </a:lnTo>
                <a:lnTo>
                  <a:pt x="237067" y="59267"/>
                </a:lnTo>
                <a:lnTo>
                  <a:pt x="245533" y="59267"/>
                </a:lnTo>
                <a:lnTo>
                  <a:pt x="254000" y="50800"/>
                </a:lnTo>
                <a:lnTo>
                  <a:pt x="254000" y="50800"/>
                </a:lnTo>
                <a:lnTo>
                  <a:pt x="262467" y="50800"/>
                </a:lnTo>
                <a:lnTo>
                  <a:pt x="262467" y="42333"/>
                </a:lnTo>
                <a:lnTo>
                  <a:pt x="270933" y="33867"/>
                </a:lnTo>
                <a:lnTo>
                  <a:pt x="270933" y="25400"/>
                </a:lnTo>
                <a:lnTo>
                  <a:pt x="270933" y="25400"/>
                </a:lnTo>
                <a:lnTo>
                  <a:pt x="270933" y="16933"/>
                </a:lnTo>
                <a:lnTo>
                  <a:pt x="270933" y="8467"/>
                </a:lnTo>
                <a:lnTo>
                  <a:pt x="262467" y="8467"/>
                </a:lnTo>
                <a:lnTo>
                  <a:pt x="262467" y="0"/>
                </a:lnTo>
                <a:lnTo>
                  <a:pt x="254000" y="0"/>
                </a:lnTo>
                <a:lnTo>
                  <a:pt x="245533" y="0"/>
                </a:lnTo>
                <a:lnTo>
                  <a:pt x="237067" y="0"/>
                </a:lnTo>
                <a:lnTo>
                  <a:pt x="220133" y="8467"/>
                </a:lnTo>
                <a:lnTo>
                  <a:pt x="211667" y="8467"/>
                </a:lnTo>
                <a:lnTo>
                  <a:pt x="194733" y="25400"/>
                </a:lnTo>
                <a:lnTo>
                  <a:pt x="186267" y="33867"/>
                </a:lnTo>
                <a:lnTo>
                  <a:pt x="177800" y="42333"/>
                </a:lnTo>
                <a:lnTo>
                  <a:pt x="169333" y="59267"/>
                </a:lnTo>
                <a:lnTo>
                  <a:pt x="160867" y="76200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69333" y="127000"/>
                </a:lnTo>
                <a:lnTo>
                  <a:pt x="177800" y="152400"/>
                </a:lnTo>
                <a:lnTo>
                  <a:pt x="186267" y="169333"/>
                </a:lnTo>
                <a:lnTo>
                  <a:pt x="203200" y="186267"/>
                </a:lnTo>
                <a:lnTo>
                  <a:pt x="220133" y="203200"/>
                </a:lnTo>
                <a:lnTo>
                  <a:pt x="245533" y="211667"/>
                </a:lnTo>
                <a:lnTo>
                  <a:pt x="270933" y="220133"/>
                </a:lnTo>
                <a:lnTo>
                  <a:pt x="287867" y="228600"/>
                </a:lnTo>
                <a:lnTo>
                  <a:pt x="287867" y="228600"/>
                </a:lnTo>
                <a:lnTo>
                  <a:pt x="304800" y="228600"/>
                </a:lnTo>
                <a:lnTo>
                  <a:pt x="304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510866" y="5511800"/>
            <a:ext cx="270935" cy="254001"/>
          </a:xfrm>
          <a:custGeom>
            <a:avLst/>
            <a:gdLst/>
            <a:ahLst/>
            <a:cxnLst/>
            <a:rect l="0" t="0" r="0" b="0"/>
            <a:pathLst>
              <a:path w="270935" h="254001">
                <a:moveTo>
                  <a:pt x="160868" y="0"/>
                </a:moveTo>
                <a:lnTo>
                  <a:pt x="152400" y="0"/>
                </a:lnTo>
                <a:lnTo>
                  <a:pt x="152400" y="8467"/>
                </a:lnTo>
                <a:lnTo>
                  <a:pt x="143934" y="0"/>
                </a:lnTo>
                <a:lnTo>
                  <a:pt x="135467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93134" y="8467"/>
                </a:lnTo>
                <a:lnTo>
                  <a:pt x="76200" y="16933"/>
                </a:lnTo>
                <a:lnTo>
                  <a:pt x="59267" y="25400"/>
                </a:lnTo>
                <a:lnTo>
                  <a:pt x="50801" y="42333"/>
                </a:lnTo>
                <a:lnTo>
                  <a:pt x="33867" y="50800"/>
                </a:lnTo>
                <a:lnTo>
                  <a:pt x="25401" y="67733"/>
                </a:lnTo>
                <a:lnTo>
                  <a:pt x="16934" y="84667"/>
                </a:lnTo>
                <a:lnTo>
                  <a:pt x="8468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8" y="160867"/>
                </a:lnTo>
                <a:lnTo>
                  <a:pt x="16934" y="186267"/>
                </a:lnTo>
                <a:lnTo>
                  <a:pt x="25401" y="194733"/>
                </a:lnTo>
                <a:lnTo>
                  <a:pt x="33867" y="211667"/>
                </a:lnTo>
                <a:lnTo>
                  <a:pt x="42334" y="220133"/>
                </a:lnTo>
                <a:lnTo>
                  <a:pt x="50801" y="228600"/>
                </a:lnTo>
                <a:lnTo>
                  <a:pt x="67734" y="228600"/>
                </a:lnTo>
                <a:lnTo>
                  <a:pt x="76200" y="228600"/>
                </a:lnTo>
                <a:lnTo>
                  <a:pt x="93134" y="228600"/>
                </a:lnTo>
                <a:lnTo>
                  <a:pt x="101601" y="220133"/>
                </a:lnTo>
                <a:lnTo>
                  <a:pt x="110067" y="203200"/>
                </a:lnTo>
                <a:lnTo>
                  <a:pt x="118534" y="194733"/>
                </a:lnTo>
                <a:lnTo>
                  <a:pt x="127001" y="177800"/>
                </a:lnTo>
                <a:lnTo>
                  <a:pt x="135467" y="152400"/>
                </a:lnTo>
                <a:lnTo>
                  <a:pt x="135467" y="135467"/>
                </a:lnTo>
                <a:lnTo>
                  <a:pt x="135467" y="110067"/>
                </a:lnTo>
                <a:lnTo>
                  <a:pt x="135467" y="93133"/>
                </a:lnTo>
                <a:lnTo>
                  <a:pt x="135467" y="67733"/>
                </a:lnTo>
                <a:lnTo>
                  <a:pt x="135467" y="50800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1" y="16933"/>
                </a:lnTo>
                <a:lnTo>
                  <a:pt x="127001" y="8467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8534" y="16933"/>
                </a:lnTo>
                <a:lnTo>
                  <a:pt x="127001" y="33867"/>
                </a:lnTo>
                <a:lnTo>
                  <a:pt x="135467" y="50800"/>
                </a:lnTo>
                <a:lnTo>
                  <a:pt x="135467" y="67733"/>
                </a:lnTo>
                <a:lnTo>
                  <a:pt x="143934" y="93133"/>
                </a:lnTo>
                <a:lnTo>
                  <a:pt x="152400" y="118533"/>
                </a:lnTo>
                <a:lnTo>
                  <a:pt x="160868" y="143933"/>
                </a:lnTo>
                <a:lnTo>
                  <a:pt x="169334" y="169333"/>
                </a:lnTo>
                <a:lnTo>
                  <a:pt x="186267" y="186267"/>
                </a:lnTo>
                <a:lnTo>
                  <a:pt x="194734" y="211667"/>
                </a:lnTo>
                <a:lnTo>
                  <a:pt x="203201" y="228600"/>
                </a:lnTo>
                <a:lnTo>
                  <a:pt x="211667" y="245533"/>
                </a:lnTo>
                <a:lnTo>
                  <a:pt x="228600" y="254000"/>
                </a:lnTo>
                <a:lnTo>
                  <a:pt x="237068" y="254000"/>
                </a:lnTo>
                <a:lnTo>
                  <a:pt x="245534" y="254000"/>
                </a:lnTo>
                <a:lnTo>
                  <a:pt x="254001" y="245533"/>
                </a:lnTo>
                <a:lnTo>
                  <a:pt x="262467" y="237067"/>
                </a:lnTo>
                <a:lnTo>
                  <a:pt x="262467" y="237067"/>
                </a:lnTo>
                <a:lnTo>
                  <a:pt x="270934" y="220133"/>
                </a:lnTo>
                <a:lnTo>
                  <a:pt x="270934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790267" y="5477933"/>
            <a:ext cx="220134" cy="296335"/>
          </a:xfrm>
          <a:custGeom>
            <a:avLst/>
            <a:gdLst/>
            <a:ahLst/>
            <a:cxnLst/>
            <a:rect l="0" t="0" r="0" b="0"/>
            <a:pathLst>
              <a:path w="220134" h="296335">
                <a:moveTo>
                  <a:pt x="76200" y="67734"/>
                </a:moveTo>
                <a:lnTo>
                  <a:pt x="76200" y="59267"/>
                </a:lnTo>
                <a:lnTo>
                  <a:pt x="76200" y="50800"/>
                </a:lnTo>
                <a:lnTo>
                  <a:pt x="84666" y="42334"/>
                </a:lnTo>
                <a:lnTo>
                  <a:pt x="84666" y="33867"/>
                </a:lnTo>
                <a:lnTo>
                  <a:pt x="84666" y="25400"/>
                </a:lnTo>
                <a:lnTo>
                  <a:pt x="93133" y="16934"/>
                </a:lnTo>
                <a:lnTo>
                  <a:pt x="93133" y="8467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16934"/>
                </a:lnTo>
                <a:lnTo>
                  <a:pt x="42333" y="33867"/>
                </a:lnTo>
                <a:lnTo>
                  <a:pt x="33867" y="42334"/>
                </a:lnTo>
                <a:lnTo>
                  <a:pt x="25399" y="50800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8466" y="110067"/>
                </a:lnTo>
                <a:lnTo>
                  <a:pt x="16933" y="118534"/>
                </a:lnTo>
                <a:lnTo>
                  <a:pt x="25399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9266" y="135467"/>
                </a:lnTo>
                <a:lnTo>
                  <a:pt x="67733" y="135467"/>
                </a:lnTo>
                <a:lnTo>
                  <a:pt x="84666" y="135467"/>
                </a:lnTo>
                <a:lnTo>
                  <a:pt x="101599" y="135467"/>
                </a:lnTo>
                <a:lnTo>
                  <a:pt x="118533" y="143934"/>
                </a:lnTo>
                <a:lnTo>
                  <a:pt x="135466" y="143934"/>
                </a:lnTo>
                <a:lnTo>
                  <a:pt x="152400" y="143934"/>
                </a:lnTo>
                <a:lnTo>
                  <a:pt x="169333" y="152400"/>
                </a:lnTo>
                <a:lnTo>
                  <a:pt x="186267" y="160867"/>
                </a:lnTo>
                <a:lnTo>
                  <a:pt x="203200" y="169334"/>
                </a:lnTo>
                <a:lnTo>
                  <a:pt x="211666" y="177800"/>
                </a:lnTo>
                <a:lnTo>
                  <a:pt x="211666" y="186267"/>
                </a:lnTo>
                <a:lnTo>
                  <a:pt x="220133" y="194734"/>
                </a:lnTo>
                <a:lnTo>
                  <a:pt x="220133" y="211667"/>
                </a:lnTo>
                <a:lnTo>
                  <a:pt x="220133" y="220134"/>
                </a:lnTo>
                <a:lnTo>
                  <a:pt x="220133" y="237067"/>
                </a:lnTo>
                <a:lnTo>
                  <a:pt x="211666" y="245534"/>
                </a:lnTo>
                <a:lnTo>
                  <a:pt x="203200" y="254000"/>
                </a:lnTo>
                <a:lnTo>
                  <a:pt x="194733" y="270934"/>
                </a:lnTo>
                <a:lnTo>
                  <a:pt x="186267" y="279400"/>
                </a:lnTo>
                <a:lnTo>
                  <a:pt x="169333" y="287867"/>
                </a:lnTo>
                <a:lnTo>
                  <a:pt x="160866" y="296334"/>
                </a:lnTo>
                <a:lnTo>
                  <a:pt x="143933" y="296334"/>
                </a:lnTo>
                <a:lnTo>
                  <a:pt x="135466" y="296334"/>
                </a:lnTo>
                <a:lnTo>
                  <a:pt x="127000" y="296334"/>
                </a:lnTo>
                <a:lnTo>
                  <a:pt x="110067" y="296334"/>
                </a:lnTo>
                <a:lnTo>
                  <a:pt x="110067" y="287867"/>
                </a:lnTo>
                <a:lnTo>
                  <a:pt x="101599" y="279400"/>
                </a:lnTo>
                <a:lnTo>
                  <a:pt x="101599" y="279400"/>
                </a:lnTo>
                <a:lnTo>
                  <a:pt x="101599" y="262467"/>
                </a:lnTo>
                <a:lnTo>
                  <a:pt x="101599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188200" y="5435600"/>
            <a:ext cx="313267" cy="406401"/>
          </a:xfrm>
          <a:custGeom>
            <a:avLst/>
            <a:gdLst/>
            <a:ahLst/>
            <a:cxnLst/>
            <a:rect l="0" t="0" r="0" b="0"/>
            <a:pathLst>
              <a:path w="313267" h="406401">
                <a:moveTo>
                  <a:pt x="203200" y="220133"/>
                </a:moveTo>
                <a:lnTo>
                  <a:pt x="203200" y="220133"/>
                </a:lnTo>
                <a:lnTo>
                  <a:pt x="211667" y="220133"/>
                </a:lnTo>
                <a:lnTo>
                  <a:pt x="211667" y="211667"/>
                </a:lnTo>
                <a:lnTo>
                  <a:pt x="211667" y="203200"/>
                </a:lnTo>
                <a:lnTo>
                  <a:pt x="211667" y="194733"/>
                </a:lnTo>
                <a:lnTo>
                  <a:pt x="203200" y="186267"/>
                </a:lnTo>
                <a:lnTo>
                  <a:pt x="194733" y="177800"/>
                </a:lnTo>
                <a:lnTo>
                  <a:pt x="177800" y="169333"/>
                </a:lnTo>
                <a:lnTo>
                  <a:pt x="169334" y="160867"/>
                </a:lnTo>
                <a:lnTo>
                  <a:pt x="152400" y="152400"/>
                </a:lnTo>
                <a:lnTo>
                  <a:pt x="127000" y="152400"/>
                </a:lnTo>
                <a:lnTo>
                  <a:pt x="110067" y="160867"/>
                </a:lnTo>
                <a:lnTo>
                  <a:pt x="93134" y="160867"/>
                </a:lnTo>
                <a:lnTo>
                  <a:pt x="67733" y="169333"/>
                </a:lnTo>
                <a:lnTo>
                  <a:pt x="50800" y="177800"/>
                </a:lnTo>
                <a:lnTo>
                  <a:pt x="25400" y="186267"/>
                </a:lnTo>
                <a:lnTo>
                  <a:pt x="16934" y="203200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16934" y="304800"/>
                </a:lnTo>
                <a:lnTo>
                  <a:pt x="25400" y="330200"/>
                </a:lnTo>
                <a:lnTo>
                  <a:pt x="42333" y="347133"/>
                </a:lnTo>
                <a:lnTo>
                  <a:pt x="59267" y="364067"/>
                </a:lnTo>
                <a:lnTo>
                  <a:pt x="76200" y="381000"/>
                </a:lnTo>
                <a:lnTo>
                  <a:pt x="93134" y="389467"/>
                </a:lnTo>
                <a:lnTo>
                  <a:pt x="118533" y="389467"/>
                </a:lnTo>
                <a:lnTo>
                  <a:pt x="135467" y="389467"/>
                </a:lnTo>
                <a:lnTo>
                  <a:pt x="143933" y="381000"/>
                </a:lnTo>
                <a:lnTo>
                  <a:pt x="160866" y="372533"/>
                </a:lnTo>
                <a:lnTo>
                  <a:pt x="177800" y="355600"/>
                </a:lnTo>
                <a:lnTo>
                  <a:pt x="186267" y="330200"/>
                </a:lnTo>
                <a:lnTo>
                  <a:pt x="194733" y="304800"/>
                </a:lnTo>
                <a:lnTo>
                  <a:pt x="203200" y="279400"/>
                </a:lnTo>
                <a:lnTo>
                  <a:pt x="203200" y="254000"/>
                </a:lnTo>
                <a:lnTo>
                  <a:pt x="211667" y="220133"/>
                </a:lnTo>
                <a:lnTo>
                  <a:pt x="211667" y="186267"/>
                </a:lnTo>
                <a:lnTo>
                  <a:pt x="211667" y="160867"/>
                </a:lnTo>
                <a:lnTo>
                  <a:pt x="203200" y="127000"/>
                </a:lnTo>
                <a:lnTo>
                  <a:pt x="203200" y="101600"/>
                </a:lnTo>
                <a:lnTo>
                  <a:pt x="194733" y="76200"/>
                </a:lnTo>
                <a:lnTo>
                  <a:pt x="194733" y="50800"/>
                </a:lnTo>
                <a:lnTo>
                  <a:pt x="186267" y="33867"/>
                </a:lnTo>
                <a:lnTo>
                  <a:pt x="177800" y="16933"/>
                </a:lnTo>
                <a:lnTo>
                  <a:pt x="177800" y="8467"/>
                </a:lnTo>
                <a:lnTo>
                  <a:pt x="169334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16933"/>
                </a:lnTo>
                <a:lnTo>
                  <a:pt x="135467" y="33867"/>
                </a:lnTo>
                <a:lnTo>
                  <a:pt x="135467" y="50800"/>
                </a:lnTo>
                <a:lnTo>
                  <a:pt x="127000" y="67733"/>
                </a:lnTo>
                <a:lnTo>
                  <a:pt x="127000" y="93133"/>
                </a:lnTo>
                <a:lnTo>
                  <a:pt x="127000" y="118533"/>
                </a:lnTo>
                <a:lnTo>
                  <a:pt x="127000" y="152400"/>
                </a:lnTo>
                <a:lnTo>
                  <a:pt x="135467" y="177800"/>
                </a:lnTo>
                <a:lnTo>
                  <a:pt x="143933" y="211667"/>
                </a:lnTo>
                <a:lnTo>
                  <a:pt x="152400" y="245533"/>
                </a:lnTo>
                <a:lnTo>
                  <a:pt x="169334" y="270933"/>
                </a:lnTo>
                <a:lnTo>
                  <a:pt x="177800" y="304800"/>
                </a:lnTo>
                <a:lnTo>
                  <a:pt x="194733" y="330200"/>
                </a:lnTo>
                <a:lnTo>
                  <a:pt x="211667" y="355600"/>
                </a:lnTo>
                <a:lnTo>
                  <a:pt x="228600" y="372533"/>
                </a:lnTo>
                <a:lnTo>
                  <a:pt x="245534" y="389467"/>
                </a:lnTo>
                <a:lnTo>
                  <a:pt x="262467" y="397933"/>
                </a:lnTo>
                <a:lnTo>
                  <a:pt x="279400" y="406400"/>
                </a:lnTo>
                <a:lnTo>
                  <a:pt x="287867" y="406400"/>
                </a:lnTo>
                <a:lnTo>
                  <a:pt x="296333" y="406400"/>
                </a:lnTo>
                <a:lnTo>
                  <a:pt x="304800" y="389467"/>
                </a:lnTo>
                <a:lnTo>
                  <a:pt x="304800" y="389467"/>
                </a:lnTo>
                <a:lnTo>
                  <a:pt x="313266" y="381000"/>
                </a:lnTo>
                <a:lnTo>
                  <a:pt x="313266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69200" y="5655733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4" y="160867"/>
                </a:lnTo>
                <a:lnTo>
                  <a:pt x="16934" y="169334"/>
                </a:lnTo>
                <a:lnTo>
                  <a:pt x="16934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4"/>
                </a:lnTo>
                <a:lnTo>
                  <a:pt x="254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69200" y="55118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696200" y="5655733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0" y="33867"/>
                </a:moveTo>
                <a:lnTo>
                  <a:pt x="0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16933" y="76200"/>
                </a:lnTo>
                <a:lnTo>
                  <a:pt x="33866" y="101600"/>
                </a:lnTo>
                <a:lnTo>
                  <a:pt x="42334" y="118534"/>
                </a:lnTo>
                <a:lnTo>
                  <a:pt x="50800" y="135467"/>
                </a:lnTo>
                <a:lnTo>
                  <a:pt x="59267" y="152400"/>
                </a:lnTo>
                <a:lnTo>
                  <a:pt x="76200" y="169334"/>
                </a:lnTo>
                <a:lnTo>
                  <a:pt x="93133" y="186267"/>
                </a:lnTo>
                <a:lnTo>
                  <a:pt x="101600" y="194734"/>
                </a:lnTo>
                <a:lnTo>
                  <a:pt x="110066" y="203200"/>
                </a:lnTo>
                <a:lnTo>
                  <a:pt x="118534" y="211667"/>
                </a:lnTo>
                <a:lnTo>
                  <a:pt x="127000" y="211667"/>
                </a:lnTo>
                <a:lnTo>
                  <a:pt x="135467" y="211667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0867" y="203200"/>
                </a:lnTo>
                <a:lnTo>
                  <a:pt x="160867" y="194734"/>
                </a:lnTo>
                <a:lnTo>
                  <a:pt x="169333" y="177800"/>
                </a:lnTo>
                <a:lnTo>
                  <a:pt x="169333" y="169334"/>
                </a:lnTo>
                <a:lnTo>
                  <a:pt x="169333" y="152400"/>
                </a:lnTo>
                <a:lnTo>
                  <a:pt x="169333" y="127000"/>
                </a:lnTo>
                <a:lnTo>
                  <a:pt x="169333" y="110067"/>
                </a:lnTo>
                <a:lnTo>
                  <a:pt x="169333" y="93134"/>
                </a:lnTo>
                <a:lnTo>
                  <a:pt x="160867" y="76200"/>
                </a:lnTo>
                <a:lnTo>
                  <a:pt x="160867" y="50800"/>
                </a:lnTo>
                <a:lnTo>
                  <a:pt x="160867" y="33867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09467" y="5715000"/>
            <a:ext cx="50801" cy="160868"/>
          </a:xfrm>
          <a:custGeom>
            <a:avLst/>
            <a:gdLst/>
            <a:ahLst/>
            <a:cxnLst/>
            <a:rect l="0" t="0" r="0" b="0"/>
            <a:pathLst>
              <a:path w="50801" h="160868">
                <a:moveTo>
                  <a:pt x="0" y="0"/>
                </a:move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25399" y="59267"/>
                </a:lnTo>
                <a:lnTo>
                  <a:pt x="25399" y="76200"/>
                </a:lnTo>
                <a:lnTo>
                  <a:pt x="33867" y="93133"/>
                </a:lnTo>
                <a:lnTo>
                  <a:pt x="33867" y="110067"/>
                </a:lnTo>
                <a:lnTo>
                  <a:pt x="42333" y="118533"/>
                </a:lnTo>
                <a:lnTo>
                  <a:pt x="50800" y="135467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043334" y="5638800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28000" y="5647267"/>
            <a:ext cx="237068" cy="262467"/>
          </a:xfrm>
          <a:custGeom>
            <a:avLst/>
            <a:gdLst/>
            <a:ahLst/>
            <a:cxnLst/>
            <a:rect l="0" t="0" r="0" b="0"/>
            <a:pathLst>
              <a:path w="237068" h="262467">
                <a:moveTo>
                  <a:pt x="67734" y="0"/>
                </a:moveTo>
                <a:lnTo>
                  <a:pt x="59266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16933" y="67733"/>
                </a:lnTo>
                <a:lnTo>
                  <a:pt x="25400" y="67733"/>
                </a:lnTo>
                <a:lnTo>
                  <a:pt x="42333" y="76200"/>
                </a:lnTo>
                <a:lnTo>
                  <a:pt x="50800" y="84666"/>
                </a:lnTo>
                <a:lnTo>
                  <a:pt x="67734" y="84666"/>
                </a:lnTo>
                <a:lnTo>
                  <a:pt x="84667" y="93133"/>
                </a:lnTo>
                <a:lnTo>
                  <a:pt x="101600" y="101600"/>
                </a:lnTo>
                <a:lnTo>
                  <a:pt x="118533" y="110066"/>
                </a:lnTo>
                <a:lnTo>
                  <a:pt x="143934" y="110066"/>
                </a:lnTo>
                <a:lnTo>
                  <a:pt x="160867" y="127000"/>
                </a:lnTo>
                <a:lnTo>
                  <a:pt x="177800" y="135466"/>
                </a:lnTo>
                <a:lnTo>
                  <a:pt x="203200" y="143933"/>
                </a:lnTo>
                <a:lnTo>
                  <a:pt x="220134" y="160866"/>
                </a:lnTo>
                <a:lnTo>
                  <a:pt x="228600" y="177800"/>
                </a:lnTo>
                <a:lnTo>
                  <a:pt x="237067" y="186266"/>
                </a:lnTo>
                <a:lnTo>
                  <a:pt x="237067" y="194733"/>
                </a:lnTo>
                <a:lnTo>
                  <a:pt x="237067" y="203200"/>
                </a:lnTo>
                <a:lnTo>
                  <a:pt x="228600" y="220133"/>
                </a:lnTo>
                <a:lnTo>
                  <a:pt x="220134" y="228600"/>
                </a:lnTo>
                <a:lnTo>
                  <a:pt x="211666" y="237066"/>
                </a:lnTo>
                <a:lnTo>
                  <a:pt x="203200" y="245533"/>
                </a:lnTo>
                <a:lnTo>
                  <a:pt x="186267" y="254000"/>
                </a:lnTo>
                <a:lnTo>
                  <a:pt x="177800" y="254000"/>
                </a:lnTo>
                <a:lnTo>
                  <a:pt x="160867" y="262466"/>
                </a:lnTo>
                <a:lnTo>
                  <a:pt x="152400" y="262466"/>
                </a:lnTo>
                <a:lnTo>
                  <a:pt x="135466" y="262466"/>
                </a:lnTo>
                <a:lnTo>
                  <a:pt x="135466" y="262466"/>
                </a:lnTo>
                <a:lnTo>
                  <a:pt x="127000" y="262466"/>
                </a:lnTo>
                <a:lnTo>
                  <a:pt x="127000" y="262466"/>
                </a:lnTo>
                <a:lnTo>
                  <a:pt x="135466" y="254000"/>
                </a:lnTo>
                <a:lnTo>
                  <a:pt x="135466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424334" y="5740400"/>
            <a:ext cx="33867" cy="169334"/>
          </a:xfrm>
          <a:custGeom>
            <a:avLst/>
            <a:gdLst/>
            <a:ahLst/>
            <a:cxnLst/>
            <a:rect l="0" t="0" r="0" b="0"/>
            <a:pathLst>
              <a:path w="33867" h="169334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25400"/>
                </a:lnTo>
                <a:lnTo>
                  <a:pt x="25399" y="42333"/>
                </a:lnTo>
                <a:lnTo>
                  <a:pt x="25399" y="50800"/>
                </a:lnTo>
                <a:lnTo>
                  <a:pt x="25399" y="76200"/>
                </a:lnTo>
                <a:lnTo>
                  <a:pt x="25399" y="101600"/>
                </a:lnTo>
                <a:lnTo>
                  <a:pt x="25399" y="118533"/>
                </a:lnTo>
                <a:lnTo>
                  <a:pt x="25399" y="143933"/>
                </a:lnTo>
                <a:lnTo>
                  <a:pt x="25399" y="152400"/>
                </a:lnTo>
                <a:lnTo>
                  <a:pt x="25399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415866" y="5621867"/>
            <a:ext cx="25402" cy="1"/>
          </a:xfrm>
          <a:custGeom>
            <a:avLst/>
            <a:gdLst/>
            <a:ahLst/>
            <a:cxnLst/>
            <a:rect l="0" t="0" r="0" b="0"/>
            <a:pathLst>
              <a:path w="25402" h="1">
                <a:moveTo>
                  <a:pt x="8468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  <a:lnTo>
                  <a:pt x="25401" y="0"/>
                </a:lnTo>
                <a:lnTo>
                  <a:pt x="254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559800" y="5672667"/>
            <a:ext cx="127001" cy="262467"/>
          </a:xfrm>
          <a:custGeom>
            <a:avLst/>
            <a:gdLst/>
            <a:ahLst/>
            <a:cxnLst/>
            <a:rect l="0" t="0" r="0" b="0"/>
            <a:pathLst>
              <a:path w="127001" h="262467">
                <a:moveTo>
                  <a:pt x="16934" y="59266"/>
                </a:moveTo>
                <a:lnTo>
                  <a:pt x="16934" y="59266"/>
                </a:lnTo>
                <a:lnTo>
                  <a:pt x="16934" y="67733"/>
                </a:lnTo>
                <a:lnTo>
                  <a:pt x="16934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8466" y="203200"/>
                </a:lnTo>
                <a:lnTo>
                  <a:pt x="16934" y="220133"/>
                </a:lnTo>
                <a:lnTo>
                  <a:pt x="33867" y="237066"/>
                </a:lnTo>
                <a:lnTo>
                  <a:pt x="42333" y="245533"/>
                </a:lnTo>
                <a:lnTo>
                  <a:pt x="50800" y="254000"/>
                </a:lnTo>
                <a:lnTo>
                  <a:pt x="67733" y="262466"/>
                </a:lnTo>
                <a:lnTo>
                  <a:pt x="76200" y="262466"/>
                </a:lnTo>
                <a:lnTo>
                  <a:pt x="93134" y="262466"/>
                </a:lnTo>
                <a:lnTo>
                  <a:pt x="110067" y="254000"/>
                </a:lnTo>
                <a:lnTo>
                  <a:pt x="118533" y="237066"/>
                </a:lnTo>
                <a:lnTo>
                  <a:pt x="127000" y="220133"/>
                </a:lnTo>
                <a:lnTo>
                  <a:pt x="127000" y="203200"/>
                </a:lnTo>
                <a:lnTo>
                  <a:pt x="127000" y="177800"/>
                </a:lnTo>
                <a:lnTo>
                  <a:pt x="118533" y="152400"/>
                </a:lnTo>
                <a:lnTo>
                  <a:pt x="110067" y="135466"/>
                </a:lnTo>
                <a:lnTo>
                  <a:pt x="101600" y="110066"/>
                </a:lnTo>
                <a:lnTo>
                  <a:pt x="84666" y="84666"/>
                </a:lnTo>
                <a:lnTo>
                  <a:pt x="67733" y="59266"/>
                </a:lnTo>
                <a:lnTo>
                  <a:pt x="50800" y="42333"/>
                </a:lnTo>
                <a:lnTo>
                  <a:pt x="33867" y="25400"/>
                </a:lnTo>
                <a:lnTo>
                  <a:pt x="16934" y="16933"/>
                </a:lnTo>
                <a:lnTo>
                  <a:pt x="16934" y="8466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16933"/>
                </a:lnTo>
                <a:lnTo>
                  <a:pt x="59267" y="16933"/>
                </a:lnTo>
                <a:lnTo>
                  <a:pt x="67733" y="25400"/>
                </a:lnTo>
                <a:lnTo>
                  <a:pt x="677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779933" y="5647267"/>
            <a:ext cx="270935" cy="372534"/>
          </a:xfrm>
          <a:custGeom>
            <a:avLst/>
            <a:gdLst/>
            <a:ahLst/>
            <a:cxnLst/>
            <a:rect l="0" t="0" r="0" b="0"/>
            <a:pathLst>
              <a:path w="270935" h="3725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0866"/>
                </a:lnTo>
                <a:lnTo>
                  <a:pt x="16933" y="152400"/>
                </a:lnTo>
                <a:lnTo>
                  <a:pt x="25401" y="143933"/>
                </a:lnTo>
                <a:lnTo>
                  <a:pt x="42334" y="135466"/>
                </a:lnTo>
                <a:lnTo>
                  <a:pt x="50800" y="127000"/>
                </a:lnTo>
                <a:lnTo>
                  <a:pt x="59267" y="118533"/>
                </a:lnTo>
                <a:lnTo>
                  <a:pt x="67734" y="101600"/>
                </a:lnTo>
                <a:lnTo>
                  <a:pt x="76200" y="93133"/>
                </a:lnTo>
                <a:lnTo>
                  <a:pt x="93133" y="76200"/>
                </a:lnTo>
                <a:lnTo>
                  <a:pt x="110067" y="67733"/>
                </a:lnTo>
                <a:lnTo>
                  <a:pt x="118534" y="59266"/>
                </a:lnTo>
                <a:lnTo>
                  <a:pt x="127000" y="50800"/>
                </a:lnTo>
                <a:lnTo>
                  <a:pt x="143934" y="50800"/>
                </a:lnTo>
                <a:lnTo>
                  <a:pt x="160867" y="50800"/>
                </a:lnTo>
                <a:lnTo>
                  <a:pt x="177801" y="59266"/>
                </a:lnTo>
                <a:lnTo>
                  <a:pt x="186267" y="67733"/>
                </a:lnTo>
                <a:lnTo>
                  <a:pt x="203200" y="84666"/>
                </a:lnTo>
                <a:lnTo>
                  <a:pt x="220134" y="101600"/>
                </a:lnTo>
                <a:lnTo>
                  <a:pt x="228600" y="118533"/>
                </a:lnTo>
                <a:lnTo>
                  <a:pt x="245533" y="143933"/>
                </a:lnTo>
                <a:lnTo>
                  <a:pt x="254001" y="169333"/>
                </a:lnTo>
                <a:lnTo>
                  <a:pt x="262467" y="203200"/>
                </a:lnTo>
                <a:lnTo>
                  <a:pt x="262467" y="237066"/>
                </a:lnTo>
                <a:lnTo>
                  <a:pt x="270934" y="262466"/>
                </a:lnTo>
                <a:lnTo>
                  <a:pt x="270934" y="296333"/>
                </a:lnTo>
                <a:lnTo>
                  <a:pt x="270934" y="3302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0934" y="372533"/>
                </a:lnTo>
                <a:lnTo>
                  <a:pt x="270934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673600" y="2997200"/>
            <a:ext cx="304801" cy="279401"/>
          </a:xfrm>
          <a:custGeom>
            <a:avLst/>
            <a:gdLst/>
            <a:ahLst/>
            <a:cxnLst/>
            <a:rect l="0" t="0" r="0" b="0"/>
            <a:pathLst>
              <a:path w="304801" h="279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11667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3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45533"/>
                </a:lnTo>
                <a:lnTo>
                  <a:pt x="8467" y="228600"/>
                </a:lnTo>
                <a:lnTo>
                  <a:pt x="8467" y="203200"/>
                </a:lnTo>
                <a:lnTo>
                  <a:pt x="8467" y="177800"/>
                </a:lnTo>
                <a:lnTo>
                  <a:pt x="8467" y="152400"/>
                </a:lnTo>
                <a:lnTo>
                  <a:pt x="8467" y="118533"/>
                </a:lnTo>
                <a:lnTo>
                  <a:pt x="8467" y="93133"/>
                </a:lnTo>
                <a:lnTo>
                  <a:pt x="16933" y="67733"/>
                </a:lnTo>
                <a:lnTo>
                  <a:pt x="16933" y="42333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3" y="33867"/>
                </a:lnTo>
                <a:lnTo>
                  <a:pt x="127000" y="42333"/>
                </a:lnTo>
                <a:lnTo>
                  <a:pt x="135467" y="59267"/>
                </a:lnTo>
                <a:lnTo>
                  <a:pt x="143933" y="76200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60867" y="135467"/>
                </a:lnTo>
                <a:lnTo>
                  <a:pt x="160867" y="160867"/>
                </a:lnTo>
                <a:lnTo>
                  <a:pt x="160867" y="177800"/>
                </a:lnTo>
                <a:lnTo>
                  <a:pt x="160867" y="203200"/>
                </a:lnTo>
                <a:lnTo>
                  <a:pt x="160867" y="220133"/>
                </a:lnTo>
                <a:lnTo>
                  <a:pt x="152400" y="237067"/>
                </a:lnTo>
                <a:lnTo>
                  <a:pt x="152400" y="245533"/>
                </a:lnTo>
                <a:lnTo>
                  <a:pt x="152400" y="254000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52400" y="254000"/>
                </a:lnTo>
                <a:lnTo>
                  <a:pt x="152400" y="245533"/>
                </a:lnTo>
                <a:lnTo>
                  <a:pt x="152400" y="228600"/>
                </a:lnTo>
                <a:lnTo>
                  <a:pt x="152400" y="211667"/>
                </a:lnTo>
                <a:lnTo>
                  <a:pt x="152400" y="194733"/>
                </a:lnTo>
                <a:lnTo>
                  <a:pt x="152400" y="177800"/>
                </a:lnTo>
                <a:lnTo>
                  <a:pt x="152400" y="160867"/>
                </a:lnTo>
                <a:lnTo>
                  <a:pt x="152400" y="143933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60867" y="93133"/>
                </a:lnTo>
                <a:lnTo>
                  <a:pt x="160867" y="84667"/>
                </a:lnTo>
                <a:lnTo>
                  <a:pt x="169333" y="67733"/>
                </a:lnTo>
                <a:lnTo>
                  <a:pt x="177800" y="59267"/>
                </a:lnTo>
                <a:lnTo>
                  <a:pt x="186267" y="42333"/>
                </a:lnTo>
                <a:lnTo>
                  <a:pt x="194733" y="33867"/>
                </a:lnTo>
                <a:lnTo>
                  <a:pt x="203200" y="25400"/>
                </a:lnTo>
                <a:lnTo>
                  <a:pt x="211667" y="16933"/>
                </a:lnTo>
                <a:lnTo>
                  <a:pt x="228600" y="16933"/>
                </a:lnTo>
                <a:lnTo>
                  <a:pt x="237067" y="16933"/>
                </a:lnTo>
                <a:lnTo>
                  <a:pt x="254000" y="16933"/>
                </a:lnTo>
                <a:lnTo>
                  <a:pt x="262467" y="25400"/>
                </a:lnTo>
                <a:lnTo>
                  <a:pt x="270933" y="25400"/>
                </a:lnTo>
                <a:lnTo>
                  <a:pt x="279400" y="33867"/>
                </a:lnTo>
                <a:lnTo>
                  <a:pt x="287867" y="42333"/>
                </a:lnTo>
                <a:lnTo>
                  <a:pt x="296333" y="59267"/>
                </a:lnTo>
                <a:lnTo>
                  <a:pt x="296333" y="76200"/>
                </a:lnTo>
                <a:lnTo>
                  <a:pt x="296333" y="93133"/>
                </a:lnTo>
                <a:lnTo>
                  <a:pt x="304800" y="110067"/>
                </a:lnTo>
                <a:lnTo>
                  <a:pt x="304800" y="127000"/>
                </a:lnTo>
                <a:lnTo>
                  <a:pt x="304800" y="143933"/>
                </a:lnTo>
                <a:lnTo>
                  <a:pt x="304800" y="169333"/>
                </a:lnTo>
                <a:lnTo>
                  <a:pt x="304800" y="186267"/>
                </a:lnTo>
                <a:lnTo>
                  <a:pt x="304800" y="203200"/>
                </a:lnTo>
                <a:lnTo>
                  <a:pt x="304800" y="220133"/>
                </a:lnTo>
                <a:lnTo>
                  <a:pt x="304800" y="237067"/>
                </a:lnTo>
                <a:lnTo>
                  <a:pt x="304800" y="245533"/>
                </a:lnTo>
                <a:lnTo>
                  <a:pt x="304800" y="262467"/>
                </a:lnTo>
                <a:lnTo>
                  <a:pt x="304800" y="270933"/>
                </a:lnTo>
                <a:lnTo>
                  <a:pt x="304800" y="279400"/>
                </a:lnTo>
                <a:lnTo>
                  <a:pt x="304800" y="279400"/>
                </a:lnTo>
                <a:lnTo>
                  <a:pt x="304800" y="270933"/>
                </a:lnTo>
                <a:lnTo>
                  <a:pt x="304800" y="270933"/>
                </a:lnTo>
                <a:lnTo>
                  <a:pt x="304800" y="270933"/>
                </a:lnTo>
                <a:lnTo>
                  <a:pt x="3048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969933" y="2785533"/>
            <a:ext cx="169335" cy="211668"/>
          </a:xfrm>
          <a:custGeom>
            <a:avLst/>
            <a:gdLst/>
            <a:ahLst/>
            <a:cxnLst/>
            <a:rect l="0" t="0" r="0" b="0"/>
            <a:pathLst>
              <a:path w="169335" h="2116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93134" y="25400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8534" y="59267"/>
                </a:lnTo>
                <a:lnTo>
                  <a:pt x="118534" y="76200"/>
                </a:lnTo>
                <a:lnTo>
                  <a:pt x="118534" y="93134"/>
                </a:lnTo>
                <a:lnTo>
                  <a:pt x="118534" y="110067"/>
                </a:lnTo>
                <a:lnTo>
                  <a:pt x="118534" y="127000"/>
                </a:lnTo>
                <a:lnTo>
                  <a:pt x="118534" y="143934"/>
                </a:lnTo>
                <a:lnTo>
                  <a:pt x="110067" y="160867"/>
                </a:lnTo>
                <a:lnTo>
                  <a:pt x="110067" y="177800"/>
                </a:lnTo>
                <a:lnTo>
                  <a:pt x="101600" y="186267"/>
                </a:lnTo>
                <a:lnTo>
                  <a:pt x="93134" y="194734"/>
                </a:lnTo>
                <a:lnTo>
                  <a:pt x="84667" y="203200"/>
                </a:lnTo>
                <a:lnTo>
                  <a:pt x="67734" y="203200"/>
                </a:lnTo>
                <a:lnTo>
                  <a:pt x="59267" y="211667"/>
                </a:lnTo>
                <a:lnTo>
                  <a:pt x="50800" y="203200"/>
                </a:lnTo>
                <a:lnTo>
                  <a:pt x="42334" y="203200"/>
                </a:lnTo>
                <a:lnTo>
                  <a:pt x="33867" y="194734"/>
                </a:lnTo>
                <a:lnTo>
                  <a:pt x="25400" y="194734"/>
                </a:lnTo>
                <a:lnTo>
                  <a:pt x="25400" y="186267"/>
                </a:lnTo>
                <a:lnTo>
                  <a:pt x="16934" y="177800"/>
                </a:lnTo>
                <a:lnTo>
                  <a:pt x="16934" y="169334"/>
                </a:lnTo>
                <a:lnTo>
                  <a:pt x="16934" y="160867"/>
                </a:lnTo>
                <a:lnTo>
                  <a:pt x="25400" y="152400"/>
                </a:lnTo>
                <a:lnTo>
                  <a:pt x="33867" y="152400"/>
                </a:lnTo>
                <a:lnTo>
                  <a:pt x="42334" y="143934"/>
                </a:lnTo>
                <a:lnTo>
                  <a:pt x="50800" y="143934"/>
                </a:lnTo>
                <a:lnTo>
                  <a:pt x="67734" y="143934"/>
                </a:lnTo>
                <a:lnTo>
                  <a:pt x="76200" y="143934"/>
                </a:lnTo>
                <a:lnTo>
                  <a:pt x="93134" y="143934"/>
                </a:lnTo>
                <a:lnTo>
                  <a:pt x="110067" y="143934"/>
                </a:lnTo>
                <a:lnTo>
                  <a:pt x="127000" y="143934"/>
                </a:lnTo>
                <a:lnTo>
                  <a:pt x="135467" y="152400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60867" y="169334"/>
                </a:lnTo>
                <a:lnTo>
                  <a:pt x="169334" y="169334"/>
                </a:lnTo>
                <a:lnTo>
                  <a:pt x="169334" y="177800"/>
                </a:lnTo>
                <a:lnTo>
                  <a:pt x="169334" y="186267"/>
                </a:lnTo>
                <a:lnTo>
                  <a:pt x="169334" y="186267"/>
                </a:lnTo>
                <a:lnTo>
                  <a:pt x="169334" y="194734"/>
                </a:lnTo>
                <a:lnTo>
                  <a:pt x="169334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54600" y="3107267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43933" y="8466"/>
                </a:lnTo>
                <a:lnTo>
                  <a:pt x="152400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1862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291667" y="2954867"/>
            <a:ext cx="152401" cy="313267"/>
          </a:xfrm>
          <a:custGeom>
            <a:avLst/>
            <a:gdLst/>
            <a:ahLst/>
            <a:cxnLst/>
            <a:rect l="0" t="0" r="0" b="0"/>
            <a:pathLst>
              <a:path w="152401" h="313267">
                <a:moveTo>
                  <a:pt x="152400" y="84666"/>
                </a:moveTo>
                <a:lnTo>
                  <a:pt x="152400" y="84666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59266"/>
                </a:lnTo>
                <a:lnTo>
                  <a:pt x="152400" y="42333"/>
                </a:lnTo>
                <a:lnTo>
                  <a:pt x="143933" y="33866"/>
                </a:lnTo>
                <a:lnTo>
                  <a:pt x="143933" y="25400"/>
                </a:lnTo>
                <a:lnTo>
                  <a:pt x="135466" y="16933"/>
                </a:lnTo>
                <a:lnTo>
                  <a:pt x="127000" y="16933"/>
                </a:lnTo>
                <a:lnTo>
                  <a:pt x="110066" y="8466"/>
                </a:lnTo>
                <a:lnTo>
                  <a:pt x="93133" y="8466"/>
                </a:lnTo>
                <a:lnTo>
                  <a:pt x="84666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6" y="127000"/>
                </a:lnTo>
                <a:lnTo>
                  <a:pt x="16933" y="135466"/>
                </a:lnTo>
                <a:lnTo>
                  <a:pt x="25400" y="143933"/>
                </a:lnTo>
                <a:lnTo>
                  <a:pt x="42333" y="160866"/>
                </a:lnTo>
                <a:lnTo>
                  <a:pt x="50800" y="160866"/>
                </a:lnTo>
                <a:lnTo>
                  <a:pt x="59266" y="169333"/>
                </a:lnTo>
                <a:lnTo>
                  <a:pt x="76200" y="169333"/>
                </a:lnTo>
                <a:lnTo>
                  <a:pt x="84666" y="169333"/>
                </a:lnTo>
                <a:lnTo>
                  <a:pt x="93133" y="169333"/>
                </a:lnTo>
                <a:lnTo>
                  <a:pt x="101600" y="169333"/>
                </a:lnTo>
                <a:lnTo>
                  <a:pt x="110066" y="160866"/>
                </a:lnTo>
                <a:lnTo>
                  <a:pt x="110066" y="143933"/>
                </a:lnTo>
                <a:lnTo>
                  <a:pt x="118533" y="135466"/>
                </a:lnTo>
                <a:lnTo>
                  <a:pt x="118533" y="118533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27000" y="76200"/>
                </a:lnTo>
                <a:lnTo>
                  <a:pt x="127000" y="67733"/>
                </a:lnTo>
                <a:lnTo>
                  <a:pt x="127000" y="59266"/>
                </a:lnTo>
                <a:lnTo>
                  <a:pt x="127000" y="59266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9266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27000" y="143933"/>
                </a:lnTo>
                <a:lnTo>
                  <a:pt x="127000" y="160866"/>
                </a:lnTo>
                <a:lnTo>
                  <a:pt x="127000" y="177800"/>
                </a:lnTo>
                <a:lnTo>
                  <a:pt x="127000" y="203200"/>
                </a:lnTo>
                <a:lnTo>
                  <a:pt x="127000" y="220133"/>
                </a:lnTo>
                <a:lnTo>
                  <a:pt x="127000" y="237066"/>
                </a:lnTo>
                <a:lnTo>
                  <a:pt x="127000" y="254000"/>
                </a:lnTo>
                <a:lnTo>
                  <a:pt x="127000" y="262466"/>
                </a:lnTo>
                <a:lnTo>
                  <a:pt x="127000" y="279400"/>
                </a:lnTo>
                <a:lnTo>
                  <a:pt x="127000" y="287866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27000" y="313266"/>
                </a:lnTo>
                <a:lnTo>
                  <a:pt x="127000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435600" y="3259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572000" y="3327400"/>
            <a:ext cx="939801" cy="16934"/>
          </a:xfrm>
          <a:custGeom>
            <a:avLst/>
            <a:gdLst/>
            <a:ahLst/>
            <a:cxnLst/>
            <a:rect l="0" t="0" r="0" b="0"/>
            <a:pathLst>
              <a:path w="939801" h="16934">
                <a:moveTo>
                  <a:pt x="939800" y="0"/>
                </a:moveTo>
                <a:lnTo>
                  <a:pt x="939800" y="0"/>
                </a:lnTo>
                <a:lnTo>
                  <a:pt x="939800" y="0"/>
                </a:lnTo>
                <a:lnTo>
                  <a:pt x="931333" y="0"/>
                </a:lnTo>
                <a:lnTo>
                  <a:pt x="922867" y="0"/>
                </a:lnTo>
                <a:lnTo>
                  <a:pt x="905933" y="8467"/>
                </a:lnTo>
                <a:lnTo>
                  <a:pt x="889000" y="8467"/>
                </a:lnTo>
                <a:lnTo>
                  <a:pt x="872067" y="8467"/>
                </a:lnTo>
                <a:lnTo>
                  <a:pt x="855133" y="8467"/>
                </a:lnTo>
                <a:lnTo>
                  <a:pt x="829733" y="8467"/>
                </a:lnTo>
                <a:lnTo>
                  <a:pt x="804333" y="8467"/>
                </a:lnTo>
                <a:lnTo>
                  <a:pt x="778933" y="8467"/>
                </a:lnTo>
                <a:lnTo>
                  <a:pt x="753533" y="8467"/>
                </a:lnTo>
                <a:lnTo>
                  <a:pt x="719667" y="8467"/>
                </a:lnTo>
                <a:lnTo>
                  <a:pt x="694267" y="8467"/>
                </a:lnTo>
                <a:lnTo>
                  <a:pt x="660400" y="8467"/>
                </a:lnTo>
                <a:lnTo>
                  <a:pt x="626533" y="8467"/>
                </a:lnTo>
                <a:lnTo>
                  <a:pt x="601133" y="8467"/>
                </a:lnTo>
                <a:lnTo>
                  <a:pt x="567267" y="8467"/>
                </a:lnTo>
                <a:lnTo>
                  <a:pt x="533400" y="8467"/>
                </a:lnTo>
                <a:lnTo>
                  <a:pt x="499533" y="8467"/>
                </a:lnTo>
                <a:lnTo>
                  <a:pt x="465667" y="0"/>
                </a:lnTo>
                <a:lnTo>
                  <a:pt x="431800" y="0"/>
                </a:lnTo>
                <a:lnTo>
                  <a:pt x="397933" y="0"/>
                </a:lnTo>
                <a:lnTo>
                  <a:pt x="364067" y="0"/>
                </a:lnTo>
                <a:lnTo>
                  <a:pt x="330200" y="0"/>
                </a:lnTo>
                <a:lnTo>
                  <a:pt x="304800" y="0"/>
                </a:lnTo>
                <a:lnTo>
                  <a:pt x="270933" y="0"/>
                </a:lnTo>
                <a:lnTo>
                  <a:pt x="237067" y="0"/>
                </a:lnTo>
                <a:lnTo>
                  <a:pt x="211667" y="0"/>
                </a:lnTo>
                <a:lnTo>
                  <a:pt x="186267" y="0"/>
                </a:lnTo>
                <a:lnTo>
                  <a:pt x="152400" y="0"/>
                </a:lnTo>
                <a:lnTo>
                  <a:pt x="135467" y="0"/>
                </a:lnTo>
                <a:lnTo>
                  <a:pt x="110067" y="0"/>
                </a:lnTo>
                <a:lnTo>
                  <a:pt x="84667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029200" y="3412067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143933" y="59266"/>
                </a:moveTo>
                <a:lnTo>
                  <a:pt x="152400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60867" y="33866"/>
                </a:lnTo>
                <a:lnTo>
                  <a:pt x="160867" y="25400"/>
                </a:lnTo>
                <a:lnTo>
                  <a:pt x="160867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43933" y="8466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7" y="76200"/>
                </a:lnTo>
                <a:lnTo>
                  <a:pt x="16933" y="84666"/>
                </a:lnTo>
                <a:lnTo>
                  <a:pt x="33867" y="101600"/>
                </a:lnTo>
                <a:lnTo>
                  <a:pt x="50800" y="118533"/>
                </a:lnTo>
                <a:lnTo>
                  <a:pt x="76200" y="135466"/>
                </a:lnTo>
                <a:lnTo>
                  <a:pt x="93133" y="160866"/>
                </a:lnTo>
                <a:lnTo>
                  <a:pt x="110067" y="177800"/>
                </a:lnTo>
                <a:lnTo>
                  <a:pt x="127000" y="194733"/>
                </a:lnTo>
                <a:lnTo>
                  <a:pt x="143933" y="211666"/>
                </a:lnTo>
                <a:lnTo>
                  <a:pt x="152400" y="237066"/>
                </a:lnTo>
                <a:lnTo>
                  <a:pt x="152400" y="254000"/>
                </a:lnTo>
                <a:lnTo>
                  <a:pt x="152400" y="262466"/>
                </a:lnTo>
                <a:lnTo>
                  <a:pt x="152400" y="279400"/>
                </a:lnTo>
                <a:lnTo>
                  <a:pt x="152400" y="287866"/>
                </a:lnTo>
                <a:lnTo>
                  <a:pt x="143933" y="296333"/>
                </a:lnTo>
                <a:lnTo>
                  <a:pt x="127000" y="304800"/>
                </a:lnTo>
                <a:lnTo>
                  <a:pt x="110067" y="304800"/>
                </a:lnTo>
                <a:lnTo>
                  <a:pt x="101600" y="304800"/>
                </a:lnTo>
                <a:lnTo>
                  <a:pt x="84667" y="304800"/>
                </a:lnTo>
                <a:lnTo>
                  <a:pt x="67733" y="296333"/>
                </a:lnTo>
                <a:lnTo>
                  <a:pt x="59267" y="287866"/>
                </a:lnTo>
                <a:lnTo>
                  <a:pt x="42333" y="270933"/>
                </a:lnTo>
                <a:lnTo>
                  <a:pt x="42333" y="262466"/>
                </a:lnTo>
                <a:lnTo>
                  <a:pt x="33867" y="245533"/>
                </a:lnTo>
                <a:lnTo>
                  <a:pt x="33867" y="228600"/>
                </a:lnTo>
                <a:lnTo>
                  <a:pt x="33867" y="211666"/>
                </a:lnTo>
                <a:lnTo>
                  <a:pt x="42333" y="194733"/>
                </a:lnTo>
                <a:lnTo>
                  <a:pt x="50800" y="177800"/>
                </a:lnTo>
                <a:lnTo>
                  <a:pt x="67733" y="160866"/>
                </a:lnTo>
                <a:lnTo>
                  <a:pt x="84667" y="143933"/>
                </a:lnTo>
                <a:lnTo>
                  <a:pt x="101600" y="135466"/>
                </a:lnTo>
                <a:lnTo>
                  <a:pt x="118533" y="118533"/>
                </a:lnTo>
                <a:lnTo>
                  <a:pt x="135467" y="101600"/>
                </a:lnTo>
                <a:lnTo>
                  <a:pt x="143933" y="93133"/>
                </a:lnTo>
                <a:lnTo>
                  <a:pt x="152400" y="84666"/>
                </a:lnTo>
                <a:lnTo>
                  <a:pt x="160867" y="76200"/>
                </a:lnTo>
                <a:lnTo>
                  <a:pt x="160867" y="59266"/>
                </a:lnTo>
                <a:lnTo>
                  <a:pt x="160867" y="59266"/>
                </a:lnTo>
                <a:lnTo>
                  <a:pt x="152400" y="59266"/>
                </a:lnTo>
                <a:lnTo>
                  <a:pt x="152400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740400" y="3302000"/>
            <a:ext cx="304801" cy="16934"/>
          </a:xfrm>
          <a:custGeom>
            <a:avLst/>
            <a:gdLst/>
            <a:ahLst/>
            <a:cxnLst/>
            <a:rect l="0" t="0" r="0" b="0"/>
            <a:pathLst>
              <a:path w="304801" h="16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37067" y="8467"/>
                </a:lnTo>
                <a:lnTo>
                  <a:pt x="254000" y="8467"/>
                </a:lnTo>
                <a:lnTo>
                  <a:pt x="270933" y="16933"/>
                </a:lnTo>
                <a:lnTo>
                  <a:pt x="279400" y="16933"/>
                </a:lnTo>
                <a:lnTo>
                  <a:pt x="287867" y="16933"/>
                </a:lnTo>
                <a:lnTo>
                  <a:pt x="296333" y="16933"/>
                </a:lnTo>
                <a:lnTo>
                  <a:pt x="296333" y="16933"/>
                </a:lnTo>
                <a:lnTo>
                  <a:pt x="304800" y="16933"/>
                </a:lnTo>
                <a:lnTo>
                  <a:pt x="304800" y="16933"/>
                </a:lnTo>
                <a:lnTo>
                  <a:pt x="296333" y="16933"/>
                </a:lnTo>
                <a:lnTo>
                  <a:pt x="296333" y="8467"/>
                </a:lnTo>
                <a:lnTo>
                  <a:pt x="296333" y="8467"/>
                </a:lnTo>
                <a:lnTo>
                  <a:pt x="287867" y="0"/>
                </a:lnTo>
                <a:lnTo>
                  <a:pt x="287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909733" y="3175000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909733" y="3412067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56867" y="2971800"/>
            <a:ext cx="262468" cy="313268"/>
          </a:xfrm>
          <a:custGeom>
            <a:avLst/>
            <a:gdLst/>
            <a:ahLst/>
            <a:cxnLst/>
            <a:rect l="0" t="0" r="0" b="0"/>
            <a:pathLst>
              <a:path w="262468" h="313268">
                <a:moveTo>
                  <a:pt x="16933" y="84667"/>
                </a:moveTo>
                <a:lnTo>
                  <a:pt x="16933" y="84667"/>
                </a:lnTo>
                <a:lnTo>
                  <a:pt x="16933" y="84667"/>
                </a:lnTo>
                <a:lnTo>
                  <a:pt x="8466" y="84667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67733"/>
                </a:lnTo>
                <a:lnTo>
                  <a:pt x="8466" y="67733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16933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0"/>
                </a:lnTo>
                <a:lnTo>
                  <a:pt x="177800" y="8467"/>
                </a:lnTo>
                <a:lnTo>
                  <a:pt x="186266" y="16933"/>
                </a:lnTo>
                <a:lnTo>
                  <a:pt x="194733" y="25400"/>
                </a:lnTo>
                <a:lnTo>
                  <a:pt x="203200" y="33867"/>
                </a:lnTo>
                <a:lnTo>
                  <a:pt x="203200" y="42333"/>
                </a:lnTo>
                <a:lnTo>
                  <a:pt x="211666" y="59267"/>
                </a:lnTo>
                <a:lnTo>
                  <a:pt x="203200" y="67733"/>
                </a:lnTo>
                <a:lnTo>
                  <a:pt x="203200" y="84667"/>
                </a:lnTo>
                <a:lnTo>
                  <a:pt x="194733" y="101600"/>
                </a:lnTo>
                <a:lnTo>
                  <a:pt x="186266" y="110067"/>
                </a:lnTo>
                <a:lnTo>
                  <a:pt x="177800" y="127000"/>
                </a:lnTo>
                <a:lnTo>
                  <a:pt x="169333" y="135467"/>
                </a:lnTo>
                <a:lnTo>
                  <a:pt x="152400" y="143933"/>
                </a:lnTo>
                <a:lnTo>
                  <a:pt x="143933" y="152400"/>
                </a:lnTo>
                <a:lnTo>
                  <a:pt x="127000" y="160867"/>
                </a:lnTo>
                <a:lnTo>
                  <a:pt x="118533" y="160867"/>
                </a:lnTo>
                <a:lnTo>
                  <a:pt x="118533" y="169333"/>
                </a:lnTo>
                <a:lnTo>
                  <a:pt x="110066" y="169333"/>
                </a:lnTo>
                <a:lnTo>
                  <a:pt x="101600" y="169333"/>
                </a:lnTo>
                <a:lnTo>
                  <a:pt x="101600" y="169333"/>
                </a:lnTo>
                <a:lnTo>
                  <a:pt x="101600" y="169333"/>
                </a:lnTo>
                <a:lnTo>
                  <a:pt x="101600" y="169333"/>
                </a:lnTo>
                <a:lnTo>
                  <a:pt x="110066" y="169333"/>
                </a:lnTo>
                <a:lnTo>
                  <a:pt x="118533" y="169333"/>
                </a:lnTo>
                <a:lnTo>
                  <a:pt x="127000" y="160867"/>
                </a:lnTo>
                <a:lnTo>
                  <a:pt x="143933" y="160867"/>
                </a:lnTo>
                <a:lnTo>
                  <a:pt x="160866" y="160867"/>
                </a:lnTo>
                <a:lnTo>
                  <a:pt x="177800" y="160867"/>
                </a:lnTo>
                <a:lnTo>
                  <a:pt x="194733" y="169333"/>
                </a:lnTo>
                <a:lnTo>
                  <a:pt x="211666" y="169333"/>
                </a:lnTo>
                <a:lnTo>
                  <a:pt x="228600" y="177800"/>
                </a:lnTo>
                <a:lnTo>
                  <a:pt x="237066" y="186267"/>
                </a:lnTo>
                <a:lnTo>
                  <a:pt x="245533" y="194733"/>
                </a:lnTo>
                <a:lnTo>
                  <a:pt x="253999" y="211667"/>
                </a:lnTo>
                <a:lnTo>
                  <a:pt x="262467" y="220133"/>
                </a:lnTo>
                <a:lnTo>
                  <a:pt x="262467" y="237067"/>
                </a:lnTo>
                <a:lnTo>
                  <a:pt x="253999" y="254000"/>
                </a:lnTo>
                <a:lnTo>
                  <a:pt x="245533" y="262467"/>
                </a:lnTo>
                <a:lnTo>
                  <a:pt x="237066" y="270933"/>
                </a:lnTo>
                <a:lnTo>
                  <a:pt x="228600" y="279400"/>
                </a:lnTo>
                <a:lnTo>
                  <a:pt x="211666" y="296333"/>
                </a:lnTo>
                <a:lnTo>
                  <a:pt x="194733" y="296333"/>
                </a:lnTo>
                <a:lnTo>
                  <a:pt x="186266" y="304800"/>
                </a:lnTo>
                <a:lnTo>
                  <a:pt x="169333" y="313267"/>
                </a:lnTo>
                <a:lnTo>
                  <a:pt x="152400" y="313267"/>
                </a:lnTo>
                <a:lnTo>
                  <a:pt x="135466" y="313267"/>
                </a:lnTo>
                <a:lnTo>
                  <a:pt x="118533" y="304800"/>
                </a:lnTo>
                <a:lnTo>
                  <a:pt x="101600" y="304800"/>
                </a:lnTo>
                <a:lnTo>
                  <a:pt x="93133" y="296333"/>
                </a:lnTo>
                <a:lnTo>
                  <a:pt x="84666" y="287867"/>
                </a:lnTo>
                <a:lnTo>
                  <a:pt x="84666" y="279400"/>
                </a:lnTo>
                <a:lnTo>
                  <a:pt x="84666" y="279400"/>
                </a:lnTo>
                <a:lnTo>
                  <a:pt x="84666" y="270933"/>
                </a:lnTo>
                <a:lnTo>
                  <a:pt x="84666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604000" y="3149600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35466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790267" y="3048000"/>
            <a:ext cx="296334" cy="245534"/>
          </a:xfrm>
          <a:custGeom>
            <a:avLst/>
            <a:gdLst/>
            <a:ahLst/>
            <a:cxnLst/>
            <a:rect l="0" t="0" r="0" b="0"/>
            <a:pathLst>
              <a:path w="296334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6" y="42333"/>
                </a:lnTo>
                <a:lnTo>
                  <a:pt x="16933" y="50800"/>
                </a:lnTo>
                <a:lnTo>
                  <a:pt x="16933" y="76200"/>
                </a:lnTo>
                <a:lnTo>
                  <a:pt x="25399" y="101600"/>
                </a:lnTo>
                <a:lnTo>
                  <a:pt x="25399" y="127000"/>
                </a:lnTo>
                <a:lnTo>
                  <a:pt x="25399" y="143933"/>
                </a:lnTo>
                <a:lnTo>
                  <a:pt x="25399" y="169333"/>
                </a:lnTo>
                <a:lnTo>
                  <a:pt x="25399" y="194733"/>
                </a:lnTo>
                <a:lnTo>
                  <a:pt x="25399" y="211667"/>
                </a:lnTo>
                <a:lnTo>
                  <a:pt x="25399" y="220133"/>
                </a:lnTo>
                <a:lnTo>
                  <a:pt x="25399" y="228600"/>
                </a:lnTo>
                <a:lnTo>
                  <a:pt x="25399" y="237067"/>
                </a:lnTo>
                <a:lnTo>
                  <a:pt x="25399" y="237067"/>
                </a:lnTo>
                <a:lnTo>
                  <a:pt x="25399" y="245533"/>
                </a:lnTo>
                <a:lnTo>
                  <a:pt x="25399" y="245533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11667"/>
                </a:lnTo>
                <a:lnTo>
                  <a:pt x="16933" y="194733"/>
                </a:lnTo>
                <a:lnTo>
                  <a:pt x="16933" y="177800"/>
                </a:lnTo>
                <a:lnTo>
                  <a:pt x="25399" y="152400"/>
                </a:lnTo>
                <a:lnTo>
                  <a:pt x="25399" y="135467"/>
                </a:lnTo>
                <a:lnTo>
                  <a:pt x="33867" y="118533"/>
                </a:lnTo>
                <a:lnTo>
                  <a:pt x="42333" y="101600"/>
                </a:lnTo>
                <a:lnTo>
                  <a:pt x="42333" y="93133"/>
                </a:lnTo>
                <a:lnTo>
                  <a:pt x="59266" y="84667"/>
                </a:lnTo>
                <a:lnTo>
                  <a:pt x="67733" y="84667"/>
                </a:lnTo>
                <a:lnTo>
                  <a:pt x="84666" y="84667"/>
                </a:lnTo>
                <a:lnTo>
                  <a:pt x="93133" y="84667"/>
                </a:lnTo>
                <a:lnTo>
                  <a:pt x="110067" y="84667"/>
                </a:lnTo>
                <a:lnTo>
                  <a:pt x="118533" y="84667"/>
                </a:lnTo>
                <a:lnTo>
                  <a:pt x="127000" y="93133"/>
                </a:lnTo>
                <a:lnTo>
                  <a:pt x="135466" y="101600"/>
                </a:lnTo>
                <a:lnTo>
                  <a:pt x="135466" y="110067"/>
                </a:lnTo>
                <a:lnTo>
                  <a:pt x="135466" y="127000"/>
                </a:lnTo>
                <a:lnTo>
                  <a:pt x="143933" y="143933"/>
                </a:lnTo>
                <a:lnTo>
                  <a:pt x="135466" y="152400"/>
                </a:lnTo>
                <a:lnTo>
                  <a:pt x="135466" y="169333"/>
                </a:lnTo>
                <a:lnTo>
                  <a:pt x="135466" y="186267"/>
                </a:lnTo>
                <a:lnTo>
                  <a:pt x="135466" y="194733"/>
                </a:lnTo>
                <a:lnTo>
                  <a:pt x="135466" y="203200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35466" y="203200"/>
                </a:lnTo>
                <a:lnTo>
                  <a:pt x="135466" y="194733"/>
                </a:lnTo>
                <a:lnTo>
                  <a:pt x="135466" y="186267"/>
                </a:lnTo>
                <a:lnTo>
                  <a:pt x="135466" y="169333"/>
                </a:lnTo>
                <a:lnTo>
                  <a:pt x="143933" y="152400"/>
                </a:lnTo>
                <a:lnTo>
                  <a:pt x="143933" y="135467"/>
                </a:lnTo>
                <a:lnTo>
                  <a:pt x="152400" y="118533"/>
                </a:lnTo>
                <a:lnTo>
                  <a:pt x="160866" y="101600"/>
                </a:lnTo>
                <a:lnTo>
                  <a:pt x="169333" y="84667"/>
                </a:lnTo>
                <a:lnTo>
                  <a:pt x="177799" y="76200"/>
                </a:lnTo>
                <a:lnTo>
                  <a:pt x="186267" y="59267"/>
                </a:lnTo>
                <a:lnTo>
                  <a:pt x="194733" y="59267"/>
                </a:lnTo>
                <a:lnTo>
                  <a:pt x="211666" y="50800"/>
                </a:lnTo>
                <a:lnTo>
                  <a:pt x="220133" y="50800"/>
                </a:lnTo>
                <a:lnTo>
                  <a:pt x="237066" y="59267"/>
                </a:lnTo>
                <a:lnTo>
                  <a:pt x="245533" y="67733"/>
                </a:lnTo>
                <a:lnTo>
                  <a:pt x="262467" y="76200"/>
                </a:lnTo>
                <a:lnTo>
                  <a:pt x="270933" y="84667"/>
                </a:lnTo>
                <a:lnTo>
                  <a:pt x="279400" y="93133"/>
                </a:lnTo>
                <a:lnTo>
                  <a:pt x="287866" y="110067"/>
                </a:lnTo>
                <a:lnTo>
                  <a:pt x="287866" y="127000"/>
                </a:lnTo>
                <a:lnTo>
                  <a:pt x="287866" y="143933"/>
                </a:lnTo>
                <a:lnTo>
                  <a:pt x="287866" y="152400"/>
                </a:lnTo>
                <a:lnTo>
                  <a:pt x="287866" y="169333"/>
                </a:lnTo>
                <a:lnTo>
                  <a:pt x="287866" y="177800"/>
                </a:lnTo>
                <a:lnTo>
                  <a:pt x="287866" y="194733"/>
                </a:lnTo>
                <a:lnTo>
                  <a:pt x="287866" y="203200"/>
                </a:lnTo>
                <a:lnTo>
                  <a:pt x="296333" y="211667"/>
                </a:lnTo>
                <a:lnTo>
                  <a:pt x="296333" y="211667"/>
                </a:lnTo>
                <a:lnTo>
                  <a:pt x="296333" y="220133"/>
                </a:lnTo>
                <a:lnTo>
                  <a:pt x="296333" y="220133"/>
                </a:lnTo>
                <a:lnTo>
                  <a:pt x="296333" y="220133"/>
                </a:lnTo>
                <a:lnTo>
                  <a:pt x="296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316133" y="3361267"/>
            <a:ext cx="719668" cy="25401"/>
          </a:xfrm>
          <a:custGeom>
            <a:avLst/>
            <a:gdLst/>
            <a:ahLst/>
            <a:cxnLst/>
            <a:rect l="0" t="0" r="0" b="0"/>
            <a:pathLst>
              <a:path w="719668" h="25401">
                <a:moveTo>
                  <a:pt x="719667" y="16933"/>
                </a:moveTo>
                <a:lnTo>
                  <a:pt x="711200" y="25400"/>
                </a:lnTo>
                <a:lnTo>
                  <a:pt x="694267" y="25400"/>
                </a:lnTo>
                <a:lnTo>
                  <a:pt x="677334" y="25400"/>
                </a:lnTo>
                <a:lnTo>
                  <a:pt x="651933" y="25400"/>
                </a:lnTo>
                <a:lnTo>
                  <a:pt x="626534" y="25400"/>
                </a:lnTo>
                <a:lnTo>
                  <a:pt x="592667" y="25400"/>
                </a:lnTo>
                <a:lnTo>
                  <a:pt x="567267" y="16933"/>
                </a:lnTo>
                <a:lnTo>
                  <a:pt x="533400" y="16933"/>
                </a:lnTo>
                <a:lnTo>
                  <a:pt x="499533" y="16933"/>
                </a:lnTo>
                <a:lnTo>
                  <a:pt x="457200" y="16933"/>
                </a:lnTo>
                <a:lnTo>
                  <a:pt x="414867" y="8466"/>
                </a:lnTo>
                <a:lnTo>
                  <a:pt x="381000" y="8466"/>
                </a:lnTo>
                <a:lnTo>
                  <a:pt x="347133" y="8466"/>
                </a:lnTo>
                <a:lnTo>
                  <a:pt x="304800" y="8466"/>
                </a:lnTo>
                <a:lnTo>
                  <a:pt x="270933" y="0"/>
                </a:lnTo>
                <a:lnTo>
                  <a:pt x="237067" y="0"/>
                </a:lnTo>
                <a:lnTo>
                  <a:pt x="194733" y="0"/>
                </a:lnTo>
                <a:lnTo>
                  <a:pt x="160867" y="0"/>
                </a:lnTo>
                <a:lnTo>
                  <a:pt x="127000" y="0"/>
                </a:lnTo>
                <a:lnTo>
                  <a:pt x="101600" y="0"/>
                </a:lnTo>
                <a:lnTo>
                  <a:pt x="76200" y="0"/>
                </a:lnTo>
                <a:lnTo>
                  <a:pt x="50800" y="0"/>
                </a:lnTo>
                <a:lnTo>
                  <a:pt x="33867" y="0"/>
                </a:lnTo>
                <a:lnTo>
                  <a:pt x="16934" y="0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680200" y="3429000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7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731000" y="3420533"/>
            <a:ext cx="313267" cy="237068"/>
          </a:xfrm>
          <a:custGeom>
            <a:avLst/>
            <a:gdLst/>
            <a:ahLst/>
            <a:cxnLst/>
            <a:rect l="0" t="0" r="0" b="0"/>
            <a:pathLst>
              <a:path w="313267" h="2370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16934"/>
                </a:lnTo>
                <a:lnTo>
                  <a:pt x="135467" y="33867"/>
                </a:lnTo>
                <a:lnTo>
                  <a:pt x="143933" y="42334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43933" y="118534"/>
                </a:lnTo>
                <a:lnTo>
                  <a:pt x="135467" y="127000"/>
                </a:lnTo>
                <a:lnTo>
                  <a:pt x="127000" y="143934"/>
                </a:lnTo>
                <a:lnTo>
                  <a:pt x="118533" y="152400"/>
                </a:lnTo>
                <a:lnTo>
                  <a:pt x="110067" y="160867"/>
                </a:lnTo>
                <a:lnTo>
                  <a:pt x="101600" y="177800"/>
                </a:lnTo>
                <a:lnTo>
                  <a:pt x="93134" y="186267"/>
                </a:lnTo>
                <a:lnTo>
                  <a:pt x="84666" y="194734"/>
                </a:lnTo>
                <a:lnTo>
                  <a:pt x="76200" y="203200"/>
                </a:lnTo>
                <a:lnTo>
                  <a:pt x="67733" y="211667"/>
                </a:lnTo>
                <a:lnTo>
                  <a:pt x="67733" y="220134"/>
                </a:lnTo>
                <a:lnTo>
                  <a:pt x="59267" y="220134"/>
                </a:lnTo>
                <a:lnTo>
                  <a:pt x="59267" y="220134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37067"/>
                </a:lnTo>
                <a:lnTo>
                  <a:pt x="67733" y="237067"/>
                </a:lnTo>
                <a:lnTo>
                  <a:pt x="76200" y="237067"/>
                </a:lnTo>
                <a:lnTo>
                  <a:pt x="93134" y="237067"/>
                </a:lnTo>
                <a:lnTo>
                  <a:pt x="101600" y="237067"/>
                </a:lnTo>
                <a:lnTo>
                  <a:pt x="118533" y="237067"/>
                </a:lnTo>
                <a:lnTo>
                  <a:pt x="135467" y="228600"/>
                </a:lnTo>
                <a:lnTo>
                  <a:pt x="152400" y="228600"/>
                </a:lnTo>
                <a:lnTo>
                  <a:pt x="177800" y="220134"/>
                </a:lnTo>
                <a:lnTo>
                  <a:pt x="194733" y="220134"/>
                </a:lnTo>
                <a:lnTo>
                  <a:pt x="211667" y="220134"/>
                </a:lnTo>
                <a:lnTo>
                  <a:pt x="237066" y="220134"/>
                </a:lnTo>
                <a:lnTo>
                  <a:pt x="254000" y="220134"/>
                </a:lnTo>
                <a:lnTo>
                  <a:pt x="270933" y="220134"/>
                </a:lnTo>
                <a:lnTo>
                  <a:pt x="279400" y="220134"/>
                </a:lnTo>
                <a:lnTo>
                  <a:pt x="296333" y="220134"/>
                </a:lnTo>
                <a:lnTo>
                  <a:pt x="304800" y="220134"/>
                </a:lnTo>
                <a:lnTo>
                  <a:pt x="304800" y="220134"/>
                </a:lnTo>
                <a:lnTo>
                  <a:pt x="313266" y="220134"/>
                </a:lnTo>
                <a:lnTo>
                  <a:pt x="313266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743200" y="5943600"/>
            <a:ext cx="254001" cy="313268"/>
          </a:xfrm>
          <a:custGeom>
            <a:avLst/>
            <a:gdLst/>
            <a:ahLst/>
            <a:cxnLst/>
            <a:rect l="0" t="0" r="0" b="0"/>
            <a:pathLst>
              <a:path w="254001" h="313268">
                <a:moveTo>
                  <a:pt x="25400" y="42333"/>
                </a:moveTo>
                <a:lnTo>
                  <a:pt x="16933" y="42333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7" y="33867"/>
                </a:lnTo>
                <a:lnTo>
                  <a:pt x="42333" y="33867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3" y="0"/>
                </a:lnTo>
                <a:lnTo>
                  <a:pt x="228600" y="0"/>
                </a:lnTo>
                <a:lnTo>
                  <a:pt x="237067" y="8467"/>
                </a:lnTo>
                <a:lnTo>
                  <a:pt x="245533" y="16933"/>
                </a:lnTo>
                <a:lnTo>
                  <a:pt x="254000" y="16933"/>
                </a:lnTo>
                <a:lnTo>
                  <a:pt x="254000" y="33867"/>
                </a:lnTo>
                <a:lnTo>
                  <a:pt x="254000" y="42333"/>
                </a:lnTo>
                <a:lnTo>
                  <a:pt x="254000" y="50800"/>
                </a:lnTo>
                <a:lnTo>
                  <a:pt x="245533" y="59267"/>
                </a:lnTo>
                <a:lnTo>
                  <a:pt x="237067" y="76200"/>
                </a:lnTo>
                <a:lnTo>
                  <a:pt x="220133" y="84667"/>
                </a:lnTo>
                <a:lnTo>
                  <a:pt x="203200" y="101600"/>
                </a:lnTo>
                <a:lnTo>
                  <a:pt x="186267" y="110067"/>
                </a:lnTo>
                <a:lnTo>
                  <a:pt x="169333" y="127000"/>
                </a:lnTo>
                <a:lnTo>
                  <a:pt x="152400" y="143933"/>
                </a:lnTo>
                <a:lnTo>
                  <a:pt x="127000" y="152400"/>
                </a:lnTo>
                <a:lnTo>
                  <a:pt x="110067" y="169333"/>
                </a:lnTo>
                <a:lnTo>
                  <a:pt x="93133" y="186267"/>
                </a:lnTo>
                <a:lnTo>
                  <a:pt x="76200" y="203200"/>
                </a:lnTo>
                <a:lnTo>
                  <a:pt x="67733" y="220133"/>
                </a:lnTo>
                <a:lnTo>
                  <a:pt x="59267" y="228600"/>
                </a:lnTo>
                <a:lnTo>
                  <a:pt x="59267" y="245533"/>
                </a:lnTo>
                <a:lnTo>
                  <a:pt x="59267" y="262467"/>
                </a:lnTo>
                <a:lnTo>
                  <a:pt x="59267" y="270933"/>
                </a:lnTo>
                <a:lnTo>
                  <a:pt x="67733" y="279400"/>
                </a:lnTo>
                <a:lnTo>
                  <a:pt x="76200" y="287867"/>
                </a:lnTo>
                <a:lnTo>
                  <a:pt x="84667" y="296333"/>
                </a:lnTo>
                <a:lnTo>
                  <a:pt x="93133" y="304800"/>
                </a:lnTo>
                <a:lnTo>
                  <a:pt x="101600" y="313267"/>
                </a:lnTo>
                <a:lnTo>
                  <a:pt x="118533" y="313267"/>
                </a:lnTo>
                <a:lnTo>
                  <a:pt x="127000" y="313267"/>
                </a:lnTo>
                <a:lnTo>
                  <a:pt x="143933" y="313267"/>
                </a:lnTo>
                <a:lnTo>
                  <a:pt x="152400" y="313267"/>
                </a:lnTo>
                <a:lnTo>
                  <a:pt x="160867" y="304800"/>
                </a:lnTo>
                <a:lnTo>
                  <a:pt x="169333" y="304800"/>
                </a:lnTo>
                <a:lnTo>
                  <a:pt x="186267" y="296333"/>
                </a:lnTo>
                <a:lnTo>
                  <a:pt x="194733" y="287867"/>
                </a:lnTo>
                <a:lnTo>
                  <a:pt x="194733" y="287867"/>
                </a:lnTo>
                <a:lnTo>
                  <a:pt x="203200" y="279400"/>
                </a:lnTo>
                <a:lnTo>
                  <a:pt x="2032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064933" y="6290733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225800" y="5994400"/>
            <a:ext cx="296334" cy="347134"/>
          </a:xfrm>
          <a:custGeom>
            <a:avLst/>
            <a:gdLst/>
            <a:ahLst/>
            <a:cxnLst/>
            <a:rect l="0" t="0" r="0" b="0"/>
            <a:pathLst>
              <a:path w="296334" h="347134">
                <a:moveTo>
                  <a:pt x="211667" y="16933"/>
                </a:moveTo>
                <a:lnTo>
                  <a:pt x="203200" y="16933"/>
                </a:lnTo>
                <a:lnTo>
                  <a:pt x="194733" y="16933"/>
                </a:lnTo>
                <a:lnTo>
                  <a:pt x="186267" y="8467"/>
                </a:lnTo>
                <a:lnTo>
                  <a:pt x="169333" y="8467"/>
                </a:lnTo>
                <a:lnTo>
                  <a:pt x="160867" y="0"/>
                </a:lnTo>
                <a:lnTo>
                  <a:pt x="143933" y="0"/>
                </a:lnTo>
                <a:lnTo>
                  <a:pt x="127000" y="8467"/>
                </a:lnTo>
                <a:lnTo>
                  <a:pt x="110067" y="8467"/>
                </a:lnTo>
                <a:lnTo>
                  <a:pt x="93133" y="16933"/>
                </a:lnTo>
                <a:lnTo>
                  <a:pt x="76200" y="25400"/>
                </a:lnTo>
                <a:lnTo>
                  <a:pt x="59267" y="42333"/>
                </a:lnTo>
                <a:lnTo>
                  <a:pt x="42333" y="59267"/>
                </a:lnTo>
                <a:lnTo>
                  <a:pt x="25400" y="84667"/>
                </a:lnTo>
                <a:lnTo>
                  <a:pt x="16933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16933" y="254000"/>
                </a:lnTo>
                <a:lnTo>
                  <a:pt x="33867" y="279400"/>
                </a:lnTo>
                <a:lnTo>
                  <a:pt x="50800" y="296333"/>
                </a:lnTo>
                <a:lnTo>
                  <a:pt x="67733" y="321733"/>
                </a:lnTo>
                <a:lnTo>
                  <a:pt x="84667" y="330200"/>
                </a:lnTo>
                <a:lnTo>
                  <a:pt x="110067" y="338667"/>
                </a:lnTo>
                <a:lnTo>
                  <a:pt x="127000" y="347133"/>
                </a:lnTo>
                <a:lnTo>
                  <a:pt x="143933" y="347133"/>
                </a:lnTo>
                <a:lnTo>
                  <a:pt x="169333" y="347133"/>
                </a:lnTo>
                <a:lnTo>
                  <a:pt x="186267" y="347133"/>
                </a:lnTo>
                <a:lnTo>
                  <a:pt x="203200" y="338667"/>
                </a:lnTo>
                <a:lnTo>
                  <a:pt x="211667" y="330200"/>
                </a:lnTo>
                <a:lnTo>
                  <a:pt x="228600" y="313267"/>
                </a:lnTo>
                <a:lnTo>
                  <a:pt x="237067" y="296333"/>
                </a:lnTo>
                <a:lnTo>
                  <a:pt x="245533" y="279400"/>
                </a:lnTo>
                <a:lnTo>
                  <a:pt x="262467" y="254000"/>
                </a:lnTo>
                <a:lnTo>
                  <a:pt x="270933" y="237067"/>
                </a:lnTo>
                <a:lnTo>
                  <a:pt x="287867" y="220133"/>
                </a:lnTo>
                <a:lnTo>
                  <a:pt x="287867" y="220133"/>
                </a:lnTo>
                <a:lnTo>
                  <a:pt x="296333" y="194733"/>
                </a:lnTo>
                <a:lnTo>
                  <a:pt x="2963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505200" y="6079067"/>
            <a:ext cx="143934" cy="321734"/>
          </a:xfrm>
          <a:custGeom>
            <a:avLst/>
            <a:gdLst/>
            <a:ahLst/>
            <a:cxnLst/>
            <a:rect l="0" t="0" r="0" b="0"/>
            <a:pathLst>
              <a:path w="143934" h="321734">
                <a:moveTo>
                  <a:pt x="76200" y="25400"/>
                </a:moveTo>
                <a:lnTo>
                  <a:pt x="76200" y="25400"/>
                </a:lnTo>
                <a:lnTo>
                  <a:pt x="67733" y="33866"/>
                </a:lnTo>
                <a:lnTo>
                  <a:pt x="59267" y="42333"/>
                </a:lnTo>
                <a:lnTo>
                  <a:pt x="50800" y="50800"/>
                </a:lnTo>
                <a:lnTo>
                  <a:pt x="42333" y="59266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3" y="110066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8467" y="254000"/>
                </a:lnTo>
                <a:lnTo>
                  <a:pt x="8467" y="270933"/>
                </a:lnTo>
                <a:lnTo>
                  <a:pt x="16933" y="287866"/>
                </a:lnTo>
                <a:lnTo>
                  <a:pt x="33867" y="304800"/>
                </a:lnTo>
                <a:lnTo>
                  <a:pt x="42333" y="313266"/>
                </a:lnTo>
                <a:lnTo>
                  <a:pt x="59267" y="321733"/>
                </a:lnTo>
                <a:lnTo>
                  <a:pt x="76200" y="321733"/>
                </a:lnTo>
                <a:lnTo>
                  <a:pt x="93133" y="321733"/>
                </a:lnTo>
                <a:lnTo>
                  <a:pt x="101600" y="313266"/>
                </a:lnTo>
                <a:lnTo>
                  <a:pt x="118533" y="304800"/>
                </a:lnTo>
                <a:lnTo>
                  <a:pt x="127000" y="296333"/>
                </a:lnTo>
                <a:lnTo>
                  <a:pt x="135467" y="270933"/>
                </a:lnTo>
                <a:lnTo>
                  <a:pt x="135467" y="254000"/>
                </a:lnTo>
                <a:lnTo>
                  <a:pt x="143933" y="228600"/>
                </a:lnTo>
                <a:lnTo>
                  <a:pt x="143933" y="203200"/>
                </a:lnTo>
                <a:lnTo>
                  <a:pt x="143933" y="177800"/>
                </a:lnTo>
                <a:lnTo>
                  <a:pt x="135467" y="152400"/>
                </a:lnTo>
                <a:lnTo>
                  <a:pt x="127000" y="127000"/>
                </a:lnTo>
                <a:lnTo>
                  <a:pt x="118533" y="93133"/>
                </a:lnTo>
                <a:lnTo>
                  <a:pt x="110067" y="76200"/>
                </a:lnTo>
                <a:lnTo>
                  <a:pt x="101600" y="50800"/>
                </a:lnTo>
                <a:lnTo>
                  <a:pt x="93133" y="33866"/>
                </a:lnTo>
                <a:lnTo>
                  <a:pt x="76200" y="25400"/>
                </a:lnTo>
                <a:lnTo>
                  <a:pt x="67733" y="16933"/>
                </a:lnTo>
                <a:lnTo>
                  <a:pt x="59267" y="8466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699933" y="6146800"/>
            <a:ext cx="67735" cy="414868"/>
          </a:xfrm>
          <a:custGeom>
            <a:avLst/>
            <a:gdLst/>
            <a:ahLst/>
            <a:cxnLst/>
            <a:rect l="0" t="0" r="0" b="0"/>
            <a:pathLst>
              <a:path w="67735" h="4148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16934" y="194733"/>
                </a:lnTo>
                <a:lnTo>
                  <a:pt x="25400" y="228600"/>
                </a:lnTo>
                <a:lnTo>
                  <a:pt x="25400" y="262467"/>
                </a:lnTo>
                <a:lnTo>
                  <a:pt x="33867" y="287867"/>
                </a:lnTo>
                <a:lnTo>
                  <a:pt x="42334" y="313267"/>
                </a:lnTo>
                <a:lnTo>
                  <a:pt x="50800" y="347133"/>
                </a:lnTo>
                <a:lnTo>
                  <a:pt x="59267" y="364066"/>
                </a:lnTo>
                <a:lnTo>
                  <a:pt x="59267" y="389467"/>
                </a:lnTo>
                <a:lnTo>
                  <a:pt x="67734" y="406400"/>
                </a:lnTo>
                <a:lnTo>
                  <a:pt x="67734" y="414867"/>
                </a:lnTo>
                <a:lnTo>
                  <a:pt x="67734" y="414867"/>
                </a:lnTo>
                <a:lnTo>
                  <a:pt x="67734" y="414867"/>
                </a:lnTo>
                <a:lnTo>
                  <a:pt x="67734" y="414867"/>
                </a:lnTo>
                <a:lnTo>
                  <a:pt x="67734" y="406400"/>
                </a:lnTo>
                <a:lnTo>
                  <a:pt x="67734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691467" y="6121400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25400" y="127000"/>
                </a:moveTo>
                <a:lnTo>
                  <a:pt x="25400" y="118533"/>
                </a:lnTo>
                <a:lnTo>
                  <a:pt x="16933" y="110067"/>
                </a:lnTo>
                <a:lnTo>
                  <a:pt x="16933" y="93133"/>
                </a:lnTo>
                <a:lnTo>
                  <a:pt x="8466" y="76200"/>
                </a:lnTo>
                <a:lnTo>
                  <a:pt x="0" y="59267"/>
                </a:lnTo>
                <a:lnTo>
                  <a:pt x="8466" y="42333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8533" y="16933"/>
                </a:lnTo>
                <a:lnTo>
                  <a:pt x="135466" y="25400"/>
                </a:lnTo>
                <a:lnTo>
                  <a:pt x="152400" y="42333"/>
                </a:lnTo>
                <a:lnTo>
                  <a:pt x="160866" y="59267"/>
                </a:lnTo>
                <a:lnTo>
                  <a:pt x="169333" y="76200"/>
                </a:lnTo>
                <a:lnTo>
                  <a:pt x="177800" y="93133"/>
                </a:lnTo>
                <a:lnTo>
                  <a:pt x="177800" y="110067"/>
                </a:lnTo>
                <a:lnTo>
                  <a:pt x="177800" y="127000"/>
                </a:lnTo>
                <a:lnTo>
                  <a:pt x="177800" y="143933"/>
                </a:lnTo>
                <a:lnTo>
                  <a:pt x="169333" y="160867"/>
                </a:lnTo>
                <a:lnTo>
                  <a:pt x="160866" y="177800"/>
                </a:lnTo>
                <a:lnTo>
                  <a:pt x="152400" y="194733"/>
                </a:lnTo>
                <a:lnTo>
                  <a:pt x="135466" y="211667"/>
                </a:lnTo>
                <a:lnTo>
                  <a:pt x="127000" y="220133"/>
                </a:lnTo>
                <a:lnTo>
                  <a:pt x="110066" y="228600"/>
                </a:lnTo>
                <a:lnTo>
                  <a:pt x="101600" y="237067"/>
                </a:lnTo>
                <a:lnTo>
                  <a:pt x="84666" y="245533"/>
                </a:lnTo>
                <a:lnTo>
                  <a:pt x="76200" y="245533"/>
                </a:lnTo>
                <a:lnTo>
                  <a:pt x="67733" y="245533"/>
                </a:lnTo>
                <a:lnTo>
                  <a:pt x="50800" y="245533"/>
                </a:lnTo>
                <a:lnTo>
                  <a:pt x="50800" y="237067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0133"/>
                </a:lnTo>
                <a:lnTo>
                  <a:pt x="42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937000" y="6112933"/>
            <a:ext cx="262468" cy="465668"/>
          </a:xfrm>
          <a:custGeom>
            <a:avLst/>
            <a:gdLst/>
            <a:ahLst/>
            <a:cxnLst/>
            <a:rect l="0" t="0" r="0" b="0"/>
            <a:pathLst>
              <a:path w="262468" h="465668">
                <a:moveTo>
                  <a:pt x="16933" y="42334"/>
                </a:moveTo>
                <a:lnTo>
                  <a:pt x="16933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94734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7" y="220134"/>
                </a:lnTo>
                <a:lnTo>
                  <a:pt x="50800" y="228600"/>
                </a:lnTo>
                <a:lnTo>
                  <a:pt x="59267" y="228600"/>
                </a:lnTo>
                <a:lnTo>
                  <a:pt x="67733" y="228600"/>
                </a:lnTo>
                <a:lnTo>
                  <a:pt x="84667" y="228600"/>
                </a:lnTo>
                <a:lnTo>
                  <a:pt x="93133" y="220134"/>
                </a:lnTo>
                <a:lnTo>
                  <a:pt x="110067" y="211667"/>
                </a:lnTo>
                <a:lnTo>
                  <a:pt x="118533" y="203200"/>
                </a:lnTo>
                <a:lnTo>
                  <a:pt x="127000" y="186267"/>
                </a:lnTo>
                <a:lnTo>
                  <a:pt x="135467" y="177800"/>
                </a:lnTo>
                <a:lnTo>
                  <a:pt x="152400" y="160867"/>
                </a:lnTo>
                <a:lnTo>
                  <a:pt x="160867" y="135467"/>
                </a:lnTo>
                <a:lnTo>
                  <a:pt x="169333" y="118534"/>
                </a:lnTo>
                <a:lnTo>
                  <a:pt x="169333" y="101600"/>
                </a:lnTo>
                <a:lnTo>
                  <a:pt x="177800" y="84667"/>
                </a:lnTo>
                <a:lnTo>
                  <a:pt x="177800" y="67734"/>
                </a:lnTo>
                <a:lnTo>
                  <a:pt x="186267" y="50800"/>
                </a:lnTo>
                <a:lnTo>
                  <a:pt x="186267" y="33867"/>
                </a:lnTo>
                <a:lnTo>
                  <a:pt x="186267" y="25400"/>
                </a:lnTo>
                <a:lnTo>
                  <a:pt x="186267" y="16934"/>
                </a:lnTo>
                <a:lnTo>
                  <a:pt x="186267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77800" y="16934"/>
                </a:lnTo>
                <a:lnTo>
                  <a:pt x="177800" y="25400"/>
                </a:lnTo>
                <a:lnTo>
                  <a:pt x="177800" y="42334"/>
                </a:lnTo>
                <a:lnTo>
                  <a:pt x="177800" y="59267"/>
                </a:lnTo>
                <a:lnTo>
                  <a:pt x="177800" y="84667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94733" y="152400"/>
                </a:lnTo>
                <a:lnTo>
                  <a:pt x="203200" y="186267"/>
                </a:lnTo>
                <a:lnTo>
                  <a:pt x="211667" y="211667"/>
                </a:lnTo>
                <a:lnTo>
                  <a:pt x="220133" y="237067"/>
                </a:lnTo>
                <a:lnTo>
                  <a:pt x="228600" y="262467"/>
                </a:lnTo>
                <a:lnTo>
                  <a:pt x="237067" y="296334"/>
                </a:lnTo>
                <a:lnTo>
                  <a:pt x="245533" y="321734"/>
                </a:lnTo>
                <a:lnTo>
                  <a:pt x="254000" y="347134"/>
                </a:lnTo>
                <a:lnTo>
                  <a:pt x="254000" y="364067"/>
                </a:lnTo>
                <a:lnTo>
                  <a:pt x="262467" y="389467"/>
                </a:lnTo>
                <a:lnTo>
                  <a:pt x="262467" y="406401"/>
                </a:lnTo>
                <a:lnTo>
                  <a:pt x="262467" y="423334"/>
                </a:lnTo>
                <a:lnTo>
                  <a:pt x="262467" y="431800"/>
                </a:lnTo>
                <a:lnTo>
                  <a:pt x="254000" y="448734"/>
                </a:lnTo>
                <a:lnTo>
                  <a:pt x="245533" y="448734"/>
                </a:lnTo>
                <a:lnTo>
                  <a:pt x="237067" y="457200"/>
                </a:lnTo>
                <a:lnTo>
                  <a:pt x="228600" y="465667"/>
                </a:lnTo>
                <a:lnTo>
                  <a:pt x="220133" y="465667"/>
                </a:lnTo>
                <a:lnTo>
                  <a:pt x="211667" y="465667"/>
                </a:lnTo>
                <a:lnTo>
                  <a:pt x="194733" y="457200"/>
                </a:lnTo>
                <a:lnTo>
                  <a:pt x="177800" y="457200"/>
                </a:lnTo>
                <a:lnTo>
                  <a:pt x="169333" y="457200"/>
                </a:lnTo>
                <a:lnTo>
                  <a:pt x="152400" y="448734"/>
                </a:lnTo>
                <a:lnTo>
                  <a:pt x="143933" y="448734"/>
                </a:lnTo>
                <a:lnTo>
                  <a:pt x="127000" y="448734"/>
                </a:lnTo>
                <a:lnTo>
                  <a:pt x="118533" y="440267"/>
                </a:lnTo>
                <a:lnTo>
                  <a:pt x="118533" y="440267"/>
                </a:lnTo>
                <a:lnTo>
                  <a:pt x="110067" y="440267"/>
                </a:lnTo>
                <a:lnTo>
                  <a:pt x="110067" y="431800"/>
                </a:lnTo>
                <a:lnTo>
                  <a:pt x="118533" y="431800"/>
                </a:lnTo>
                <a:lnTo>
                  <a:pt x="118533" y="423334"/>
                </a:lnTo>
                <a:lnTo>
                  <a:pt x="118533" y="423334"/>
                </a:lnTo>
                <a:lnTo>
                  <a:pt x="127000" y="414867"/>
                </a:lnTo>
                <a:lnTo>
                  <a:pt x="127000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419600" y="6019800"/>
            <a:ext cx="440268" cy="406401"/>
          </a:xfrm>
          <a:custGeom>
            <a:avLst/>
            <a:gdLst/>
            <a:ahLst/>
            <a:cxnLst/>
            <a:rect l="0" t="0" r="0" b="0"/>
            <a:pathLst>
              <a:path w="440268" h="406401">
                <a:moveTo>
                  <a:pt x="160867" y="270933"/>
                </a:moveTo>
                <a:lnTo>
                  <a:pt x="160867" y="262467"/>
                </a:lnTo>
                <a:lnTo>
                  <a:pt x="160867" y="262467"/>
                </a:lnTo>
                <a:lnTo>
                  <a:pt x="152400" y="254000"/>
                </a:lnTo>
                <a:lnTo>
                  <a:pt x="152400" y="245533"/>
                </a:lnTo>
                <a:lnTo>
                  <a:pt x="152400" y="228600"/>
                </a:lnTo>
                <a:lnTo>
                  <a:pt x="143933" y="228600"/>
                </a:lnTo>
                <a:lnTo>
                  <a:pt x="143933" y="220133"/>
                </a:lnTo>
                <a:lnTo>
                  <a:pt x="135467" y="211667"/>
                </a:lnTo>
                <a:lnTo>
                  <a:pt x="127000" y="211667"/>
                </a:lnTo>
                <a:lnTo>
                  <a:pt x="118533" y="203200"/>
                </a:lnTo>
                <a:lnTo>
                  <a:pt x="101600" y="203200"/>
                </a:lnTo>
                <a:lnTo>
                  <a:pt x="84667" y="211667"/>
                </a:lnTo>
                <a:lnTo>
                  <a:pt x="76200" y="211667"/>
                </a:lnTo>
                <a:lnTo>
                  <a:pt x="59267" y="220133"/>
                </a:lnTo>
                <a:lnTo>
                  <a:pt x="42333" y="228600"/>
                </a:lnTo>
                <a:lnTo>
                  <a:pt x="33867" y="237067"/>
                </a:lnTo>
                <a:lnTo>
                  <a:pt x="16933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8467" y="321733"/>
                </a:lnTo>
                <a:lnTo>
                  <a:pt x="8467" y="338667"/>
                </a:lnTo>
                <a:lnTo>
                  <a:pt x="16933" y="347133"/>
                </a:lnTo>
                <a:lnTo>
                  <a:pt x="33867" y="364067"/>
                </a:lnTo>
                <a:lnTo>
                  <a:pt x="50800" y="372533"/>
                </a:lnTo>
                <a:lnTo>
                  <a:pt x="59267" y="372533"/>
                </a:lnTo>
                <a:lnTo>
                  <a:pt x="76200" y="381000"/>
                </a:lnTo>
                <a:lnTo>
                  <a:pt x="93133" y="381000"/>
                </a:lnTo>
                <a:lnTo>
                  <a:pt x="110067" y="372533"/>
                </a:lnTo>
                <a:lnTo>
                  <a:pt x="118533" y="364067"/>
                </a:lnTo>
                <a:lnTo>
                  <a:pt x="135467" y="347133"/>
                </a:lnTo>
                <a:lnTo>
                  <a:pt x="152400" y="338667"/>
                </a:lnTo>
                <a:lnTo>
                  <a:pt x="160867" y="313267"/>
                </a:lnTo>
                <a:lnTo>
                  <a:pt x="177800" y="296333"/>
                </a:lnTo>
                <a:lnTo>
                  <a:pt x="186267" y="270933"/>
                </a:lnTo>
                <a:lnTo>
                  <a:pt x="194733" y="245533"/>
                </a:lnTo>
                <a:lnTo>
                  <a:pt x="194733" y="211667"/>
                </a:lnTo>
                <a:lnTo>
                  <a:pt x="194733" y="186267"/>
                </a:lnTo>
                <a:lnTo>
                  <a:pt x="203200" y="152400"/>
                </a:lnTo>
                <a:lnTo>
                  <a:pt x="203200" y="127000"/>
                </a:lnTo>
                <a:lnTo>
                  <a:pt x="194733" y="101600"/>
                </a:lnTo>
                <a:lnTo>
                  <a:pt x="194733" y="76200"/>
                </a:lnTo>
                <a:lnTo>
                  <a:pt x="194733" y="59267"/>
                </a:lnTo>
                <a:lnTo>
                  <a:pt x="186267" y="42333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8533" y="16933"/>
                </a:lnTo>
                <a:lnTo>
                  <a:pt x="110067" y="33867"/>
                </a:lnTo>
                <a:lnTo>
                  <a:pt x="101600" y="50800"/>
                </a:lnTo>
                <a:lnTo>
                  <a:pt x="101600" y="67733"/>
                </a:lnTo>
                <a:lnTo>
                  <a:pt x="93133" y="93133"/>
                </a:lnTo>
                <a:lnTo>
                  <a:pt x="93133" y="110067"/>
                </a:lnTo>
                <a:lnTo>
                  <a:pt x="93133" y="135467"/>
                </a:lnTo>
                <a:lnTo>
                  <a:pt x="93133" y="160867"/>
                </a:lnTo>
                <a:lnTo>
                  <a:pt x="101600" y="186267"/>
                </a:lnTo>
                <a:lnTo>
                  <a:pt x="101600" y="211667"/>
                </a:lnTo>
                <a:lnTo>
                  <a:pt x="110067" y="237067"/>
                </a:lnTo>
                <a:lnTo>
                  <a:pt x="127000" y="262467"/>
                </a:lnTo>
                <a:lnTo>
                  <a:pt x="135467" y="279400"/>
                </a:lnTo>
                <a:lnTo>
                  <a:pt x="152400" y="296333"/>
                </a:lnTo>
                <a:lnTo>
                  <a:pt x="160867" y="313267"/>
                </a:lnTo>
                <a:lnTo>
                  <a:pt x="177800" y="330200"/>
                </a:lnTo>
                <a:lnTo>
                  <a:pt x="186267" y="338667"/>
                </a:lnTo>
                <a:lnTo>
                  <a:pt x="203200" y="347133"/>
                </a:lnTo>
                <a:lnTo>
                  <a:pt x="220133" y="355600"/>
                </a:lnTo>
                <a:lnTo>
                  <a:pt x="237067" y="355600"/>
                </a:lnTo>
                <a:lnTo>
                  <a:pt x="245533" y="347133"/>
                </a:lnTo>
                <a:lnTo>
                  <a:pt x="262467" y="347133"/>
                </a:lnTo>
                <a:lnTo>
                  <a:pt x="279400" y="338667"/>
                </a:lnTo>
                <a:lnTo>
                  <a:pt x="287867" y="330200"/>
                </a:lnTo>
                <a:lnTo>
                  <a:pt x="296333" y="313267"/>
                </a:lnTo>
                <a:lnTo>
                  <a:pt x="304800" y="296333"/>
                </a:lnTo>
                <a:lnTo>
                  <a:pt x="321733" y="287867"/>
                </a:lnTo>
                <a:lnTo>
                  <a:pt x="321733" y="270933"/>
                </a:lnTo>
                <a:lnTo>
                  <a:pt x="330200" y="254000"/>
                </a:lnTo>
                <a:lnTo>
                  <a:pt x="330200" y="237067"/>
                </a:lnTo>
                <a:lnTo>
                  <a:pt x="330200" y="220133"/>
                </a:lnTo>
                <a:lnTo>
                  <a:pt x="330200" y="211667"/>
                </a:lnTo>
                <a:lnTo>
                  <a:pt x="330200" y="203200"/>
                </a:lnTo>
                <a:lnTo>
                  <a:pt x="330200" y="194733"/>
                </a:lnTo>
                <a:lnTo>
                  <a:pt x="330200" y="186267"/>
                </a:lnTo>
                <a:lnTo>
                  <a:pt x="330200" y="186267"/>
                </a:lnTo>
                <a:lnTo>
                  <a:pt x="330200" y="186267"/>
                </a:lnTo>
                <a:lnTo>
                  <a:pt x="321733" y="186267"/>
                </a:lnTo>
                <a:lnTo>
                  <a:pt x="321733" y="194733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13267" y="220133"/>
                </a:lnTo>
                <a:lnTo>
                  <a:pt x="313267" y="228600"/>
                </a:lnTo>
                <a:lnTo>
                  <a:pt x="304800" y="245533"/>
                </a:lnTo>
                <a:lnTo>
                  <a:pt x="304800" y="262467"/>
                </a:lnTo>
                <a:lnTo>
                  <a:pt x="304800" y="279400"/>
                </a:lnTo>
                <a:lnTo>
                  <a:pt x="304800" y="296333"/>
                </a:lnTo>
                <a:lnTo>
                  <a:pt x="304800" y="313267"/>
                </a:lnTo>
                <a:lnTo>
                  <a:pt x="313267" y="330200"/>
                </a:lnTo>
                <a:lnTo>
                  <a:pt x="321733" y="347133"/>
                </a:lnTo>
                <a:lnTo>
                  <a:pt x="321733" y="364067"/>
                </a:lnTo>
                <a:lnTo>
                  <a:pt x="330200" y="372533"/>
                </a:lnTo>
                <a:lnTo>
                  <a:pt x="338667" y="389467"/>
                </a:lnTo>
                <a:lnTo>
                  <a:pt x="347133" y="397933"/>
                </a:lnTo>
                <a:lnTo>
                  <a:pt x="355600" y="406400"/>
                </a:lnTo>
                <a:lnTo>
                  <a:pt x="372533" y="406400"/>
                </a:lnTo>
                <a:lnTo>
                  <a:pt x="381000" y="406400"/>
                </a:lnTo>
                <a:lnTo>
                  <a:pt x="389467" y="406400"/>
                </a:lnTo>
                <a:lnTo>
                  <a:pt x="397933" y="406400"/>
                </a:lnTo>
                <a:lnTo>
                  <a:pt x="406400" y="397933"/>
                </a:lnTo>
                <a:lnTo>
                  <a:pt x="414867" y="389467"/>
                </a:lnTo>
                <a:lnTo>
                  <a:pt x="423333" y="372533"/>
                </a:lnTo>
                <a:lnTo>
                  <a:pt x="431800" y="364067"/>
                </a:lnTo>
                <a:lnTo>
                  <a:pt x="431800" y="347133"/>
                </a:lnTo>
                <a:lnTo>
                  <a:pt x="431800" y="330200"/>
                </a:lnTo>
                <a:lnTo>
                  <a:pt x="440267" y="313267"/>
                </a:lnTo>
                <a:lnTo>
                  <a:pt x="431800" y="296333"/>
                </a:lnTo>
                <a:lnTo>
                  <a:pt x="431800" y="279400"/>
                </a:lnTo>
                <a:lnTo>
                  <a:pt x="423333" y="262467"/>
                </a:lnTo>
                <a:lnTo>
                  <a:pt x="414867" y="245533"/>
                </a:lnTo>
                <a:lnTo>
                  <a:pt x="406400" y="237067"/>
                </a:lnTo>
                <a:lnTo>
                  <a:pt x="389467" y="220133"/>
                </a:lnTo>
                <a:lnTo>
                  <a:pt x="381000" y="211667"/>
                </a:lnTo>
                <a:lnTo>
                  <a:pt x="372533" y="203200"/>
                </a:lnTo>
                <a:lnTo>
                  <a:pt x="355600" y="203200"/>
                </a:lnTo>
                <a:lnTo>
                  <a:pt x="347133" y="194733"/>
                </a:lnTo>
                <a:lnTo>
                  <a:pt x="338667" y="194733"/>
                </a:lnTo>
                <a:lnTo>
                  <a:pt x="330200" y="203200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21733" y="211667"/>
                </a:lnTo>
                <a:lnTo>
                  <a:pt x="3217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919133" y="6045200"/>
            <a:ext cx="50801" cy="406401"/>
          </a:xfrm>
          <a:custGeom>
            <a:avLst/>
            <a:gdLst/>
            <a:ahLst/>
            <a:cxnLst/>
            <a:rect l="0" t="0" r="0" b="0"/>
            <a:pathLst>
              <a:path w="50801" h="406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33867" y="143933"/>
                </a:lnTo>
                <a:lnTo>
                  <a:pt x="33867" y="177800"/>
                </a:lnTo>
                <a:lnTo>
                  <a:pt x="33867" y="203200"/>
                </a:lnTo>
                <a:lnTo>
                  <a:pt x="33867" y="237067"/>
                </a:lnTo>
                <a:lnTo>
                  <a:pt x="42334" y="270933"/>
                </a:lnTo>
                <a:lnTo>
                  <a:pt x="42334" y="296333"/>
                </a:lnTo>
                <a:lnTo>
                  <a:pt x="42334" y="321733"/>
                </a:lnTo>
                <a:lnTo>
                  <a:pt x="42334" y="347133"/>
                </a:lnTo>
                <a:lnTo>
                  <a:pt x="50800" y="372533"/>
                </a:lnTo>
                <a:lnTo>
                  <a:pt x="50800" y="389467"/>
                </a:lnTo>
                <a:lnTo>
                  <a:pt x="50800" y="406400"/>
                </a:lnTo>
                <a:lnTo>
                  <a:pt x="50800" y="406400"/>
                </a:lnTo>
                <a:lnTo>
                  <a:pt x="50800" y="406400"/>
                </a:lnTo>
                <a:lnTo>
                  <a:pt x="50800" y="406400"/>
                </a:lnTo>
                <a:lnTo>
                  <a:pt x="50800" y="406400"/>
                </a:lnTo>
                <a:lnTo>
                  <a:pt x="50800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59867" y="6163733"/>
            <a:ext cx="228601" cy="50801"/>
          </a:xfrm>
          <a:custGeom>
            <a:avLst/>
            <a:gdLst/>
            <a:ahLst/>
            <a:cxnLst/>
            <a:rect l="0" t="0" r="0" b="0"/>
            <a:pathLst>
              <a:path w="228601" h="50801">
                <a:moveTo>
                  <a:pt x="16933" y="50800"/>
                </a:moveTo>
                <a:lnTo>
                  <a:pt x="16933" y="50800"/>
                </a:lnTo>
                <a:lnTo>
                  <a:pt x="8466" y="42334"/>
                </a:lnTo>
                <a:lnTo>
                  <a:pt x="8466" y="33867"/>
                </a:lnTo>
                <a:lnTo>
                  <a:pt x="0" y="25400"/>
                </a:lnTo>
                <a:lnTo>
                  <a:pt x="0" y="16934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0066" y="8467"/>
                </a:lnTo>
                <a:lnTo>
                  <a:pt x="135466" y="8467"/>
                </a:lnTo>
                <a:lnTo>
                  <a:pt x="160866" y="16934"/>
                </a:lnTo>
                <a:lnTo>
                  <a:pt x="186266" y="16934"/>
                </a:lnTo>
                <a:lnTo>
                  <a:pt x="211666" y="16934"/>
                </a:lnTo>
                <a:lnTo>
                  <a:pt x="211666" y="16934"/>
                </a:lnTo>
                <a:lnTo>
                  <a:pt x="228600" y="16934"/>
                </a:lnTo>
                <a:lnTo>
                  <a:pt x="2286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317067" y="5977467"/>
            <a:ext cx="321734" cy="465667"/>
          </a:xfrm>
          <a:custGeom>
            <a:avLst/>
            <a:gdLst/>
            <a:ahLst/>
            <a:cxnLst/>
            <a:rect l="0" t="0" r="0" b="0"/>
            <a:pathLst>
              <a:path w="321734" h="465667">
                <a:moveTo>
                  <a:pt x="313266" y="203200"/>
                </a:moveTo>
                <a:lnTo>
                  <a:pt x="313266" y="203200"/>
                </a:lnTo>
                <a:lnTo>
                  <a:pt x="313266" y="194733"/>
                </a:lnTo>
                <a:lnTo>
                  <a:pt x="313266" y="194733"/>
                </a:lnTo>
                <a:lnTo>
                  <a:pt x="321733" y="177800"/>
                </a:lnTo>
                <a:lnTo>
                  <a:pt x="321733" y="169333"/>
                </a:lnTo>
                <a:lnTo>
                  <a:pt x="321733" y="152400"/>
                </a:lnTo>
                <a:lnTo>
                  <a:pt x="313266" y="135466"/>
                </a:lnTo>
                <a:lnTo>
                  <a:pt x="304800" y="118533"/>
                </a:lnTo>
                <a:lnTo>
                  <a:pt x="304800" y="101600"/>
                </a:lnTo>
                <a:lnTo>
                  <a:pt x="287866" y="84666"/>
                </a:lnTo>
                <a:lnTo>
                  <a:pt x="270933" y="67733"/>
                </a:lnTo>
                <a:lnTo>
                  <a:pt x="254000" y="50800"/>
                </a:lnTo>
                <a:lnTo>
                  <a:pt x="237066" y="42333"/>
                </a:lnTo>
                <a:lnTo>
                  <a:pt x="220133" y="25400"/>
                </a:lnTo>
                <a:lnTo>
                  <a:pt x="203200" y="16933"/>
                </a:lnTo>
                <a:lnTo>
                  <a:pt x="177800" y="8466"/>
                </a:lnTo>
                <a:lnTo>
                  <a:pt x="160866" y="0"/>
                </a:lnTo>
                <a:lnTo>
                  <a:pt x="135466" y="0"/>
                </a:lnTo>
                <a:lnTo>
                  <a:pt x="110066" y="0"/>
                </a:lnTo>
                <a:lnTo>
                  <a:pt x="93133" y="8466"/>
                </a:lnTo>
                <a:lnTo>
                  <a:pt x="76200" y="16933"/>
                </a:lnTo>
                <a:lnTo>
                  <a:pt x="50800" y="33866"/>
                </a:lnTo>
                <a:lnTo>
                  <a:pt x="42333" y="42333"/>
                </a:lnTo>
                <a:lnTo>
                  <a:pt x="25400" y="59266"/>
                </a:lnTo>
                <a:lnTo>
                  <a:pt x="16933" y="84666"/>
                </a:lnTo>
                <a:lnTo>
                  <a:pt x="16933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8466" y="186266"/>
                </a:lnTo>
                <a:lnTo>
                  <a:pt x="8466" y="211666"/>
                </a:lnTo>
                <a:lnTo>
                  <a:pt x="16933" y="245533"/>
                </a:lnTo>
                <a:lnTo>
                  <a:pt x="25400" y="279400"/>
                </a:lnTo>
                <a:lnTo>
                  <a:pt x="33866" y="313266"/>
                </a:lnTo>
                <a:lnTo>
                  <a:pt x="42333" y="338666"/>
                </a:lnTo>
                <a:lnTo>
                  <a:pt x="59266" y="372533"/>
                </a:lnTo>
                <a:lnTo>
                  <a:pt x="76200" y="397933"/>
                </a:lnTo>
                <a:lnTo>
                  <a:pt x="84666" y="423333"/>
                </a:lnTo>
                <a:lnTo>
                  <a:pt x="93133" y="440266"/>
                </a:lnTo>
                <a:lnTo>
                  <a:pt x="93133" y="457200"/>
                </a:lnTo>
                <a:lnTo>
                  <a:pt x="101600" y="457200"/>
                </a:lnTo>
                <a:lnTo>
                  <a:pt x="101600" y="465666"/>
                </a:lnTo>
                <a:lnTo>
                  <a:pt x="101600" y="465666"/>
                </a:lnTo>
                <a:lnTo>
                  <a:pt x="101600" y="457200"/>
                </a:lnTo>
                <a:lnTo>
                  <a:pt x="10160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257800" y="6163733"/>
            <a:ext cx="237068" cy="67735"/>
          </a:xfrm>
          <a:custGeom>
            <a:avLst/>
            <a:gdLst/>
            <a:ahLst/>
            <a:cxnLst/>
            <a:rect l="0" t="0" r="0" b="0"/>
            <a:pathLst>
              <a:path w="237068" h="67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16934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42334"/>
                </a:lnTo>
                <a:lnTo>
                  <a:pt x="110067" y="50800"/>
                </a:lnTo>
                <a:lnTo>
                  <a:pt x="135467" y="59267"/>
                </a:lnTo>
                <a:lnTo>
                  <a:pt x="152400" y="59267"/>
                </a:lnTo>
                <a:lnTo>
                  <a:pt x="177800" y="67734"/>
                </a:lnTo>
                <a:lnTo>
                  <a:pt x="203200" y="67734"/>
                </a:lnTo>
                <a:lnTo>
                  <a:pt x="220133" y="67734"/>
                </a:lnTo>
                <a:lnTo>
                  <a:pt x="220133" y="67734"/>
                </a:lnTo>
                <a:lnTo>
                  <a:pt x="237067" y="67734"/>
                </a:lnTo>
                <a:lnTo>
                  <a:pt x="237067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723467" y="6070600"/>
            <a:ext cx="25401" cy="381001"/>
          </a:xfrm>
          <a:custGeom>
            <a:avLst/>
            <a:gdLst/>
            <a:ahLst/>
            <a:cxnLst/>
            <a:rect l="0" t="0" r="0" b="0"/>
            <a:pathLst>
              <a:path w="25401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70933"/>
                </a:lnTo>
                <a:lnTo>
                  <a:pt x="0" y="296333"/>
                </a:lnTo>
                <a:lnTo>
                  <a:pt x="0" y="321733"/>
                </a:lnTo>
                <a:lnTo>
                  <a:pt x="8466" y="338667"/>
                </a:lnTo>
                <a:lnTo>
                  <a:pt x="8466" y="355600"/>
                </a:lnTo>
                <a:lnTo>
                  <a:pt x="16933" y="372533"/>
                </a:lnTo>
                <a:lnTo>
                  <a:pt x="25400" y="381000"/>
                </a:lnTo>
                <a:lnTo>
                  <a:pt x="25400" y="381000"/>
                </a:lnTo>
                <a:lnTo>
                  <a:pt x="25400" y="381000"/>
                </a:lnTo>
                <a:lnTo>
                  <a:pt x="2540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850467" y="6299200"/>
            <a:ext cx="25401" cy="169334"/>
          </a:xfrm>
          <a:custGeom>
            <a:avLst/>
            <a:gdLst/>
            <a:ahLst/>
            <a:cxnLst/>
            <a:rect l="0" t="0" r="0" b="0"/>
            <a:pathLst>
              <a:path w="25401" h="1693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850467" y="6155267"/>
            <a:ext cx="42334" cy="42334"/>
          </a:xfrm>
          <a:custGeom>
            <a:avLst/>
            <a:gdLst/>
            <a:ahLst/>
            <a:cxnLst/>
            <a:rect l="0" t="0" r="0" b="0"/>
            <a:pathLst>
              <a:path w="42334" h="42334">
                <a:moveTo>
                  <a:pt x="8466" y="42333"/>
                </a:move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3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977467" y="6223000"/>
            <a:ext cx="211667" cy="372535"/>
          </a:xfrm>
          <a:custGeom>
            <a:avLst/>
            <a:gdLst/>
            <a:ahLst/>
            <a:cxnLst/>
            <a:rect l="0" t="0" r="0" b="0"/>
            <a:pathLst>
              <a:path w="211667" h="372535">
                <a:moveTo>
                  <a:pt x="16933" y="143933"/>
                </a:moveTo>
                <a:lnTo>
                  <a:pt x="8466" y="152400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4"/>
                </a:lnTo>
                <a:lnTo>
                  <a:pt x="0" y="321733"/>
                </a:lnTo>
                <a:lnTo>
                  <a:pt x="0" y="338667"/>
                </a:lnTo>
                <a:lnTo>
                  <a:pt x="0" y="355600"/>
                </a:lnTo>
                <a:lnTo>
                  <a:pt x="0" y="364066"/>
                </a:lnTo>
                <a:lnTo>
                  <a:pt x="0" y="364066"/>
                </a:lnTo>
                <a:lnTo>
                  <a:pt x="0" y="372534"/>
                </a:lnTo>
                <a:lnTo>
                  <a:pt x="0" y="364066"/>
                </a:lnTo>
                <a:lnTo>
                  <a:pt x="0" y="364066"/>
                </a:lnTo>
                <a:lnTo>
                  <a:pt x="0" y="347133"/>
                </a:lnTo>
                <a:lnTo>
                  <a:pt x="0" y="338667"/>
                </a:lnTo>
                <a:lnTo>
                  <a:pt x="0" y="321733"/>
                </a:lnTo>
                <a:lnTo>
                  <a:pt x="0" y="296334"/>
                </a:lnTo>
                <a:lnTo>
                  <a:pt x="0" y="270933"/>
                </a:lnTo>
                <a:lnTo>
                  <a:pt x="0" y="245533"/>
                </a:lnTo>
                <a:lnTo>
                  <a:pt x="0" y="220133"/>
                </a:lnTo>
                <a:lnTo>
                  <a:pt x="0" y="186267"/>
                </a:lnTo>
                <a:lnTo>
                  <a:pt x="8466" y="160867"/>
                </a:lnTo>
                <a:lnTo>
                  <a:pt x="8466" y="135467"/>
                </a:lnTo>
                <a:lnTo>
                  <a:pt x="16933" y="110067"/>
                </a:lnTo>
                <a:lnTo>
                  <a:pt x="16933" y="84667"/>
                </a:lnTo>
                <a:lnTo>
                  <a:pt x="25400" y="59267"/>
                </a:lnTo>
                <a:lnTo>
                  <a:pt x="25400" y="42333"/>
                </a:lnTo>
                <a:lnTo>
                  <a:pt x="33866" y="25400"/>
                </a:lnTo>
                <a:lnTo>
                  <a:pt x="42333" y="8467"/>
                </a:lnTo>
                <a:lnTo>
                  <a:pt x="50800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35466" y="16933"/>
                </a:lnTo>
                <a:lnTo>
                  <a:pt x="152400" y="33867"/>
                </a:lnTo>
                <a:lnTo>
                  <a:pt x="169333" y="59267"/>
                </a:lnTo>
                <a:lnTo>
                  <a:pt x="186266" y="76200"/>
                </a:lnTo>
                <a:lnTo>
                  <a:pt x="194733" y="101600"/>
                </a:lnTo>
                <a:lnTo>
                  <a:pt x="203200" y="118533"/>
                </a:lnTo>
                <a:lnTo>
                  <a:pt x="211666" y="143933"/>
                </a:lnTo>
                <a:lnTo>
                  <a:pt x="211666" y="169333"/>
                </a:lnTo>
                <a:lnTo>
                  <a:pt x="211666" y="186267"/>
                </a:lnTo>
                <a:lnTo>
                  <a:pt x="203200" y="211667"/>
                </a:lnTo>
                <a:lnTo>
                  <a:pt x="194733" y="228600"/>
                </a:lnTo>
                <a:lnTo>
                  <a:pt x="186266" y="237067"/>
                </a:lnTo>
                <a:lnTo>
                  <a:pt x="169333" y="245533"/>
                </a:lnTo>
                <a:lnTo>
                  <a:pt x="152400" y="254000"/>
                </a:lnTo>
                <a:lnTo>
                  <a:pt x="127000" y="254000"/>
                </a:lnTo>
                <a:lnTo>
                  <a:pt x="101600" y="245533"/>
                </a:lnTo>
                <a:lnTo>
                  <a:pt x="76200" y="237067"/>
                </a:lnTo>
                <a:lnTo>
                  <a:pt x="50800" y="220133"/>
                </a:lnTo>
                <a:lnTo>
                  <a:pt x="50800" y="220133"/>
                </a:lnTo>
                <a:lnTo>
                  <a:pt x="25400" y="211667"/>
                </a:lnTo>
                <a:lnTo>
                  <a:pt x="254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#6: Simplify a Complex Fraction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2026132" cy="1746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4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4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2026132" cy="1746504"/>
              </a:xfrm>
              <a:prstGeom prst="rect">
                <a:avLst/>
              </a:prstGeom>
              <a:blipFill rotWithShape="0">
                <a:blip r:embed="rId4"/>
                <a:stretch>
                  <a:fillRect l="-12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43351" y="1352919"/>
                <a:ext cx="2668936" cy="1853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4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−49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4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351" y="1352919"/>
                <a:ext cx="2668936" cy="1853649"/>
              </a:xfrm>
              <a:prstGeom prst="rect">
                <a:avLst/>
              </a:prstGeom>
              <a:blipFill rotWithShape="0">
                <a:blip r:embed="rId5"/>
                <a:stretch>
                  <a:fillRect l="-9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1253067" y="2353733"/>
            <a:ext cx="711201" cy="626535"/>
          </a:xfrm>
          <a:custGeom>
            <a:avLst/>
            <a:gdLst/>
            <a:ahLst/>
            <a:cxnLst/>
            <a:rect l="0" t="0" r="0" b="0"/>
            <a:pathLst>
              <a:path w="711201" h="626535">
                <a:moveTo>
                  <a:pt x="711200" y="0"/>
                </a:moveTo>
                <a:lnTo>
                  <a:pt x="711200" y="0"/>
                </a:lnTo>
                <a:lnTo>
                  <a:pt x="711200" y="8467"/>
                </a:lnTo>
                <a:lnTo>
                  <a:pt x="702733" y="8467"/>
                </a:lnTo>
                <a:lnTo>
                  <a:pt x="694266" y="8467"/>
                </a:lnTo>
                <a:lnTo>
                  <a:pt x="694266" y="16934"/>
                </a:lnTo>
                <a:lnTo>
                  <a:pt x="685800" y="25400"/>
                </a:lnTo>
                <a:lnTo>
                  <a:pt x="677333" y="33867"/>
                </a:lnTo>
                <a:lnTo>
                  <a:pt x="668866" y="42334"/>
                </a:lnTo>
                <a:lnTo>
                  <a:pt x="660400" y="42334"/>
                </a:lnTo>
                <a:lnTo>
                  <a:pt x="651933" y="50800"/>
                </a:lnTo>
                <a:lnTo>
                  <a:pt x="643466" y="59267"/>
                </a:lnTo>
                <a:lnTo>
                  <a:pt x="626533" y="67734"/>
                </a:lnTo>
                <a:lnTo>
                  <a:pt x="618066" y="76200"/>
                </a:lnTo>
                <a:lnTo>
                  <a:pt x="609600" y="84667"/>
                </a:lnTo>
                <a:lnTo>
                  <a:pt x="601133" y="93134"/>
                </a:lnTo>
                <a:lnTo>
                  <a:pt x="592666" y="101600"/>
                </a:lnTo>
                <a:lnTo>
                  <a:pt x="575733" y="110067"/>
                </a:lnTo>
                <a:lnTo>
                  <a:pt x="567266" y="118534"/>
                </a:lnTo>
                <a:lnTo>
                  <a:pt x="558800" y="135467"/>
                </a:lnTo>
                <a:lnTo>
                  <a:pt x="541866" y="143934"/>
                </a:lnTo>
                <a:lnTo>
                  <a:pt x="524933" y="152400"/>
                </a:lnTo>
                <a:lnTo>
                  <a:pt x="516466" y="160867"/>
                </a:lnTo>
                <a:lnTo>
                  <a:pt x="508000" y="177800"/>
                </a:lnTo>
                <a:lnTo>
                  <a:pt x="491066" y="186267"/>
                </a:lnTo>
                <a:lnTo>
                  <a:pt x="474133" y="203200"/>
                </a:lnTo>
                <a:lnTo>
                  <a:pt x="465666" y="211667"/>
                </a:lnTo>
                <a:lnTo>
                  <a:pt x="448733" y="220134"/>
                </a:lnTo>
                <a:lnTo>
                  <a:pt x="440266" y="237067"/>
                </a:lnTo>
                <a:lnTo>
                  <a:pt x="423333" y="245534"/>
                </a:lnTo>
                <a:lnTo>
                  <a:pt x="414866" y="254000"/>
                </a:lnTo>
                <a:lnTo>
                  <a:pt x="406400" y="270934"/>
                </a:lnTo>
                <a:lnTo>
                  <a:pt x="397933" y="279400"/>
                </a:lnTo>
                <a:lnTo>
                  <a:pt x="381000" y="296334"/>
                </a:lnTo>
                <a:lnTo>
                  <a:pt x="364066" y="304800"/>
                </a:lnTo>
                <a:lnTo>
                  <a:pt x="355600" y="313267"/>
                </a:lnTo>
                <a:lnTo>
                  <a:pt x="347133" y="330200"/>
                </a:lnTo>
                <a:lnTo>
                  <a:pt x="330200" y="338667"/>
                </a:lnTo>
                <a:lnTo>
                  <a:pt x="313266" y="355600"/>
                </a:lnTo>
                <a:lnTo>
                  <a:pt x="304800" y="364067"/>
                </a:lnTo>
                <a:lnTo>
                  <a:pt x="287866" y="372534"/>
                </a:lnTo>
                <a:lnTo>
                  <a:pt x="279400" y="389467"/>
                </a:lnTo>
                <a:lnTo>
                  <a:pt x="262466" y="397934"/>
                </a:lnTo>
                <a:lnTo>
                  <a:pt x="254000" y="406400"/>
                </a:lnTo>
                <a:lnTo>
                  <a:pt x="245533" y="414867"/>
                </a:lnTo>
                <a:lnTo>
                  <a:pt x="228600" y="431800"/>
                </a:lnTo>
                <a:lnTo>
                  <a:pt x="220133" y="440267"/>
                </a:lnTo>
                <a:lnTo>
                  <a:pt x="203200" y="448734"/>
                </a:lnTo>
                <a:lnTo>
                  <a:pt x="194733" y="465667"/>
                </a:lnTo>
                <a:lnTo>
                  <a:pt x="177800" y="474134"/>
                </a:lnTo>
                <a:lnTo>
                  <a:pt x="169333" y="482600"/>
                </a:lnTo>
                <a:lnTo>
                  <a:pt x="152400" y="491067"/>
                </a:lnTo>
                <a:lnTo>
                  <a:pt x="143933" y="508000"/>
                </a:lnTo>
                <a:lnTo>
                  <a:pt x="127000" y="516467"/>
                </a:lnTo>
                <a:lnTo>
                  <a:pt x="118533" y="524934"/>
                </a:lnTo>
                <a:lnTo>
                  <a:pt x="101600" y="533400"/>
                </a:lnTo>
                <a:lnTo>
                  <a:pt x="93133" y="541867"/>
                </a:lnTo>
                <a:lnTo>
                  <a:pt x="84666" y="550334"/>
                </a:lnTo>
                <a:lnTo>
                  <a:pt x="76200" y="567267"/>
                </a:lnTo>
                <a:lnTo>
                  <a:pt x="59266" y="575734"/>
                </a:lnTo>
                <a:lnTo>
                  <a:pt x="50800" y="584200"/>
                </a:lnTo>
                <a:lnTo>
                  <a:pt x="42333" y="592667"/>
                </a:lnTo>
                <a:lnTo>
                  <a:pt x="33866" y="601134"/>
                </a:lnTo>
                <a:lnTo>
                  <a:pt x="25400" y="609600"/>
                </a:lnTo>
                <a:lnTo>
                  <a:pt x="16933" y="609600"/>
                </a:lnTo>
                <a:lnTo>
                  <a:pt x="8466" y="618067"/>
                </a:lnTo>
                <a:lnTo>
                  <a:pt x="0" y="626534"/>
                </a:lnTo>
                <a:lnTo>
                  <a:pt x="0" y="626534"/>
                </a:lnTo>
                <a:lnTo>
                  <a:pt x="0" y="626534"/>
                </a:lnTo>
                <a:lnTo>
                  <a:pt x="0" y="626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371600" y="2429933"/>
            <a:ext cx="618068" cy="558801"/>
          </a:xfrm>
          <a:custGeom>
            <a:avLst/>
            <a:gdLst/>
            <a:ahLst/>
            <a:cxnLst/>
            <a:rect l="0" t="0" r="0" b="0"/>
            <a:pathLst>
              <a:path w="618068" h="558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42333" y="33867"/>
                </a:lnTo>
                <a:lnTo>
                  <a:pt x="59267" y="42334"/>
                </a:lnTo>
                <a:lnTo>
                  <a:pt x="67733" y="50800"/>
                </a:lnTo>
                <a:lnTo>
                  <a:pt x="84667" y="59267"/>
                </a:lnTo>
                <a:lnTo>
                  <a:pt x="93133" y="76200"/>
                </a:lnTo>
                <a:lnTo>
                  <a:pt x="110067" y="84667"/>
                </a:lnTo>
                <a:lnTo>
                  <a:pt x="118533" y="93134"/>
                </a:lnTo>
                <a:lnTo>
                  <a:pt x="135467" y="110067"/>
                </a:lnTo>
                <a:lnTo>
                  <a:pt x="152400" y="118534"/>
                </a:lnTo>
                <a:lnTo>
                  <a:pt x="160867" y="135467"/>
                </a:lnTo>
                <a:lnTo>
                  <a:pt x="177800" y="143934"/>
                </a:lnTo>
                <a:lnTo>
                  <a:pt x="186267" y="160867"/>
                </a:lnTo>
                <a:lnTo>
                  <a:pt x="203200" y="169334"/>
                </a:lnTo>
                <a:lnTo>
                  <a:pt x="220133" y="186267"/>
                </a:lnTo>
                <a:lnTo>
                  <a:pt x="228600" y="203200"/>
                </a:lnTo>
                <a:lnTo>
                  <a:pt x="245533" y="211667"/>
                </a:lnTo>
                <a:lnTo>
                  <a:pt x="262467" y="228600"/>
                </a:lnTo>
                <a:lnTo>
                  <a:pt x="279400" y="245534"/>
                </a:lnTo>
                <a:lnTo>
                  <a:pt x="287867" y="254000"/>
                </a:lnTo>
                <a:lnTo>
                  <a:pt x="304800" y="270934"/>
                </a:lnTo>
                <a:lnTo>
                  <a:pt x="321733" y="287867"/>
                </a:lnTo>
                <a:lnTo>
                  <a:pt x="338667" y="296334"/>
                </a:lnTo>
                <a:lnTo>
                  <a:pt x="347133" y="313267"/>
                </a:lnTo>
                <a:lnTo>
                  <a:pt x="364067" y="330200"/>
                </a:lnTo>
                <a:lnTo>
                  <a:pt x="381000" y="338667"/>
                </a:lnTo>
                <a:lnTo>
                  <a:pt x="397933" y="355600"/>
                </a:lnTo>
                <a:lnTo>
                  <a:pt x="414867" y="364067"/>
                </a:lnTo>
                <a:lnTo>
                  <a:pt x="431800" y="381000"/>
                </a:lnTo>
                <a:lnTo>
                  <a:pt x="440267" y="397934"/>
                </a:lnTo>
                <a:lnTo>
                  <a:pt x="457200" y="406400"/>
                </a:lnTo>
                <a:lnTo>
                  <a:pt x="465667" y="414867"/>
                </a:lnTo>
                <a:lnTo>
                  <a:pt x="482600" y="431800"/>
                </a:lnTo>
                <a:lnTo>
                  <a:pt x="499533" y="440267"/>
                </a:lnTo>
                <a:lnTo>
                  <a:pt x="508000" y="457200"/>
                </a:lnTo>
                <a:lnTo>
                  <a:pt x="524933" y="465667"/>
                </a:lnTo>
                <a:lnTo>
                  <a:pt x="533400" y="474134"/>
                </a:lnTo>
                <a:lnTo>
                  <a:pt x="550333" y="482600"/>
                </a:lnTo>
                <a:lnTo>
                  <a:pt x="558800" y="491067"/>
                </a:lnTo>
                <a:lnTo>
                  <a:pt x="567267" y="499534"/>
                </a:lnTo>
                <a:lnTo>
                  <a:pt x="575733" y="508000"/>
                </a:lnTo>
                <a:lnTo>
                  <a:pt x="584200" y="516467"/>
                </a:lnTo>
                <a:lnTo>
                  <a:pt x="592667" y="524934"/>
                </a:lnTo>
                <a:lnTo>
                  <a:pt x="601133" y="533400"/>
                </a:lnTo>
                <a:lnTo>
                  <a:pt x="609600" y="533400"/>
                </a:lnTo>
                <a:lnTo>
                  <a:pt x="609600" y="541867"/>
                </a:lnTo>
                <a:lnTo>
                  <a:pt x="618067" y="541867"/>
                </a:lnTo>
                <a:lnTo>
                  <a:pt x="618067" y="550334"/>
                </a:lnTo>
                <a:lnTo>
                  <a:pt x="618067" y="550334"/>
                </a:lnTo>
                <a:lnTo>
                  <a:pt x="618067" y="550334"/>
                </a:lnTo>
                <a:lnTo>
                  <a:pt x="618067" y="550334"/>
                </a:lnTo>
                <a:lnTo>
                  <a:pt x="618067" y="558800"/>
                </a:lnTo>
                <a:lnTo>
                  <a:pt x="618067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514600" y="1871133"/>
            <a:ext cx="262468" cy="16935"/>
          </a:xfrm>
          <a:custGeom>
            <a:avLst/>
            <a:gdLst/>
            <a:ahLst/>
            <a:cxnLst/>
            <a:rect l="0" t="0" r="0" b="0"/>
            <a:pathLst>
              <a:path w="2624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43933" y="16934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211667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37067" y="8467"/>
                </a:lnTo>
                <a:lnTo>
                  <a:pt x="245533" y="8467"/>
                </a:lnTo>
                <a:lnTo>
                  <a:pt x="254000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62467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99267" y="1735667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641600" y="20150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66533" y="1430867"/>
            <a:ext cx="254001" cy="296334"/>
          </a:xfrm>
          <a:custGeom>
            <a:avLst/>
            <a:gdLst/>
            <a:ahLst/>
            <a:cxnLst/>
            <a:rect l="0" t="0" r="0" b="0"/>
            <a:pathLst>
              <a:path w="254001" h="296334">
                <a:moveTo>
                  <a:pt x="254000" y="0"/>
                </a:move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45534" y="0"/>
                </a:lnTo>
                <a:lnTo>
                  <a:pt x="245534" y="8466"/>
                </a:lnTo>
                <a:lnTo>
                  <a:pt x="237067" y="8466"/>
                </a:lnTo>
                <a:lnTo>
                  <a:pt x="237067" y="16933"/>
                </a:lnTo>
                <a:lnTo>
                  <a:pt x="228600" y="25400"/>
                </a:lnTo>
                <a:lnTo>
                  <a:pt x="220134" y="33866"/>
                </a:lnTo>
                <a:lnTo>
                  <a:pt x="220134" y="42333"/>
                </a:lnTo>
                <a:lnTo>
                  <a:pt x="203200" y="50800"/>
                </a:lnTo>
                <a:lnTo>
                  <a:pt x="194734" y="59266"/>
                </a:lnTo>
                <a:lnTo>
                  <a:pt x="186267" y="76200"/>
                </a:lnTo>
                <a:lnTo>
                  <a:pt x="169334" y="93133"/>
                </a:lnTo>
                <a:lnTo>
                  <a:pt x="152400" y="110066"/>
                </a:lnTo>
                <a:lnTo>
                  <a:pt x="135467" y="127000"/>
                </a:lnTo>
                <a:lnTo>
                  <a:pt x="127000" y="143933"/>
                </a:lnTo>
                <a:lnTo>
                  <a:pt x="110067" y="160866"/>
                </a:lnTo>
                <a:lnTo>
                  <a:pt x="93134" y="177800"/>
                </a:lnTo>
                <a:lnTo>
                  <a:pt x="76200" y="203200"/>
                </a:lnTo>
                <a:lnTo>
                  <a:pt x="67734" y="220133"/>
                </a:lnTo>
                <a:lnTo>
                  <a:pt x="50800" y="237066"/>
                </a:lnTo>
                <a:lnTo>
                  <a:pt x="42334" y="254000"/>
                </a:lnTo>
                <a:lnTo>
                  <a:pt x="25400" y="262466"/>
                </a:lnTo>
                <a:lnTo>
                  <a:pt x="16934" y="279400"/>
                </a:lnTo>
                <a:lnTo>
                  <a:pt x="8467" y="287866"/>
                </a:lnTo>
                <a:lnTo>
                  <a:pt x="8467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66533" y="1481667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33867" y="42333"/>
                </a:lnTo>
                <a:lnTo>
                  <a:pt x="50800" y="50800"/>
                </a:lnTo>
                <a:lnTo>
                  <a:pt x="59267" y="59266"/>
                </a:lnTo>
                <a:lnTo>
                  <a:pt x="67734" y="76200"/>
                </a:lnTo>
                <a:lnTo>
                  <a:pt x="76200" y="84666"/>
                </a:lnTo>
                <a:lnTo>
                  <a:pt x="84667" y="101600"/>
                </a:lnTo>
                <a:lnTo>
                  <a:pt x="93134" y="118533"/>
                </a:lnTo>
                <a:lnTo>
                  <a:pt x="101600" y="127000"/>
                </a:lnTo>
                <a:lnTo>
                  <a:pt x="110067" y="143933"/>
                </a:lnTo>
                <a:lnTo>
                  <a:pt x="118534" y="160866"/>
                </a:lnTo>
                <a:lnTo>
                  <a:pt x="127000" y="169333"/>
                </a:lnTo>
                <a:lnTo>
                  <a:pt x="135467" y="177800"/>
                </a:lnTo>
                <a:lnTo>
                  <a:pt x="135467" y="194733"/>
                </a:lnTo>
                <a:lnTo>
                  <a:pt x="143934" y="203200"/>
                </a:lnTo>
                <a:lnTo>
                  <a:pt x="152400" y="203200"/>
                </a:lnTo>
                <a:lnTo>
                  <a:pt x="160867" y="211666"/>
                </a:lnTo>
                <a:lnTo>
                  <a:pt x="160867" y="211666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11666"/>
                </a:lnTo>
                <a:lnTo>
                  <a:pt x="169334" y="211666"/>
                </a:lnTo>
                <a:lnTo>
                  <a:pt x="177800" y="211666"/>
                </a:lnTo>
                <a:lnTo>
                  <a:pt x="17780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445933" y="1498600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378200" y="16086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49133" y="14478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25400" y="33867"/>
                </a:move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4" y="16933"/>
                </a:lnTo>
                <a:lnTo>
                  <a:pt x="143934" y="25400"/>
                </a:lnTo>
                <a:lnTo>
                  <a:pt x="143934" y="33867"/>
                </a:lnTo>
                <a:lnTo>
                  <a:pt x="143934" y="50800"/>
                </a:lnTo>
                <a:lnTo>
                  <a:pt x="135467" y="67733"/>
                </a:lnTo>
                <a:lnTo>
                  <a:pt x="127000" y="76200"/>
                </a:lnTo>
                <a:lnTo>
                  <a:pt x="118534" y="93133"/>
                </a:lnTo>
                <a:lnTo>
                  <a:pt x="110067" y="110067"/>
                </a:lnTo>
                <a:lnTo>
                  <a:pt x="93134" y="118533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4" y="135467"/>
                </a:lnTo>
                <a:lnTo>
                  <a:pt x="59267" y="143933"/>
                </a:lnTo>
                <a:lnTo>
                  <a:pt x="42334" y="143933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4" y="152400"/>
                </a:lnTo>
                <a:lnTo>
                  <a:pt x="50800" y="143933"/>
                </a:lnTo>
                <a:lnTo>
                  <a:pt x="59267" y="143933"/>
                </a:lnTo>
                <a:lnTo>
                  <a:pt x="76200" y="135467"/>
                </a:lnTo>
                <a:lnTo>
                  <a:pt x="93134" y="135467"/>
                </a:lnTo>
                <a:lnTo>
                  <a:pt x="110067" y="135467"/>
                </a:lnTo>
                <a:lnTo>
                  <a:pt x="118534" y="135467"/>
                </a:lnTo>
                <a:lnTo>
                  <a:pt x="135467" y="135467"/>
                </a:lnTo>
                <a:lnTo>
                  <a:pt x="143934" y="143933"/>
                </a:lnTo>
                <a:lnTo>
                  <a:pt x="160867" y="152400"/>
                </a:lnTo>
                <a:lnTo>
                  <a:pt x="169334" y="160867"/>
                </a:lnTo>
                <a:lnTo>
                  <a:pt x="177800" y="160867"/>
                </a:lnTo>
                <a:lnTo>
                  <a:pt x="177800" y="177800"/>
                </a:lnTo>
                <a:lnTo>
                  <a:pt x="186267" y="186267"/>
                </a:lnTo>
                <a:lnTo>
                  <a:pt x="186267" y="194733"/>
                </a:lnTo>
                <a:lnTo>
                  <a:pt x="186267" y="203200"/>
                </a:lnTo>
                <a:lnTo>
                  <a:pt x="177800" y="211667"/>
                </a:lnTo>
                <a:lnTo>
                  <a:pt x="169334" y="220133"/>
                </a:lnTo>
                <a:lnTo>
                  <a:pt x="160867" y="228600"/>
                </a:lnTo>
                <a:lnTo>
                  <a:pt x="143934" y="228600"/>
                </a:lnTo>
                <a:lnTo>
                  <a:pt x="135467" y="237067"/>
                </a:lnTo>
                <a:lnTo>
                  <a:pt x="118534" y="237067"/>
                </a:lnTo>
                <a:lnTo>
                  <a:pt x="101600" y="245533"/>
                </a:lnTo>
                <a:lnTo>
                  <a:pt x="84667" y="254000"/>
                </a:lnTo>
                <a:lnTo>
                  <a:pt x="67734" y="254000"/>
                </a:lnTo>
                <a:lnTo>
                  <a:pt x="59267" y="254000"/>
                </a:lnTo>
                <a:lnTo>
                  <a:pt x="42334" y="254000"/>
                </a:lnTo>
                <a:lnTo>
                  <a:pt x="25400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014133" y="1854200"/>
            <a:ext cx="812801" cy="25401"/>
          </a:xfrm>
          <a:custGeom>
            <a:avLst/>
            <a:gdLst/>
            <a:ahLst/>
            <a:cxnLst/>
            <a:rect l="0" t="0" r="0" b="0"/>
            <a:pathLst>
              <a:path w="812801" h="25401">
                <a:moveTo>
                  <a:pt x="33867" y="0"/>
                </a:moveTo>
                <a:lnTo>
                  <a:pt x="25400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69334" y="8467"/>
                </a:lnTo>
                <a:lnTo>
                  <a:pt x="186267" y="0"/>
                </a:lnTo>
                <a:lnTo>
                  <a:pt x="220134" y="0"/>
                </a:lnTo>
                <a:lnTo>
                  <a:pt x="245534" y="0"/>
                </a:lnTo>
                <a:lnTo>
                  <a:pt x="270934" y="0"/>
                </a:lnTo>
                <a:lnTo>
                  <a:pt x="296334" y="0"/>
                </a:lnTo>
                <a:lnTo>
                  <a:pt x="330200" y="0"/>
                </a:lnTo>
                <a:lnTo>
                  <a:pt x="355600" y="0"/>
                </a:lnTo>
                <a:lnTo>
                  <a:pt x="389467" y="0"/>
                </a:lnTo>
                <a:lnTo>
                  <a:pt x="414867" y="8467"/>
                </a:lnTo>
                <a:lnTo>
                  <a:pt x="440267" y="8467"/>
                </a:lnTo>
                <a:lnTo>
                  <a:pt x="474134" y="8467"/>
                </a:lnTo>
                <a:lnTo>
                  <a:pt x="499534" y="8467"/>
                </a:lnTo>
                <a:lnTo>
                  <a:pt x="524934" y="16933"/>
                </a:lnTo>
                <a:lnTo>
                  <a:pt x="550334" y="16933"/>
                </a:lnTo>
                <a:lnTo>
                  <a:pt x="575734" y="16933"/>
                </a:lnTo>
                <a:lnTo>
                  <a:pt x="601134" y="16933"/>
                </a:lnTo>
                <a:lnTo>
                  <a:pt x="626534" y="16933"/>
                </a:lnTo>
                <a:lnTo>
                  <a:pt x="651934" y="25400"/>
                </a:lnTo>
                <a:lnTo>
                  <a:pt x="668867" y="25400"/>
                </a:lnTo>
                <a:lnTo>
                  <a:pt x="694267" y="25400"/>
                </a:lnTo>
                <a:lnTo>
                  <a:pt x="719667" y="25400"/>
                </a:lnTo>
                <a:lnTo>
                  <a:pt x="736600" y="25400"/>
                </a:lnTo>
                <a:lnTo>
                  <a:pt x="753534" y="25400"/>
                </a:lnTo>
                <a:lnTo>
                  <a:pt x="762000" y="25400"/>
                </a:lnTo>
                <a:lnTo>
                  <a:pt x="778934" y="25400"/>
                </a:lnTo>
                <a:lnTo>
                  <a:pt x="787400" y="25400"/>
                </a:lnTo>
                <a:lnTo>
                  <a:pt x="795867" y="25400"/>
                </a:lnTo>
                <a:lnTo>
                  <a:pt x="804334" y="25400"/>
                </a:lnTo>
                <a:lnTo>
                  <a:pt x="812800" y="25400"/>
                </a:lnTo>
                <a:lnTo>
                  <a:pt x="812800" y="25400"/>
                </a:lnTo>
                <a:lnTo>
                  <a:pt x="812800" y="25400"/>
                </a:lnTo>
                <a:lnTo>
                  <a:pt x="812800" y="25400"/>
                </a:lnTo>
                <a:lnTo>
                  <a:pt x="8128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098800" y="1930400"/>
            <a:ext cx="177801" cy="237068"/>
          </a:xfrm>
          <a:custGeom>
            <a:avLst/>
            <a:gdLst/>
            <a:ahLst/>
            <a:cxnLst/>
            <a:rect l="0" t="0" r="0" b="0"/>
            <a:pathLst>
              <a:path w="177801" h="237068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3" y="16933"/>
                </a:lnTo>
                <a:lnTo>
                  <a:pt x="160867" y="33867"/>
                </a:lnTo>
                <a:lnTo>
                  <a:pt x="152400" y="42333"/>
                </a:lnTo>
                <a:lnTo>
                  <a:pt x="143933" y="59267"/>
                </a:lnTo>
                <a:lnTo>
                  <a:pt x="127000" y="76200"/>
                </a:lnTo>
                <a:lnTo>
                  <a:pt x="118533" y="93133"/>
                </a:lnTo>
                <a:lnTo>
                  <a:pt x="101600" y="110067"/>
                </a:lnTo>
                <a:lnTo>
                  <a:pt x="84667" y="135467"/>
                </a:lnTo>
                <a:lnTo>
                  <a:pt x="76200" y="152400"/>
                </a:lnTo>
                <a:lnTo>
                  <a:pt x="59267" y="169333"/>
                </a:lnTo>
                <a:lnTo>
                  <a:pt x="50800" y="186267"/>
                </a:lnTo>
                <a:lnTo>
                  <a:pt x="42333" y="203200"/>
                </a:lnTo>
                <a:lnTo>
                  <a:pt x="33867" y="220133"/>
                </a:lnTo>
                <a:lnTo>
                  <a:pt x="25400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90333" y="1955800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4" y="59267"/>
                </a:lnTo>
                <a:lnTo>
                  <a:pt x="50800" y="76200"/>
                </a:lnTo>
                <a:lnTo>
                  <a:pt x="67734" y="93133"/>
                </a:lnTo>
                <a:lnTo>
                  <a:pt x="76200" y="110067"/>
                </a:lnTo>
                <a:lnTo>
                  <a:pt x="84667" y="127000"/>
                </a:lnTo>
                <a:lnTo>
                  <a:pt x="93134" y="143933"/>
                </a:lnTo>
                <a:lnTo>
                  <a:pt x="101600" y="160867"/>
                </a:lnTo>
                <a:lnTo>
                  <a:pt x="110067" y="177800"/>
                </a:lnTo>
                <a:lnTo>
                  <a:pt x="127000" y="186267"/>
                </a:lnTo>
                <a:lnTo>
                  <a:pt x="135467" y="194733"/>
                </a:lnTo>
                <a:lnTo>
                  <a:pt x="143934" y="211667"/>
                </a:lnTo>
                <a:lnTo>
                  <a:pt x="143934" y="211667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60867" y="211667"/>
                </a:lnTo>
                <a:lnTo>
                  <a:pt x="1608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52800" y="1981200"/>
            <a:ext cx="8468" cy="194734"/>
          </a:xfrm>
          <a:custGeom>
            <a:avLst/>
            <a:gdLst/>
            <a:ahLst/>
            <a:cxnLst/>
            <a:rect l="0" t="0" r="0" b="0"/>
            <a:pathLst>
              <a:path w="8468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76600" y="2048933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522133" y="1998133"/>
            <a:ext cx="186268" cy="110068"/>
          </a:xfrm>
          <a:custGeom>
            <a:avLst/>
            <a:gdLst/>
            <a:ahLst/>
            <a:cxnLst/>
            <a:rect l="0" t="0" r="0" b="0"/>
            <a:pathLst>
              <a:path w="186268" h="1100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8467"/>
                </a:lnTo>
                <a:lnTo>
                  <a:pt x="42334" y="16934"/>
                </a:lnTo>
                <a:lnTo>
                  <a:pt x="42334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0067"/>
                </a:lnTo>
                <a:lnTo>
                  <a:pt x="25400" y="110067"/>
                </a:lnTo>
                <a:lnTo>
                  <a:pt x="33867" y="110067"/>
                </a:lnTo>
                <a:lnTo>
                  <a:pt x="42334" y="110067"/>
                </a:lnTo>
                <a:lnTo>
                  <a:pt x="59267" y="110067"/>
                </a:lnTo>
                <a:lnTo>
                  <a:pt x="76200" y="101600"/>
                </a:lnTo>
                <a:lnTo>
                  <a:pt x="93134" y="101600"/>
                </a:lnTo>
                <a:lnTo>
                  <a:pt x="110067" y="93134"/>
                </a:lnTo>
                <a:lnTo>
                  <a:pt x="127000" y="93134"/>
                </a:lnTo>
                <a:lnTo>
                  <a:pt x="135467" y="93134"/>
                </a:lnTo>
                <a:lnTo>
                  <a:pt x="152400" y="93134"/>
                </a:lnTo>
                <a:lnTo>
                  <a:pt x="160867" y="84667"/>
                </a:lnTo>
                <a:lnTo>
                  <a:pt x="169334" y="84667"/>
                </a:lnTo>
                <a:lnTo>
                  <a:pt x="177800" y="84667"/>
                </a:lnTo>
                <a:lnTo>
                  <a:pt x="186267" y="76200"/>
                </a:lnTo>
                <a:lnTo>
                  <a:pt x="186267" y="76200"/>
                </a:lnTo>
                <a:lnTo>
                  <a:pt x="186267" y="76200"/>
                </a:lnTo>
                <a:lnTo>
                  <a:pt x="186267" y="76200"/>
                </a:lnTo>
                <a:lnTo>
                  <a:pt x="186267" y="76200"/>
                </a:lnTo>
                <a:lnTo>
                  <a:pt x="186267" y="67734"/>
                </a:lnTo>
                <a:lnTo>
                  <a:pt x="186267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623733" y="1930400"/>
            <a:ext cx="16935" cy="313268"/>
          </a:xfrm>
          <a:custGeom>
            <a:avLst/>
            <a:gdLst/>
            <a:ahLst/>
            <a:cxnLst/>
            <a:rect l="0" t="0" r="0" b="0"/>
            <a:pathLst>
              <a:path w="16935" h="313268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35467"/>
                </a:lnTo>
                <a:lnTo>
                  <a:pt x="0" y="169333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287867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58333" y="3395133"/>
            <a:ext cx="160868" cy="262468"/>
          </a:xfrm>
          <a:custGeom>
            <a:avLst/>
            <a:gdLst/>
            <a:ahLst/>
            <a:cxnLst/>
            <a:rect l="0" t="0" r="0" b="0"/>
            <a:pathLst>
              <a:path w="160868" h="262468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4"/>
                </a:lnTo>
                <a:lnTo>
                  <a:pt x="143934" y="33867"/>
                </a:lnTo>
                <a:lnTo>
                  <a:pt x="135467" y="42334"/>
                </a:lnTo>
                <a:lnTo>
                  <a:pt x="118534" y="59267"/>
                </a:lnTo>
                <a:lnTo>
                  <a:pt x="110067" y="84667"/>
                </a:lnTo>
                <a:lnTo>
                  <a:pt x="93134" y="101600"/>
                </a:lnTo>
                <a:lnTo>
                  <a:pt x="76200" y="127000"/>
                </a:lnTo>
                <a:lnTo>
                  <a:pt x="59267" y="152400"/>
                </a:lnTo>
                <a:lnTo>
                  <a:pt x="42334" y="177800"/>
                </a:lnTo>
                <a:lnTo>
                  <a:pt x="33867" y="194734"/>
                </a:lnTo>
                <a:lnTo>
                  <a:pt x="16934" y="220134"/>
                </a:lnTo>
                <a:lnTo>
                  <a:pt x="8467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058333" y="3437467"/>
            <a:ext cx="135468" cy="194734"/>
          </a:xfrm>
          <a:custGeom>
            <a:avLst/>
            <a:gdLst/>
            <a:ahLst/>
            <a:cxnLst/>
            <a:rect l="0" t="0" r="0" b="0"/>
            <a:pathLst>
              <a:path w="135468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33866"/>
                </a:lnTo>
                <a:lnTo>
                  <a:pt x="33867" y="42333"/>
                </a:lnTo>
                <a:lnTo>
                  <a:pt x="42334" y="59266"/>
                </a:lnTo>
                <a:lnTo>
                  <a:pt x="50800" y="76200"/>
                </a:lnTo>
                <a:lnTo>
                  <a:pt x="59267" y="101600"/>
                </a:lnTo>
                <a:lnTo>
                  <a:pt x="67734" y="118533"/>
                </a:lnTo>
                <a:lnTo>
                  <a:pt x="76200" y="135466"/>
                </a:lnTo>
                <a:lnTo>
                  <a:pt x="84667" y="152400"/>
                </a:lnTo>
                <a:lnTo>
                  <a:pt x="93134" y="169333"/>
                </a:lnTo>
                <a:lnTo>
                  <a:pt x="101600" y="186266"/>
                </a:lnTo>
                <a:lnTo>
                  <a:pt x="110067" y="194733"/>
                </a:lnTo>
                <a:lnTo>
                  <a:pt x="118534" y="194733"/>
                </a:lnTo>
                <a:lnTo>
                  <a:pt x="127000" y="194733"/>
                </a:lnTo>
                <a:lnTo>
                  <a:pt x="127000" y="194733"/>
                </a:lnTo>
                <a:lnTo>
                  <a:pt x="135467" y="194733"/>
                </a:lnTo>
                <a:lnTo>
                  <a:pt x="135467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286933" y="3420533"/>
            <a:ext cx="33868" cy="211668"/>
          </a:xfrm>
          <a:custGeom>
            <a:avLst/>
            <a:gdLst/>
            <a:ahLst/>
            <a:cxnLst/>
            <a:rect l="0" t="0" r="0" b="0"/>
            <a:pathLst>
              <a:path w="33868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0867"/>
                </a:lnTo>
                <a:lnTo>
                  <a:pt x="33867" y="169334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203200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236133" y="35221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422400" y="3369733"/>
            <a:ext cx="237068" cy="287868"/>
          </a:xfrm>
          <a:custGeom>
            <a:avLst/>
            <a:gdLst/>
            <a:ahLst/>
            <a:cxnLst/>
            <a:rect l="0" t="0" r="0" b="0"/>
            <a:pathLst>
              <a:path w="237068" h="287868">
                <a:moveTo>
                  <a:pt x="0" y="42334"/>
                </a:moveTo>
                <a:lnTo>
                  <a:pt x="8467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16934"/>
                </a:lnTo>
                <a:lnTo>
                  <a:pt x="118533" y="33867"/>
                </a:lnTo>
                <a:lnTo>
                  <a:pt x="118533" y="42334"/>
                </a:lnTo>
                <a:lnTo>
                  <a:pt x="110067" y="59267"/>
                </a:lnTo>
                <a:lnTo>
                  <a:pt x="110067" y="67734"/>
                </a:lnTo>
                <a:lnTo>
                  <a:pt x="101600" y="84667"/>
                </a:lnTo>
                <a:lnTo>
                  <a:pt x="93133" y="93134"/>
                </a:lnTo>
                <a:lnTo>
                  <a:pt x="84667" y="101600"/>
                </a:lnTo>
                <a:lnTo>
                  <a:pt x="76200" y="110067"/>
                </a:lnTo>
                <a:lnTo>
                  <a:pt x="76200" y="118534"/>
                </a:lnTo>
                <a:lnTo>
                  <a:pt x="67733" y="118534"/>
                </a:lnTo>
                <a:lnTo>
                  <a:pt x="59267" y="118534"/>
                </a:lnTo>
                <a:lnTo>
                  <a:pt x="59267" y="127000"/>
                </a:lnTo>
                <a:lnTo>
                  <a:pt x="59267" y="127000"/>
                </a:lnTo>
                <a:lnTo>
                  <a:pt x="59267" y="118534"/>
                </a:lnTo>
                <a:lnTo>
                  <a:pt x="67733" y="118534"/>
                </a:lnTo>
                <a:lnTo>
                  <a:pt x="76200" y="118534"/>
                </a:lnTo>
                <a:lnTo>
                  <a:pt x="84667" y="110067"/>
                </a:lnTo>
                <a:lnTo>
                  <a:pt x="93133" y="101600"/>
                </a:lnTo>
                <a:lnTo>
                  <a:pt x="110067" y="93134"/>
                </a:lnTo>
                <a:lnTo>
                  <a:pt x="118533" y="93134"/>
                </a:lnTo>
                <a:lnTo>
                  <a:pt x="135467" y="84667"/>
                </a:lnTo>
                <a:lnTo>
                  <a:pt x="152400" y="84667"/>
                </a:lnTo>
                <a:lnTo>
                  <a:pt x="169333" y="93134"/>
                </a:lnTo>
                <a:lnTo>
                  <a:pt x="186267" y="93134"/>
                </a:lnTo>
                <a:lnTo>
                  <a:pt x="194733" y="101600"/>
                </a:lnTo>
                <a:lnTo>
                  <a:pt x="211667" y="118534"/>
                </a:lnTo>
                <a:lnTo>
                  <a:pt x="220133" y="127000"/>
                </a:lnTo>
                <a:lnTo>
                  <a:pt x="228600" y="143934"/>
                </a:lnTo>
                <a:lnTo>
                  <a:pt x="237067" y="160867"/>
                </a:lnTo>
                <a:lnTo>
                  <a:pt x="237067" y="177800"/>
                </a:lnTo>
                <a:lnTo>
                  <a:pt x="228600" y="203200"/>
                </a:lnTo>
                <a:lnTo>
                  <a:pt x="228600" y="220134"/>
                </a:lnTo>
                <a:lnTo>
                  <a:pt x="220133" y="237067"/>
                </a:lnTo>
                <a:lnTo>
                  <a:pt x="211667" y="245534"/>
                </a:lnTo>
                <a:lnTo>
                  <a:pt x="194733" y="262467"/>
                </a:lnTo>
                <a:lnTo>
                  <a:pt x="177800" y="270934"/>
                </a:lnTo>
                <a:lnTo>
                  <a:pt x="169333" y="279400"/>
                </a:lnTo>
                <a:lnTo>
                  <a:pt x="143933" y="287867"/>
                </a:lnTo>
                <a:lnTo>
                  <a:pt x="127000" y="287867"/>
                </a:lnTo>
                <a:lnTo>
                  <a:pt x="110067" y="287867"/>
                </a:lnTo>
                <a:lnTo>
                  <a:pt x="93133" y="287867"/>
                </a:lnTo>
                <a:lnTo>
                  <a:pt x="93133" y="287867"/>
                </a:lnTo>
                <a:lnTo>
                  <a:pt x="76200" y="287867"/>
                </a:lnTo>
                <a:lnTo>
                  <a:pt x="7620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80533" y="3318933"/>
            <a:ext cx="228601" cy="414868"/>
          </a:xfrm>
          <a:custGeom>
            <a:avLst/>
            <a:gdLst/>
            <a:ahLst/>
            <a:cxnLst/>
            <a:rect l="0" t="0" r="0" b="0"/>
            <a:pathLst>
              <a:path w="228601" h="414868">
                <a:moveTo>
                  <a:pt x="118534" y="16934"/>
                </a:moveTo>
                <a:lnTo>
                  <a:pt x="118534" y="16934"/>
                </a:lnTo>
                <a:lnTo>
                  <a:pt x="127000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8467"/>
                </a:lnTo>
                <a:lnTo>
                  <a:pt x="110067" y="16934"/>
                </a:lnTo>
                <a:lnTo>
                  <a:pt x="101600" y="25400"/>
                </a:lnTo>
                <a:lnTo>
                  <a:pt x="84667" y="42334"/>
                </a:lnTo>
                <a:lnTo>
                  <a:pt x="76200" y="59267"/>
                </a:lnTo>
                <a:lnTo>
                  <a:pt x="67734" y="84667"/>
                </a:lnTo>
                <a:lnTo>
                  <a:pt x="50800" y="101600"/>
                </a:lnTo>
                <a:lnTo>
                  <a:pt x="42334" y="127000"/>
                </a:lnTo>
                <a:lnTo>
                  <a:pt x="25400" y="152400"/>
                </a:lnTo>
                <a:lnTo>
                  <a:pt x="16934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0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16934" y="321734"/>
                </a:lnTo>
                <a:lnTo>
                  <a:pt x="33867" y="338667"/>
                </a:lnTo>
                <a:lnTo>
                  <a:pt x="50800" y="355600"/>
                </a:lnTo>
                <a:lnTo>
                  <a:pt x="67734" y="372534"/>
                </a:lnTo>
                <a:lnTo>
                  <a:pt x="93134" y="381000"/>
                </a:lnTo>
                <a:lnTo>
                  <a:pt x="118534" y="389467"/>
                </a:lnTo>
                <a:lnTo>
                  <a:pt x="143934" y="397934"/>
                </a:lnTo>
                <a:lnTo>
                  <a:pt x="177800" y="406400"/>
                </a:lnTo>
                <a:lnTo>
                  <a:pt x="203200" y="414867"/>
                </a:lnTo>
                <a:lnTo>
                  <a:pt x="203200" y="414867"/>
                </a:lnTo>
                <a:lnTo>
                  <a:pt x="228600" y="414867"/>
                </a:lnTo>
                <a:lnTo>
                  <a:pt x="228600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634067" y="3285067"/>
            <a:ext cx="143934" cy="474134"/>
          </a:xfrm>
          <a:custGeom>
            <a:avLst/>
            <a:gdLst/>
            <a:ahLst/>
            <a:cxnLst/>
            <a:rect l="0" t="0" r="0" b="0"/>
            <a:pathLst>
              <a:path w="143934" h="474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6"/>
                </a:lnTo>
                <a:lnTo>
                  <a:pt x="42333" y="16933"/>
                </a:lnTo>
                <a:lnTo>
                  <a:pt x="50800" y="25400"/>
                </a:lnTo>
                <a:lnTo>
                  <a:pt x="67733" y="33866"/>
                </a:lnTo>
                <a:lnTo>
                  <a:pt x="76200" y="50800"/>
                </a:lnTo>
                <a:lnTo>
                  <a:pt x="84666" y="76200"/>
                </a:lnTo>
                <a:lnTo>
                  <a:pt x="93133" y="101600"/>
                </a:lnTo>
                <a:lnTo>
                  <a:pt x="110066" y="127000"/>
                </a:lnTo>
                <a:lnTo>
                  <a:pt x="118533" y="160866"/>
                </a:lnTo>
                <a:lnTo>
                  <a:pt x="127000" y="186266"/>
                </a:lnTo>
                <a:lnTo>
                  <a:pt x="135466" y="220133"/>
                </a:lnTo>
                <a:lnTo>
                  <a:pt x="143933" y="254000"/>
                </a:lnTo>
                <a:lnTo>
                  <a:pt x="143933" y="279400"/>
                </a:lnTo>
                <a:lnTo>
                  <a:pt x="135466" y="313266"/>
                </a:lnTo>
                <a:lnTo>
                  <a:pt x="135466" y="338666"/>
                </a:lnTo>
                <a:lnTo>
                  <a:pt x="118533" y="364066"/>
                </a:lnTo>
                <a:lnTo>
                  <a:pt x="110066" y="389466"/>
                </a:lnTo>
                <a:lnTo>
                  <a:pt x="84666" y="414866"/>
                </a:lnTo>
                <a:lnTo>
                  <a:pt x="67733" y="440266"/>
                </a:lnTo>
                <a:lnTo>
                  <a:pt x="42333" y="465666"/>
                </a:lnTo>
                <a:lnTo>
                  <a:pt x="42333" y="465666"/>
                </a:lnTo>
                <a:lnTo>
                  <a:pt x="16933" y="474133"/>
                </a:lnTo>
                <a:lnTo>
                  <a:pt x="16933" y="474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828800" y="3302000"/>
            <a:ext cx="101601" cy="389468"/>
          </a:xfrm>
          <a:custGeom>
            <a:avLst/>
            <a:gdLst/>
            <a:ahLst/>
            <a:cxnLst/>
            <a:rect l="0" t="0" r="0" b="0"/>
            <a:pathLst>
              <a:path w="101601" h="389468">
                <a:moveTo>
                  <a:pt x="84667" y="16933"/>
                </a:moveTo>
                <a:lnTo>
                  <a:pt x="84667" y="16933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3" y="33867"/>
                </a:lnTo>
                <a:lnTo>
                  <a:pt x="59267" y="42333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7" y="84667"/>
                </a:lnTo>
                <a:lnTo>
                  <a:pt x="25400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16933" y="296333"/>
                </a:lnTo>
                <a:lnTo>
                  <a:pt x="25400" y="313267"/>
                </a:lnTo>
                <a:lnTo>
                  <a:pt x="33867" y="330200"/>
                </a:lnTo>
                <a:lnTo>
                  <a:pt x="50800" y="347133"/>
                </a:lnTo>
                <a:lnTo>
                  <a:pt x="59267" y="355600"/>
                </a:lnTo>
                <a:lnTo>
                  <a:pt x="67733" y="372533"/>
                </a:lnTo>
                <a:lnTo>
                  <a:pt x="76200" y="381000"/>
                </a:lnTo>
                <a:lnTo>
                  <a:pt x="84667" y="381000"/>
                </a:lnTo>
                <a:lnTo>
                  <a:pt x="93133" y="389467"/>
                </a:lnTo>
                <a:lnTo>
                  <a:pt x="101600" y="381000"/>
                </a:lnTo>
                <a:lnTo>
                  <a:pt x="101600" y="381000"/>
                </a:lnTo>
                <a:lnTo>
                  <a:pt x="101600" y="381000"/>
                </a:lnTo>
                <a:lnTo>
                  <a:pt x="10160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921933" y="3403600"/>
            <a:ext cx="135468" cy="220134"/>
          </a:xfrm>
          <a:custGeom>
            <a:avLst/>
            <a:gdLst/>
            <a:ahLst/>
            <a:cxnLst/>
            <a:rect l="0" t="0" r="0" b="0"/>
            <a:pathLst>
              <a:path w="135468" h="220134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16933"/>
                </a:lnTo>
                <a:lnTo>
                  <a:pt x="110067" y="33867"/>
                </a:lnTo>
                <a:lnTo>
                  <a:pt x="101600" y="42333"/>
                </a:lnTo>
                <a:lnTo>
                  <a:pt x="93134" y="59267"/>
                </a:lnTo>
                <a:lnTo>
                  <a:pt x="84667" y="76200"/>
                </a:lnTo>
                <a:lnTo>
                  <a:pt x="76200" y="101600"/>
                </a:lnTo>
                <a:lnTo>
                  <a:pt x="67734" y="118533"/>
                </a:lnTo>
                <a:lnTo>
                  <a:pt x="50800" y="143933"/>
                </a:lnTo>
                <a:lnTo>
                  <a:pt x="50800" y="160867"/>
                </a:lnTo>
                <a:lnTo>
                  <a:pt x="42334" y="177800"/>
                </a:lnTo>
                <a:lnTo>
                  <a:pt x="25400" y="194733"/>
                </a:lnTo>
                <a:lnTo>
                  <a:pt x="16934" y="203200"/>
                </a:lnTo>
                <a:lnTo>
                  <a:pt x="16934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921933" y="3445933"/>
            <a:ext cx="135468" cy="143935"/>
          </a:xfrm>
          <a:custGeom>
            <a:avLst/>
            <a:gdLst/>
            <a:ahLst/>
            <a:cxnLst/>
            <a:rect l="0" t="0" r="0" b="0"/>
            <a:pathLst>
              <a:path w="135468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25400"/>
                </a:lnTo>
                <a:lnTo>
                  <a:pt x="33867" y="42334"/>
                </a:lnTo>
                <a:lnTo>
                  <a:pt x="42334" y="50800"/>
                </a:lnTo>
                <a:lnTo>
                  <a:pt x="50800" y="67734"/>
                </a:lnTo>
                <a:lnTo>
                  <a:pt x="67734" y="84667"/>
                </a:lnTo>
                <a:lnTo>
                  <a:pt x="76200" y="93134"/>
                </a:lnTo>
                <a:lnTo>
                  <a:pt x="84667" y="110067"/>
                </a:lnTo>
                <a:lnTo>
                  <a:pt x="93134" y="118534"/>
                </a:lnTo>
                <a:lnTo>
                  <a:pt x="101600" y="135467"/>
                </a:lnTo>
                <a:lnTo>
                  <a:pt x="110067" y="135467"/>
                </a:lnTo>
                <a:lnTo>
                  <a:pt x="118534" y="143934"/>
                </a:lnTo>
                <a:lnTo>
                  <a:pt x="118534" y="143934"/>
                </a:lnTo>
                <a:lnTo>
                  <a:pt x="127000" y="143934"/>
                </a:lnTo>
                <a:lnTo>
                  <a:pt x="127000" y="135467"/>
                </a:lnTo>
                <a:lnTo>
                  <a:pt x="135467" y="135467"/>
                </a:lnTo>
                <a:lnTo>
                  <a:pt x="135467" y="135467"/>
                </a:lnTo>
                <a:lnTo>
                  <a:pt x="135467" y="118534"/>
                </a:lnTo>
                <a:lnTo>
                  <a:pt x="135467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142067" y="3412067"/>
            <a:ext cx="25401" cy="186267"/>
          </a:xfrm>
          <a:custGeom>
            <a:avLst/>
            <a:gdLst/>
            <a:ahLst/>
            <a:cxnLst/>
            <a:rect l="0" t="0" r="0" b="0"/>
            <a:pathLst>
              <a:path w="25401" h="1862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86266"/>
                </a:lnTo>
                <a:lnTo>
                  <a:pt x="16933" y="186266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84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074333" y="3479800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52400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269067" y="3369733"/>
            <a:ext cx="186267" cy="287868"/>
          </a:xfrm>
          <a:custGeom>
            <a:avLst/>
            <a:gdLst/>
            <a:ahLst/>
            <a:cxnLst/>
            <a:rect l="0" t="0" r="0" b="0"/>
            <a:pathLst>
              <a:path w="186267" h="287868">
                <a:moveTo>
                  <a:pt x="25400" y="16934"/>
                </a:move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27000" y="50800"/>
                </a:lnTo>
                <a:lnTo>
                  <a:pt x="110066" y="59267"/>
                </a:lnTo>
                <a:lnTo>
                  <a:pt x="101600" y="67734"/>
                </a:lnTo>
                <a:lnTo>
                  <a:pt x="93133" y="84667"/>
                </a:lnTo>
                <a:lnTo>
                  <a:pt x="76200" y="93134"/>
                </a:lnTo>
                <a:lnTo>
                  <a:pt x="67733" y="101600"/>
                </a:lnTo>
                <a:lnTo>
                  <a:pt x="50800" y="101600"/>
                </a:lnTo>
                <a:lnTo>
                  <a:pt x="50800" y="110067"/>
                </a:lnTo>
                <a:lnTo>
                  <a:pt x="42333" y="110067"/>
                </a:lnTo>
                <a:lnTo>
                  <a:pt x="33866" y="118534"/>
                </a:lnTo>
                <a:lnTo>
                  <a:pt x="33866" y="118534"/>
                </a:lnTo>
                <a:lnTo>
                  <a:pt x="33866" y="118534"/>
                </a:lnTo>
                <a:lnTo>
                  <a:pt x="33866" y="118534"/>
                </a:lnTo>
                <a:lnTo>
                  <a:pt x="33866" y="118534"/>
                </a:lnTo>
                <a:lnTo>
                  <a:pt x="42333" y="110067"/>
                </a:lnTo>
                <a:lnTo>
                  <a:pt x="50800" y="110067"/>
                </a:lnTo>
                <a:lnTo>
                  <a:pt x="59266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0066" y="110067"/>
                </a:lnTo>
                <a:lnTo>
                  <a:pt x="127000" y="118534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69333" y="152400"/>
                </a:lnTo>
                <a:lnTo>
                  <a:pt x="177800" y="169334"/>
                </a:lnTo>
                <a:lnTo>
                  <a:pt x="186266" y="186267"/>
                </a:lnTo>
                <a:lnTo>
                  <a:pt x="186266" y="203200"/>
                </a:lnTo>
                <a:lnTo>
                  <a:pt x="186266" y="220134"/>
                </a:lnTo>
                <a:lnTo>
                  <a:pt x="177800" y="237067"/>
                </a:lnTo>
                <a:lnTo>
                  <a:pt x="169333" y="254000"/>
                </a:lnTo>
                <a:lnTo>
                  <a:pt x="152400" y="262467"/>
                </a:lnTo>
                <a:lnTo>
                  <a:pt x="135466" y="270934"/>
                </a:lnTo>
                <a:lnTo>
                  <a:pt x="118533" y="279400"/>
                </a:lnTo>
                <a:lnTo>
                  <a:pt x="101600" y="287867"/>
                </a:lnTo>
                <a:lnTo>
                  <a:pt x="84666" y="287867"/>
                </a:lnTo>
                <a:lnTo>
                  <a:pt x="67733" y="287867"/>
                </a:lnTo>
                <a:lnTo>
                  <a:pt x="50800" y="287867"/>
                </a:lnTo>
                <a:lnTo>
                  <a:pt x="33866" y="287867"/>
                </a:lnTo>
                <a:lnTo>
                  <a:pt x="25400" y="279400"/>
                </a:lnTo>
                <a:lnTo>
                  <a:pt x="16933" y="270934"/>
                </a:lnTo>
                <a:lnTo>
                  <a:pt x="8466" y="262467"/>
                </a:lnTo>
                <a:lnTo>
                  <a:pt x="8466" y="245534"/>
                </a:lnTo>
                <a:lnTo>
                  <a:pt x="8466" y="245534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370667" y="3259667"/>
            <a:ext cx="177801" cy="397934"/>
          </a:xfrm>
          <a:custGeom>
            <a:avLst/>
            <a:gdLst/>
            <a:ahLst/>
            <a:cxnLst/>
            <a:rect l="0" t="0" r="0" b="0"/>
            <a:pathLst>
              <a:path w="177801" h="397934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84666" y="33866"/>
                </a:lnTo>
                <a:lnTo>
                  <a:pt x="101600" y="50800"/>
                </a:lnTo>
                <a:lnTo>
                  <a:pt x="118533" y="67733"/>
                </a:lnTo>
                <a:lnTo>
                  <a:pt x="135466" y="93133"/>
                </a:lnTo>
                <a:lnTo>
                  <a:pt x="152400" y="118533"/>
                </a:lnTo>
                <a:lnTo>
                  <a:pt x="160866" y="152400"/>
                </a:lnTo>
                <a:lnTo>
                  <a:pt x="169333" y="186266"/>
                </a:lnTo>
                <a:lnTo>
                  <a:pt x="177800" y="211666"/>
                </a:lnTo>
                <a:lnTo>
                  <a:pt x="169333" y="245533"/>
                </a:lnTo>
                <a:lnTo>
                  <a:pt x="169333" y="270933"/>
                </a:lnTo>
                <a:lnTo>
                  <a:pt x="160866" y="296333"/>
                </a:lnTo>
                <a:lnTo>
                  <a:pt x="152400" y="321733"/>
                </a:lnTo>
                <a:lnTo>
                  <a:pt x="135466" y="347133"/>
                </a:lnTo>
                <a:lnTo>
                  <a:pt x="110066" y="364066"/>
                </a:lnTo>
                <a:lnTo>
                  <a:pt x="84666" y="381000"/>
                </a:lnTo>
                <a:lnTo>
                  <a:pt x="84666" y="381000"/>
                </a:lnTo>
                <a:lnTo>
                  <a:pt x="59266" y="397933"/>
                </a:lnTo>
                <a:lnTo>
                  <a:pt x="59266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21267" y="3759200"/>
            <a:ext cx="1727201" cy="160868"/>
          </a:xfrm>
          <a:custGeom>
            <a:avLst/>
            <a:gdLst/>
            <a:ahLst/>
            <a:cxnLst/>
            <a:rect l="0" t="0" r="0" b="0"/>
            <a:pathLst>
              <a:path w="1727201" h="160868">
                <a:moveTo>
                  <a:pt x="59266" y="160867"/>
                </a:moveTo>
                <a:lnTo>
                  <a:pt x="50800" y="160867"/>
                </a:lnTo>
                <a:lnTo>
                  <a:pt x="50800" y="152400"/>
                </a:lnTo>
                <a:lnTo>
                  <a:pt x="33866" y="152400"/>
                </a:lnTo>
                <a:lnTo>
                  <a:pt x="25400" y="152400"/>
                </a:lnTo>
                <a:lnTo>
                  <a:pt x="16933" y="143933"/>
                </a:lnTo>
                <a:lnTo>
                  <a:pt x="16933" y="135467"/>
                </a:lnTo>
                <a:lnTo>
                  <a:pt x="8466" y="135467"/>
                </a:lnTo>
                <a:lnTo>
                  <a:pt x="8466" y="135467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6" y="118533"/>
                </a:lnTo>
                <a:lnTo>
                  <a:pt x="50800" y="110067"/>
                </a:lnTo>
                <a:lnTo>
                  <a:pt x="67733" y="110067"/>
                </a:lnTo>
                <a:lnTo>
                  <a:pt x="84666" y="110067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43933" y="101600"/>
                </a:lnTo>
                <a:lnTo>
                  <a:pt x="160866" y="101600"/>
                </a:lnTo>
                <a:lnTo>
                  <a:pt x="186266" y="101600"/>
                </a:lnTo>
                <a:lnTo>
                  <a:pt x="211666" y="93133"/>
                </a:lnTo>
                <a:lnTo>
                  <a:pt x="237066" y="93133"/>
                </a:lnTo>
                <a:lnTo>
                  <a:pt x="262466" y="93133"/>
                </a:lnTo>
                <a:lnTo>
                  <a:pt x="287866" y="84667"/>
                </a:lnTo>
                <a:lnTo>
                  <a:pt x="321733" y="84667"/>
                </a:lnTo>
                <a:lnTo>
                  <a:pt x="347133" y="84667"/>
                </a:lnTo>
                <a:lnTo>
                  <a:pt x="381000" y="76200"/>
                </a:lnTo>
                <a:lnTo>
                  <a:pt x="406400" y="76200"/>
                </a:lnTo>
                <a:lnTo>
                  <a:pt x="440266" y="76200"/>
                </a:lnTo>
                <a:lnTo>
                  <a:pt x="465666" y="67733"/>
                </a:lnTo>
                <a:lnTo>
                  <a:pt x="499533" y="67733"/>
                </a:lnTo>
                <a:lnTo>
                  <a:pt x="524933" y="67733"/>
                </a:lnTo>
                <a:lnTo>
                  <a:pt x="558800" y="67733"/>
                </a:lnTo>
                <a:lnTo>
                  <a:pt x="592666" y="59267"/>
                </a:lnTo>
                <a:lnTo>
                  <a:pt x="626533" y="59267"/>
                </a:lnTo>
                <a:lnTo>
                  <a:pt x="660400" y="50800"/>
                </a:lnTo>
                <a:lnTo>
                  <a:pt x="685800" y="50800"/>
                </a:lnTo>
                <a:lnTo>
                  <a:pt x="719666" y="50800"/>
                </a:lnTo>
                <a:lnTo>
                  <a:pt x="745066" y="50800"/>
                </a:lnTo>
                <a:lnTo>
                  <a:pt x="778933" y="42333"/>
                </a:lnTo>
                <a:lnTo>
                  <a:pt x="812800" y="42333"/>
                </a:lnTo>
                <a:lnTo>
                  <a:pt x="838200" y="42333"/>
                </a:lnTo>
                <a:lnTo>
                  <a:pt x="872066" y="33867"/>
                </a:lnTo>
                <a:lnTo>
                  <a:pt x="905933" y="33867"/>
                </a:lnTo>
                <a:lnTo>
                  <a:pt x="939800" y="33867"/>
                </a:lnTo>
                <a:lnTo>
                  <a:pt x="965200" y="33867"/>
                </a:lnTo>
                <a:lnTo>
                  <a:pt x="999066" y="33867"/>
                </a:lnTo>
                <a:lnTo>
                  <a:pt x="1024466" y="25400"/>
                </a:lnTo>
                <a:lnTo>
                  <a:pt x="1049866" y="25400"/>
                </a:lnTo>
                <a:lnTo>
                  <a:pt x="1083733" y="25400"/>
                </a:lnTo>
                <a:lnTo>
                  <a:pt x="1117600" y="25400"/>
                </a:lnTo>
                <a:lnTo>
                  <a:pt x="1143000" y="25400"/>
                </a:lnTo>
                <a:lnTo>
                  <a:pt x="1176866" y="25400"/>
                </a:lnTo>
                <a:lnTo>
                  <a:pt x="1202266" y="25400"/>
                </a:lnTo>
                <a:lnTo>
                  <a:pt x="1227666" y="25400"/>
                </a:lnTo>
                <a:lnTo>
                  <a:pt x="1261533" y="16933"/>
                </a:lnTo>
                <a:lnTo>
                  <a:pt x="1286933" y="16933"/>
                </a:lnTo>
                <a:lnTo>
                  <a:pt x="1312333" y="16933"/>
                </a:lnTo>
                <a:lnTo>
                  <a:pt x="1337733" y="16933"/>
                </a:lnTo>
                <a:lnTo>
                  <a:pt x="1363133" y="16933"/>
                </a:lnTo>
                <a:lnTo>
                  <a:pt x="1388533" y="16933"/>
                </a:lnTo>
                <a:lnTo>
                  <a:pt x="1413933" y="16933"/>
                </a:lnTo>
                <a:lnTo>
                  <a:pt x="1439333" y="16933"/>
                </a:lnTo>
                <a:lnTo>
                  <a:pt x="1464733" y="16933"/>
                </a:lnTo>
                <a:lnTo>
                  <a:pt x="1481666" y="16933"/>
                </a:lnTo>
                <a:lnTo>
                  <a:pt x="1507066" y="16933"/>
                </a:lnTo>
                <a:lnTo>
                  <a:pt x="1532466" y="16933"/>
                </a:lnTo>
                <a:lnTo>
                  <a:pt x="1549400" y="16933"/>
                </a:lnTo>
                <a:lnTo>
                  <a:pt x="1566333" y="16933"/>
                </a:lnTo>
                <a:lnTo>
                  <a:pt x="1591733" y="16933"/>
                </a:lnTo>
                <a:lnTo>
                  <a:pt x="1608666" y="16933"/>
                </a:lnTo>
                <a:lnTo>
                  <a:pt x="1625600" y="16933"/>
                </a:lnTo>
                <a:lnTo>
                  <a:pt x="1642533" y="16933"/>
                </a:lnTo>
                <a:lnTo>
                  <a:pt x="1651000" y="16933"/>
                </a:lnTo>
                <a:lnTo>
                  <a:pt x="1667933" y="16933"/>
                </a:lnTo>
                <a:lnTo>
                  <a:pt x="1684866" y="16933"/>
                </a:lnTo>
                <a:lnTo>
                  <a:pt x="1693333" y="16933"/>
                </a:lnTo>
                <a:lnTo>
                  <a:pt x="1701800" y="16933"/>
                </a:lnTo>
                <a:lnTo>
                  <a:pt x="1710266" y="16933"/>
                </a:lnTo>
                <a:lnTo>
                  <a:pt x="1710266" y="8467"/>
                </a:lnTo>
                <a:lnTo>
                  <a:pt x="1718733" y="8467"/>
                </a:lnTo>
                <a:lnTo>
                  <a:pt x="1727200" y="8467"/>
                </a:lnTo>
                <a:lnTo>
                  <a:pt x="1727200" y="8467"/>
                </a:lnTo>
                <a:lnTo>
                  <a:pt x="1727200" y="0"/>
                </a:lnTo>
                <a:lnTo>
                  <a:pt x="1727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914400" y="3920067"/>
            <a:ext cx="110068" cy="397934"/>
          </a:xfrm>
          <a:custGeom>
            <a:avLst/>
            <a:gdLst/>
            <a:ahLst/>
            <a:cxnLst/>
            <a:rect l="0" t="0" r="0" b="0"/>
            <a:pathLst>
              <a:path w="110068" h="397934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67733" y="16933"/>
                </a:lnTo>
                <a:lnTo>
                  <a:pt x="67733" y="25400"/>
                </a:lnTo>
                <a:lnTo>
                  <a:pt x="59267" y="25400"/>
                </a:lnTo>
                <a:lnTo>
                  <a:pt x="50800" y="33866"/>
                </a:lnTo>
                <a:lnTo>
                  <a:pt x="42333" y="50800"/>
                </a:lnTo>
                <a:lnTo>
                  <a:pt x="42333" y="59266"/>
                </a:lnTo>
                <a:lnTo>
                  <a:pt x="33867" y="67733"/>
                </a:lnTo>
                <a:lnTo>
                  <a:pt x="25400" y="76200"/>
                </a:lnTo>
                <a:lnTo>
                  <a:pt x="25400" y="84666"/>
                </a:lnTo>
                <a:lnTo>
                  <a:pt x="16933" y="101600"/>
                </a:lnTo>
                <a:lnTo>
                  <a:pt x="16933" y="118533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54000"/>
                </a:lnTo>
                <a:lnTo>
                  <a:pt x="8467" y="270933"/>
                </a:lnTo>
                <a:lnTo>
                  <a:pt x="16933" y="287866"/>
                </a:lnTo>
                <a:lnTo>
                  <a:pt x="25400" y="296333"/>
                </a:lnTo>
                <a:lnTo>
                  <a:pt x="25400" y="313266"/>
                </a:lnTo>
                <a:lnTo>
                  <a:pt x="33867" y="321733"/>
                </a:lnTo>
                <a:lnTo>
                  <a:pt x="42333" y="330200"/>
                </a:lnTo>
                <a:lnTo>
                  <a:pt x="50800" y="338666"/>
                </a:lnTo>
                <a:lnTo>
                  <a:pt x="59267" y="347133"/>
                </a:lnTo>
                <a:lnTo>
                  <a:pt x="67733" y="355600"/>
                </a:lnTo>
                <a:lnTo>
                  <a:pt x="76200" y="364066"/>
                </a:lnTo>
                <a:lnTo>
                  <a:pt x="76200" y="372533"/>
                </a:lnTo>
                <a:lnTo>
                  <a:pt x="84667" y="381000"/>
                </a:lnTo>
                <a:lnTo>
                  <a:pt x="93133" y="381000"/>
                </a:lnTo>
                <a:lnTo>
                  <a:pt x="93133" y="389466"/>
                </a:lnTo>
                <a:lnTo>
                  <a:pt x="101600" y="389466"/>
                </a:lnTo>
                <a:lnTo>
                  <a:pt x="101600" y="397933"/>
                </a:lnTo>
                <a:lnTo>
                  <a:pt x="101600" y="397933"/>
                </a:lnTo>
                <a:lnTo>
                  <a:pt x="110067" y="397933"/>
                </a:lnTo>
                <a:lnTo>
                  <a:pt x="110067" y="397933"/>
                </a:lnTo>
                <a:lnTo>
                  <a:pt x="110067" y="397933"/>
                </a:lnTo>
                <a:lnTo>
                  <a:pt x="110067" y="397933"/>
                </a:lnTo>
                <a:lnTo>
                  <a:pt x="110067" y="397933"/>
                </a:lnTo>
                <a:lnTo>
                  <a:pt x="110067" y="397933"/>
                </a:lnTo>
                <a:lnTo>
                  <a:pt x="110067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066800" y="4064000"/>
            <a:ext cx="135468" cy="211668"/>
          </a:xfrm>
          <a:custGeom>
            <a:avLst/>
            <a:gdLst/>
            <a:ahLst/>
            <a:cxnLst/>
            <a:rect l="0" t="0" r="0" b="0"/>
            <a:pathLst>
              <a:path w="135468" h="2116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10067" y="16933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33867"/>
                </a:lnTo>
                <a:lnTo>
                  <a:pt x="84667" y="42333"/>
                </a:lnTo>
                <a:lnTo>
                  <a:pt x="76200" y="59267"/>
                </a:lnTo>
                <a:lnTo>
                  <a:pt x="76200" y="67733"/>
                </a:lnTo>
                <a:lnTo>
                  <a:pt x="59267" y="84667"/>
                </a:lnTo>
                <a:lnTo>
                  <a:pt x="50800" y="101600"/>
                </a:lnTo>
                <a:lnTo>
                  <a:pt x="50800" y="118533"/>
                </a:lnTo>
                <a:lnTo>
                  <a:pt x="42333" y="127000"/>
                </a:lnTo>
                <a:lnTo>
                  <a:pt x="33867" y="143933"/>
                </a:lnTo>
                <a:lnTo>
                  <a:pt x="25400" y="160867"/>
                </a:lnTo>
                <a:lnTo>
                  <a:pt x="16933" y="177800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066800" y="4064000"/>
            <a:ext cx="135468" cy="220134"/>
          </a:xfrm>
          <a:custGeom>
            <a:avLst/>
            <a:gdLst/>
            <a:ahLst/>
            <a:cxnLst/>
            <a:rect l="0" t="0" r="0" b="0"/>
            <a:pathLst>
              <a:path w="1354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33867" y="59267"/>
                </a:lnTo>
                <a:lnTo>
                  <a:pt x="42333" y="67733"/>
                </a:lnTo>
                <a:lnTo>
                  <a:pt x="50800" y="84667"/>
                </a:lnTo>
                <a:lnTo>
                  <a:pt x="59267" y="101600"/>
                </a:lnTo>
                <a:lnTo>
                  <a:pt x="67733" y="110067"/>
                </a:lnTo>
                <a:lnTo>
                  <a:pt x="76200" y="127000"/>
                </a:lnTo>
                <a:lnTo>
                  <a:pt x="84667" y="143933"/>
                </a:lnTo>
                <a:lnTo>
                  <a:pt x="93133" y="152400"/>
                </a:lnTo>
                <a:lnTo>
                  <a:pt x="101600" y="169333"/>
                </a:lnTo>
                <a:lnTo>
                  <a:pt x="110067" y="177800"/>
                </a:lnTo>
                <a:lnTo>
                  <a:pt x="118533" y="186267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35467" y="211667"/>
                </a:lnTo>
                <a:lnTo>
                  <a:pt x="135467" y="211667"/>
                </a:lnTo>
                <a:lnTo>
                  <a:pt x="135467" y="220133"/>
                </a:lnTo>
                <a:lnTo>
                  <a:pt x="1354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769533" y="3920067"/>
            <a:ext cx="93135" cy="364067"/>
          </a:xfrm>
          <a:custGeom>
            <a:avLst/>
            <a:gdLst/>
            <a:ahLst/>
            <a:cxnLst/>
            <a:rect l="0" t="0" r="0" b="0"/>
            <a:pathLst>
              <a:path w="93135" h="3640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42334" y="42333"/>
                </a:lnTo>
                <a:lnTo>
                  <a:pt x="50800" y="59266"/>
                </a:lnTo>
                <a:lnTo>
                  <a:pt x="59267" y="76200"/>
                </a:lnTo>
                <a:lnTo>
                  <a:pt x="67734" y="84666"/>
                </a:lnTo>
                <a:lnTo>
                  <a:pt x="76200" y="101600"/>
                </a:lnTo>
                <a:lnTo>
                  <a:pt x="84667" y="127000"/>
                </a:lnTo>
                <a:lnTo>
                  <a:pt x="84667" y="143933"/>
                </a:lnTo>
                <a:lnTo>
                  <a:pt x="93134" y="160866"/>
                </a:lnTo>
                <a:lnTo>
                  <a:pt x="93134" y="186266"/>
                </a:lnTo>
                <a:lnTo>
                  <a:pt x="93134" y="203200"/>
                </a:lnTo>
                <a:lnTo>
                  <a:pt x="93134" y="220133"/>
                </a:lnTo>
                <a:lnTo>
                  <a:pt x="93134" y="237066"/>
                </a:lnTo>
                <a:lnTo>
                  <a:pt x="93134" y="254000"/>
                </a:lnTo>
                <a:lnTo>
                  <a:pt x="84667" y="270933"/>
                </a:lnTo>
                <a:lnTo>
                  <a:pt x="84667" y="287866"/>
                </a:lnTo>
                <a:lnTo>
                  <a:pt x="76200" y="304800"/>
                </a:lnTo>
                <a:lnTo>
                  <a:pt x="67734" y="321733"/>
                </a:lnTo>
                <a:lnTo>
                  <a:pt x="67734" y="330200"/>
                </a:lnTo>
                <a:lnTo>
                  <a:pt x="59267" y="338666"/>
                </a:lnTo>
                <a:lnTo>
                  <a:pt x="50800" y="347133"/>
                </a:lnTo>
                <a:lnTo>
                  <a:pt x="50800" y="355600"/>
                </a:lnTo>
                <a:lnTo>
                  <a:pt x="50800" y="364066"/>
                </a:lnTo>
                <a:lnTo>
                  <a:pt x="42334" y="364066"/>
                </a:lnTo>
                <a:lnTo>
                  <a:pt x="42334" y="364066"/>
                </a:lnTo>
                <a:lnTo>
                  <a:pt x="42334" y="364066"/>
                </a:lnTo>
                <a:lnTo>
                  <a:pt x="42334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930400" y="3911600"/>
            <a:ext cx="84668" cy="364068"/>
          </a:xfrm>
          <a:custGeom>
            <a:avLst/>
            <a:gdLst/>
            <a:ahLst/>
            <a:cxnLst/>
            <a:rect l="0" t="0" r="0" b="0"/>
            <a:pathLst>
              <a:path w="84668" h="364068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42333" y="42333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8467" y="287867"/>
                </a:lnTo>
                <a:lnTo>
                  <a:pt x="16933" y="304800"/>
                </a:lnTo>
                <a:lnTo>
                  <a:pt x="25400" y="321733"/>
                </a:lnTo>
                <a:lnTo>
                  <a:pt x="33867" y="338667"/>
                </a:lnTo>
                <a:lnTo>
                  <a:pt x="42333" y="347133"/>
                </a:lnTo>
                <a:lnTo>
                  <a:pt x="50800" y="355600"/>
                </a:lnTo>
                <a:lnTo>
                  <a:pt x="59267" y="364067"/>
                </a:lnTo>
                <a:lnTo>
                  <a:pt x="67733" y="364067"/>
                </a:lnTo>
                <a:lnTo>
                  <a:pt x="67733" y="364067"/>
                </a:lnTo>
                <a:lnTo>
                  <a:pt x="84667" y="364067"/>
                </a:lnTo>
                <a:lnTo>
                  <a:pt x="84667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006600" y="4013200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42333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3" y="93133"/>
                </a:lnTo>
                <a:lnTo>
                  <a:pt x="59267" y="101600"/>
                </a:lnTo>
                <a:lnTo>
                  <a:pt x="50800" y="118533"/>
                </a:lnTo>
                <a:lnTo>
                  <a:pt x="42333" y="135467"/>
                </a:lnTo>
                <a:lnTo>
                  <a:pt x="33867" y="152400"/>
                </a:lnTo>
                <a:lnTo>
                  <a:pt x="25400" y="160867"/>
                </a:lnTo>
                <a:lnTo>
                  <a:pt x="16933" y="169333"/>
                </a:lnTo>
                <a:lnTo>
                  <a:pt x="16933" y="177800"/>
                </a:lnTo>
                <a:lnTo>
                  <a:pt x="8467" y="186267"/>
                </a:lnTo>
                <a:lnTo>
                  <a:pt x="8467" y="194733"/>
                </a:lnTo>
                <a:lnTo>
                  <a:pt x="0" y="194733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048933" y="4004733"/>
            <a:ext cx="135468" cy="203201"/>
          </a:xfrm>
          <a:custGeom>
            <a:avLst/>
            <a:gdLst/>
            <a:ahLst/>
            <a:cxnLst/>
            <a:rect l="0" t="0" r="0" b="0"/>
            <a:pathLst>
              <a:path w="1354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33867" y="33867"/>
                </a:lnTo>
                <a:lnTo>
                  <a:pt x="33867" y="42334"/>
                </a:lnTo>
                <a:lnTo>
                  <a:pt x="42334" y="50800"/>
                </a:lnTo>
                <a:lnTo>
                  <a:pt x="42334" y="67734"/>
                </a:lnTo>
                <a:lnTo>
                  <a:pt x="42334" y="84667"/>
                </a:lnTo>
                <a:lnTo>
                  <a:pt x="50800" y="93134"/>
                </a:lnTo>
                <a:lnTo>
                  <a:pt x="50800" y="110067"/>
                </a:lnTo>
                <a:lnTo>
                  <a:pt x="59267" y="118534"/>
                </a:lnTo>
                <a:lnTo>
                  <a:pt x="67734" y="135467"/>
                </a:lnTo>
                <a:lnTo>
                  <a:pt x="76200" y="152400"/>
                </a:lnTo>
                <a:lnTo>
                  <a:pt x="84667" y="160867"/>
                </a:lnTo>
                <a:lnTo>
                  <a:pt x="93134" y="169334"/>
                </a:lnTo>
                <a:lnTo>
                  <a:pt x="101600" y="186267"/>
                </a:lnTo>
                <a:lnTo>
                  <a:pt x="110067" y="194734"/>
                </a:lnTo>
                <a:lnTo>
                  <a:pt x="127000" y="194734"/>
                </a:lnTo>
                <a:lnTo>
                  <a:pt x="127000" y="194734"/>
                </a:lnTo>
                <a:lnTo>
                  <a:pt x="135467" y="203200"/>
                </a:lnTo>
                <a:lnTo>
                  <a:pt x="135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472267" y="3843867"/>
            <a:ext cx="143934" cy="457201"/>
          </a:xfrm>
          <a:custGeom>
            <a:avLst/>
            <a:gdLst/>
            <a:ahLst/>
            <a:cxnLst/>
            <a:rect l="0" t="0" r="0" b="0"/>
            <a:pathLst>
              <a:path w="143934" h="4572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33866" y="25400"/>
                </a:lnTo>
                <a:lnTo>
                  <a:pt x="50800" y="33866"/>
                </a:lnTo>
                <a:lnTo>
                  <a:pt x="59266" y="50800"/>
                </a:lnTo>
                <a:lnTo>
                  <a:pt x="67733" y="59266"/>
                </a:lnTo>
                <a:lnTo>
                  <a:pt x="84666" y="76200"/>
                </a:lnTo>
                <a:lnTo>
                  <a:pt x="101600" y="93133"/>
                </a:lnTo>
                <a:lnTo>
                  <a:pt x="110066" y="110066"/>
                </a:lnTo>
                <a:lnTo>
                  <a:pt x="118533" y="135466"/>
                </a:lnTo>
                <a:lnTo>
                  <a:pt x="127000" y="160866"/>
                </a:lnTo>
                <a:lnTo>
                  <a:pt x="135466" y="186266"/>
                </a:lnTo>
                <a:lnTo>
                  <a:pt x="143933" y="211666"/>
                </a:lnTo>
                <a:lnTo>
                  <a:pt x="143933" y="237066"/>
                </a:lnTo>
                <a:lnTo>
                  <a:pt x="143933" y="262466"/>
                </a:lnTo>
                <a:lnTo>
                  <a:pt x="135466" y="287866"/>
                </a:lnTo>
                <a:lnTo>
                  <a:pt x="127000" y="313266"/>
                </a:lnTo>
                <a:lnTo>
                  <a:pt x="118533" y="338666"/>
                </a:lnTo>
                <a:lnTo>
                  <a:pt x="110066" y="364066"/>
                </a:lnTo>
                <a:lnTo>
                  <a:pt x="101600" y="381000"/>
                </a:lnTo>
                <a:lnTo>
                  <a:pt x="93133" y="406400"/>
                </a:lnTo>
                <a:lnTo>
                  <a:pt x="76200" y="431800"/>
                </a:lnTo>
                <a:lnTo>
                  <a:pt x="76200" y="431800"/>
                </a:lnTo>
                <a:lnTo>
                  <a:pt x="67733" y="457200"/>
                </a:lnTo>
                <a:lnTo>
                  <a:pt x="67733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346200" y="3996267"/>
            <a:ext cx="16934" cy="211667"/>
          </a:xfrm>
          <a:custGeom>
            <a:avLst/>
            <a:gdLst/>
            <a:ahLst/>
            <a:cxnLst/>
            <a:rect l="0" t="0" r="0" b="0"/>
            <a:pathLst>
              <a:path w="16934" h="211667">
                <a:moveTo>
                  <a:pt x="8467" y="8466"/>
                </a:move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303867" y="41063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15533" y="3996267"/>
            <a:ext cx="135468" cy="127001"/>
          </a:xfrm>
          <a:custGeom>
            <a:avLst/>
            <a:gdLst/>
            <a:ahLst/>
            <a:cxnLst/>
            <a:rect l="0" t="0" r="0" b="0"/>
            <a:pathLst>
              <a:path w="135468" h="1270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7" y="110066"/>
                </a:lnTo>
                <a:lnTo>
                  <a:pt x="50800" y="118533"/>
                </a:lnTo>
                <a:lnTo>
                  <a:pt x="59267" y="118533"/>
                </a:lnTo>
                <a:lnTo>
                  <a:pt x="76200" y="118533"/>
                </a:lnTo>
                <a:lnTo>
                  <a:pt x="93134" y="127000"/>
                </a:lnTo>
                <a:lnTo>
                  <a:pt x="101600" y="127000"/>
                </a:lnTo>
                <a:lnTo>
                  <a:pt x="118534" y="118533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35467" y="118533"/>
                </a:lnTo>
                <a:lnTo>
                  <a:pt x="135467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617133" y="3962400"/>
            <a:ext cx="16935" cy="287868"/>
          </a:xfrm>
          <a:custGeom>
            <a:avLst/>
            <a:gdLst/>
            <a:ahLst/>
            <a:cxnLst/>
            <a:rect l="0" t="0" r="0" b="0"/>
            <a:pathLst>
              <a:path w="16935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43933"/>
                </a:lnTo>
                <a:lnTo>
                  <a:pt x="0" y="177800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79400"/>
                </a:lnTo>
                <a:lnTo>
                  <a:pt x="8467" y="279400"/>
                </a:lnTo>
                <a:lnTo>
                  <a:pt x="16934" y="287867"/>
                </a:lnTo>
                <a:lnTo>
                  <a:pt x="16934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184400" y="4080933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379133" y="3945467"/>
            <a:ext cx="110068" cy="152401"/>
          </a:xfrm>
          <a:custGeom>
            <a:avLst/>
            <a:gdLst/>
            <a:ahLst/>
            <a:cxnLst/>
            <a:rect l="0" t="0" r="0" b="0"/>
            <a:pathLst>
              <a:path w="110068" h="1524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16934" y="110066"/>
                </a:lnTo>
                <a:lnTo>
                  <a:pt x="25400" y="118533"/>
                </a:lnTo>
                <a:lnTo>
                  <a:pt x="33867" y="127000"/>
                </a:lnTo>
                <a:lnTo>
                  <a:pt x="42334" y="135466"/>
                </a:lnTo>
                <a:lnTo>
                  <a:pt x="50800" y="143933"/>
                </a:lnTo>
                <a:lnTo>
                  <a:pt x="67734" y="143933"/>
                </a:lnTo>
                <a:lnTo>
                  <a:pt x="76200" y="143933"/>
                </a:lnTo>
                <a:lnTo>
                  <a:pt x="93134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0067" y="143933"/>
                </a:lnTo>
                <a:lnTo>
                  <a:pt x="110067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463800" y="3928533"/>
            <a:ext cx="16934" cy="347135"/>
          </a:xfrm>
          <a:custGeom>
            <a:avLst/>
            <a:gdLst/>
            <a:ahLst/>
            <a:cxnLst/>
            <a:rect l="0" t="0" r="0" b="0"/>
            <a:pathLst>
              <a:path w="16934" h="347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20134"/>
                </a:lnTo>
                <a:lnTo>
                  <a:pt x="8467" y="254000"/>
                </a:lnTo>
                <a:lnTo>
                  <a:pt x="8467" y="287867"/>
                </a:lnTo>
                <a:lnTo>
                  <a:pt x="8467" y="321734"/>
                </a:lnTo>
                <a:lnTo>
                  <a:pt x="8467" y="321734"/>
                </a:lnTo>
                <a:lnTo>
                  <a:pt x="8467" y="347134"/>
                </a:lnTo>
                <a:lnTo>
                  <a:pt x="8467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794000" y="3725333"/>
            <a:ext cx="67734" cy="67735"/>
          </a:xfrm>
          <a:custGeom>
            <a:avLst/>
            <a:gdLst/>
            <a:ahLst/>
            <a:cxnLst/>
            <a:rect l="0" t="0" r="0" b="0"/>
            <a:pathLst>
              <a:path w="67734" h="67735">
                <a:moveTo>
                  <a:pt x="33867" y="0"/>
                </a:moveTo>
                <a:lnTo>
                  <a:pt x="33867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59267"/>
                </a:lnTo>
                <a:lnTo>
                  <a:pt x="33867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7" y="25400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42334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9267"/>
                </a:lnTo>
                <a:lnTo>
                  <a:pt x="59267" y="59267"/>
                </a:lnTo>
                <a:lnTo>
                  <a:pt x="59267" y="67734"/>
                </a:lnTo>
                <a:lnTo>
                  <a:pt x="50800" y="67734"/>
                </a:lnTo>
                <a:lnTo>
                  <a:pt x="42333" y="67734"/>
                </a:lnTo>
                <a:lnTo>
                  <a:pt x="33867" y="67734"/>
                </a:lnTo>
                <a:lnTo>
                  <a:pt x="25400" y="67734"/>
                </a:lnTo>
                <a:lnTo>
                  <a:pt x="25400" y="59267"/>
                </a:lnTo>
                <a:lnTo>
                  <a:pt x="16933" y="59267"/>
                </a:lnTo>
                <a:lnTo>
                  <a:pt x="8467" y="50800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67733" y="42334"/>
                </a:lnTo>
                <a:lnTo>
                  <a:pt x="67733" y="42334"/>
                </a:lnTo>
                <a:lnTo>
                  <a:pt x="67733" y="42334"/>
                </a:lnTo>
                <a:lnTo>
                  <a:pt x="59267" y="50800"/>
                </a:lnTo>
                <a:lnTo>
                  <a:pt x="59267" y="42334"/>
                </a:lnTo>
                <a:lnTo>
                  <a:pt x="59267" y="42334"/>
                </a:lnTo>
                <a:lnTo>
                  <a:pt x="50800" y="42334"/>
                </a:lnTo>
                <a:lnTo>
                  <a:pt x="50800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115733" y="3259667"/>
            <a:ext cx="135468" cy="364067"/>
          </a:xfrm>
          <a:custGeom>
            <a:avLst/>
            <a:gdLst/>
            <a:ahLst/>
            <a:cxnLst/>
            <a:rect l="0" t="0" r="0" b="0"/>
            <a:pathLst>
              <a:path w="135468" h="364067">
                <a:moveTo>
                  <a:pt x="135467" y="8466"/>
                </a:moveTo>
                <a:lnTo>
                  <a:pt x="135467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25400"/>
                </a:lnTo>
                <a:lnTo>
                  <a:pt x="59267" y="42333"/>
                </a:lnTo>
                <a:lnTo>
                  <a:pt x="42334" y="50800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4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8467" y="254000"/>
                </a:lnTo>
                <a:lnTo>
                  <a:pt x="16934" y="279400"/>
                </a:lnTo>
                <a:lnTo>
                  <a:pt x="25400" y="296333"/>
                </a:lnTo>
                <a:lnTo>
                  <a:pt x="42334" y="313266"/>
                </a:lnTo>
                <a:lnTo>
                  <a:pt x="59267" y="330200"/>
                </a:lnTo>
                <a:lnTo>
                  <a:pt x="76200" y="347133"/>
                </a:lnTo>
                <a:lnTo>
                  <a:pt x="93134" y="355600"/>
                </a:lnTo>
                <a:lnTo>
                  <a:pt x="110067" y="364066"/>
                </a:lnTo>
                <a:lnTo>
                  <a:pt x="110067" y="364066"/>
                </a:lnTo>
                <a:lnTo>
                  <a:pt x="127000" y="364066"/>
                </a:lnTo>
                <a:lnTo>
                  <a:pt x="127000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293533" y="3335867"/>
            <a:ext cx="118535" cy="254001"/>
          </a:xfrm>
          <a:custGeom>
            <a:avLst/>
            <a:gdLst/>
            <a:ahLst/>
            <a:cxnLst/>
            <a:rect l="0" t="0" r="0" b="0"/>
            <a:pathLst>
              <a:path w="118535" h="2540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8534" y="16933"/>
                </a:lnTo>
                <a:lnTo>
                  <a:pt x="110067" y="33866"/>
                </a:lnTo>
                <a:lnTo>
                  <a:pt x="110067" y="50800"/>
                </a:lnTo>
                <a:lnTo>
                  <a:pt x="110067" y="76200"/>
                </a:lnTo>
                <a:lnTo>
                  <a:pt x="101600" y="101600"/>
                </a:lnTo>
                <a:lnTo>
                  <a:pt x="93134" y="127000"/>
                </a:lnTo>
                <a:lnTo>
                  <a:pt x="76200" y="152400"/>
                </a:lnTo>
                <a:lnTo>
                  <a:pt x="67734" y="177800"/>
                </a:lnTo>
                <a:lnTo>
                  <a:pt x="50800" y="203200"/>
                </a:lnTo>
                <a:lnTo>
                  <a:pt x="42334" y="220133"/>
                </a:lnTo>
                <a:lnTo>
                  <a:pt x="33867" y="245533"/>
                </a:lnTo>
                <a:lnTo>
                  <a:pt x="16934" y="254000"/>
                </a:lnTo>
                <a:lnTo>
                  <a:pt x="16934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276600" y="3395133"/>
            <a:ext cx="186268" cy="194735"/>
          </a:xfrm>
          <a:custGeom>
            <a:avLst/>
            <a:gdLst/>
            <a:ahLst/>
            <a:cxnLst/>
            <a:rect l="0" t="0" r="0" b="0"/>
            <a:pathLst>
              <a:path w="186268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33867" y="33867"/>
                </a:lnTo>
                <a:lnTo>
                  <a:pt x="50800" y="42334"/>
                </a:lnTo>
                <a:lnTo>
                  <a:pt x="59267" y="59267"/>
                </a:lnTo>
                <a:lnTo>
                  <a:pt x="76200" y="76200"/>
                </a:lnTo>
                <a:lnTo>
                  <a:pt x="84667" y="101600"/>
                </a:lnTo>
                <a:lnTo>
                  <a:pt x="101600" y="118534"/>
                </a:lnTo>
                <a:lnTo>
                  <a:pt x="110067" y="135467"/>
                </a:lnTo>
                <a:lnTo>
                  <a:pt x="118533" y="152400"/>
                </a:lnTo>
                <a:lnTo>
                  <a:pt x="127000" y="169334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9333" y="194734"/>
                </a:lnTo>
                <a:lnTo>
                  <a:pt x="177800" y="194734"/>
                </a:lnTo>
                <a:lnTo>
                  <a:pt x="177800" y="194734"/>
                </a:lnTo>
                <a:lnTo>
                  <a:pt x="186267" y="186267"/>
                </a:lnTo>
                <a:lnTo>
                  <a:pt x="1862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598333" y="3386667"/>
            <a:ext cx="25401" cy="211667"/>
          </a:xfrm>
          <a:custGeom>
            <a:avLst/>
            <a:gdLst/>
            <a:ahLst/>
            <a:cxnLst/>
            <a:rect l="0" t="0" r="0" b="0"/>
            <a:pathLst>
              <a:path w="25401" h="211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6"/>
                </a:lnTo>
                <a:lnTo>
                  <a:pt x="25400" y="177800"/>
                </a:lnTo>
                <a:lnTo>
                  <a:pt x="25400" y="186266"/>
                </a:lnTo>
                <a:lnTo>
                  <a:pt x="25400" y="203200"/>
                </a:lnTo>
                <a:lnTo>
                  <a:pt x="25400" y="203200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539067" y="3479800"/>
            <a:ext cx="211667" cy="50801"/>
          </a:xfrm>
          <a:custGeom>
            <a:avLst/>
            <a:gdLst/>
            <a:ahLst/>
            <a:cxnLst/>
            <a:rect l="0" t="0" r="0" b="0"/>
            <a:pathLst>
              <a:path w="211667" h="50801">
                <a:moveTo>
                  <a:pt x="33866" y="50800"/>
                </a:moveTo>
                <a:lnTo>
                  <a:pt x="33866" y="42333"/>
                </a:lnTo>
                <a:lnTo>
                  <a:pt x="25400" y="33867"/>
                </a:lnTo>
                <a:lnTo>
                  <a:pt x="16933" y="25400"/>
                </a:lnTo>
                <a:lnTo>
                  <a:pt x="8466" y="16933"/>
                </a:lnTo>
                <a:lnTo>
                  <a:pt x="8466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6" y="0"/>
                </a:lnTo>
                <a:lnTo>
                  <a:pt x="84666" y="0"/>
                </a:lnTo>
                <a:lnTo>
                  <a:pt x="110066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6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776133" y="3335867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25400" y="0"/>
                </a:moveTo>
                <a:lnTo>
                  <a:pt x="25400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16934" y="127000"/>
                </a:lnTo>
                <a:lnTo>
                  <a:pt x="25400" y="135466"/>
                </a:lnTo>
                <a:lnTo>
                  <a:pt x="42334" y="143933"/>
                </a:lnTo>
                <a:lnTo>
                  <a:pt x="50800" y="143933"/>
                </a:lnTo>
                <a:lnTo>
                  <a:pt x="67734" y="152400"/>
                </a:lnTo>
                <a:lnTo>
                  <a:pt x="84667" y="152400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35467" y="118533"/>
                </a:lnTo>
                <a:lnTo>
                  <a:pt x="135467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903133" y="33189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16934" y="127000"/>
                </a:lnTo>
                <a:lnTo>
                  <a:pt x="16934" y="143934"/>
                </a:lnTo>
                <a:lnTo>
                  <a:pt x="16934" y="169334"/>
                </a:lnTo>
                <a:lnTo>
                  <a:pt x="16934" y="186267"/>
                </a:lnTo>
                <a:lnTo>
                  <a:pt x="16934" y="203200"/>
                </a:lnTo>
                <a:lnTo>
                  <a:pt x="16934" y="220134"/>
                </a:lnTo>
                <a:lnTo>
                  <a:pt x="16934" y="237067"/>
                </a:lnTo>
                <a:lnTo>
                  <a:pt x="16934" y="245534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987800" y="3251200"/>
            <a:ext cx="160868" cy="414868"/>
          </a:xfrm>
          <a:custGeom>
            <a:avLst/>
            <a:gdLst/>
            <a:ahLst/>
            <a:cxnLst/>
            <a:rect l="0" t="0" r="0" b="0"/>
            <a:pathLst>
              <a:path w="160868" h="414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59267" y="33867"/>
                </a:lnTo>
                <a:lnTo>
                  <a:pt x="76200" y="59267"/>
                </a:lnTo>
                <a:lnTo>
                  <a:pt x="93133" y="84667"/>
                </a:lnTo>
                <a:lnTo>
                  <a:pt x="110067" y="118533"/>
                </a:lnTo>
                <a:lnTo>
                  <a:pt x="127000" y="152400"/>
                </a:lnTo>
                <a:lnTo>
                  <a:pt x="143933" y="186267"/>
                </a:lnTo>
                <a:lnTo>
                  <a:pt x="152400" y="228600"/>
                </a:lnTo>
                <a:lnTo>
                  <a:pt x="160867" y="262467"/>
                </a:lnTo>
                <a:lnTo>
                  <a:pt x="160867" y="296333"/>
                </a:lnTo>
                <a:lnTo>
                  <a:pt x="152400" y="321733"/>
                </a:lnTo>
                <a:lnTo>
                  <a:pt x="135467" y="338667"/>
                </a:lnTo>
                <a:lnTo>
                  <a:pt x="118533" y="364067"/>
                </a:lnTo>
                <a:lnTo>
                  <a:pt x="93133" y="381000"/>
                </a:lnTo>
                <a:lnTo>
                  <a:pt x="67733" y="389467"/>
                </a:lnTo>
                <a:lnTo>
                  <a:pt x="50800" y="397933"/>
                </a:lnTo>
                <a:lnTo>
                  <a:pt x="33867" y="406400"/>
                </a:lnTo>
                <a:lnTo>
                  <a:pt x="33867" y="406400"/>
                </a:lnTo>
                <a:lnTo>
                  <a:pt x="25400" y="414867"/>
                </a:lnTo>
                <a:lnTo>
                  <a:pt x="25400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183467" y="3750733"/>
            <a:ext cx="1168401" cy="33868"/>
          </a:xfrm>
          <a:custGeom>
            <a:avLst/>
            <a:gdLst/>
            <a:ahLst/>
            <a:cxnLst/>
            <a:rect l="0" t="0" r="0" b="0"/>
            <a:pathLst>
              <a:path w="1168401" h="33868">
                <a:moveTo>
                  <a:pt x="1168400" y="0"/>
                </a:moveTo>
                <a:lnTo>
                  <a:pt x="1168400" y="0"/>
                </a:lnTo>
                <a:lnTo>
                  <a:pt x="1159933" y="8467"/>
                </a:lnTo>
                <a:lnTo>
                  <a:pt x="1143000" y="8467"/>
                </a:lnTo>
                <a:lnTo>
                  <a:pt x="1126066" y="8467"/>
                </a:lnTo>
                <a:lnTo>
                  <a:pt x="1100666" y="8467"/>
                </a:lnTo>
                <a:lnTo>
                  <a:pt x="1075266" y="8467"/>
                </a:lnTo>
                <a:lnTo>
                  <a:pt x="1049866" y="0"/>
                </a:lnTo>
                <a:lnTo>
                  <a:pt x="1007533" y="0"/>
                </a:lnTo>
                <a:lnTo>
                  <a:pt x="973666" y="0"/>
                </a:lnTo>
                <a:lnTo>
                  <a:pt x="931333" y="0"/>
                </a:lnTo>
                <a:lnTo>
                  <a:pt x="880533" y="0"/>
                </a:lnTo>
                <a:lnTo>
                  <a:pt x="829733" y="0"/>
                </a:lnTo>
                <a:lnTo>
                  <a:pt x="778933" y="0"/>
                </a:lnTo>
                <a:lnTo>
                  <a:pt x="728133" y="0"/>
                </a:lnTo>
                <a:lnTo>
                  <a:pt x="668866" y="0"/>
                </a:lnTo>
                <a:lnTo>
                  <a:pt x="609600" y="0"/>
                </a:lnTo>
                <a:lnTo>
                  <a:pt x="541866" y="0"/>
                </a:lnTo>
                <a:lnTo>
                  <a:pt x="482600" y="8467"/>
                </a:lnTo>
                <a:lnTo>
                  <a:pt x="423333" y="8467"/>
                </a:lnTo>
                <a:lnTo>
                  <a:pt x="355600" y="8467"/>
                </a:lnTo>
                <a:lnTo>
                  <a:pt x="296333" y="8467"/>
                </a:lnTo>
                <a:lnTo>
                  <a:pt x="237066" y="16934"/>
                </a:lnTo>
                <a:lnTo>
                  <a:pt x="186266" y="25400"/>
                </a:lnTo>
                <a:lnTo>
                  <a:pt x="135466" y="25400"/>
                </a:lnTo>
                <a:lnTo>
                  <a:pt x="93133" y="25400"/>
                </a:lnTo>
                <a:lnTo>
                  <a:pt x="50800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445933" y="3860800"/>
            <a:ext cx="127001" cy="304801"/>
          </a:xfrm>
          <a:custGeom>
            <a:avLst/>
            <a:gdLst/>
            <a:ahLst/>
            <a:cxnLst/>
            <a:rect l="0" t="0" r="0" b="0"/>
            <a:pathLst>
              <a:path w="127001" h="304801">
                <a:moveTo>
                  <a:pt x="127000" y="0"/>
                </a:moveTo>
                <a:lnTo>
                  <a:pt x="118534" y="0"/>
                </a:lnTo>
                <a:lnTo>
                  <a:pt x="118534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7" y="42333"/>
                </a:lnTo>
                <a:lnTo>
                  <a:pt x="110067" y="67733"/>
                </a:lnTo>
                <a:lnTo>
                  <a:pt x="101600" y="93133"/>
                </a:lnTo>
                <a:lnTo>
                  <a:pt x="93134" y="118533"/>
                </a:lnTo>
                <a:lnTo>
                  <a:pt x="76200" y="152400"/>
                </a:lnTo>
                <a:lnTo>
                  <a:pt x="67734" y="177800"/>
                </a:lnTo>
                <a:lnTo>
                  <a:pt x="59267" y="203200"/>
                </a:lnTo>
                <a:lnTo>
                  <a:pt x="42334" y="237067"/>
                </a:lnTo>
                <a:lnTo>
                  <a:pt x="33867" y="254000"/>
                </a:lnTo>
                <a:lnTo>
                  <a:pt x="25400" y="270933"/>
                </a:lnTo>
                <a:lnTo>
                  <a:pt x="16934" y="287867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378200" y="3894667"/>
            <a:ext cx="211668" cy="228601"/>
          </a:xfrm>
          <a:custGeom>
            <a:avLst/>
            <a:gdLst/>
            <a:ahLst/>
            <a:cxnLst/>
            <a:rect l="0" t="0" r="0" b="0"/>
            <a:pathLst>
              <a:path w="211668" h="228601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7" y="42333"/>
                </a:lnTo>
                <a:lnTo>
                  <a:pt x="50800" y="59266"/>
                </a:lnTo>
                <a:lnTo>
                  <a:pt x="67733" y="76200"/>
                </a:lnTo>
                <a:lnTo>
                  <a:pt x="76200" y="93133"/>
                </a:lnTo>
                <a:lnTo>
                  <a:pt x="93133" y="110066"/>
                </a:lnTo>
                <a:lnTo>
                  <a:pt x="118533" y="127000"/>
                </a:lnTo>
                <a:lnTo>
                  <a:pt x="135467" y="143933"/>
                </a:lnTo>
                <a:lnTo>
                  <a:pt x="143933" y="160866"/>
                </a:lnTo>
                <a:lnTo>
                  <a:pt x="160867" y="177800"/>
                </a:lnTo>
                <a:lnTo>
                  <a:pt x="169333" y="186266"/>
                </a:lnTo>
                <a:lnTo>
                  <a:pt x="186267" y="203200"/>
                </a:lnTo>
                <a:lnTo>
                  <a:pt x="186267" y="211666"/>
                </a:lnTo>
                <a:lnTo>
                  <a:pt x="194733" y="220133"/>
                </a:lnTo>
                <a:lnTo>
                  <a:pt x="203200" y="220133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11667" y="228600"/>
                </a:lnTo>
                <a:lnTo>
                  <a:pt x="211667" y="228600"/>
                </a:lnTo>
                <a:lnTo>
                  <a:pt x="211667" y="228600"/>
                </a:lnTo>
                <a:lnTo>
                  <a:pt x="2116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666067" y="4021667"/>
            <a:ext cx="220134" cy="8467"/>
          </a:xfrm>
          <a:custGeom>
            <a:avLst/>
            <a:gdLst/>
            <a:ahLst/>
            <a:cxnLst/>
            <a:rect l="0" t="0" r="0" b="0"/>
            <a:pathLst>
              <a:path w="2201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8466"/>
                </a:lnTo>
                <a:lnTo>
                  <a:pt x="59266" y="8466"/>
                </a:lnTo>
                <a:lnTo>
                  <a:pt x="84666" y="8466"/>
                </a:lnTo>
                <a:lnTo>
                  <a:pt x="110066" y="8466"/>
                </a:lnTo>
                <a:lnTo>
                  <a:pt x="135466" y="8466"/>
                </a:lnTo>
                <a:lnTo>
                  <a:pt x="160866" y="8466"/>
                </a:lnTo>
                <a:lnTo>
                  <a:pt x="186266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20133" y="8466"/>
                </a:lnTo>
                <a:lnTo>
                  <a:pt x="2201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810000" y="3928533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0" y="67734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194734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945467" y="3860800"/>
            <a:ext cx="203201" cy="287868"/>
          </a:xfrm>
          <a:custGeom>
            <a:avLst/>
            <a:gdLst/>
            <a:ahLst/>
            <a:cxnLst/>
            <a:rect l="0" t="0" r="0" b="0"/>
            <a:pathLst>
              <a:path w="203201" h="287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25400"/>
                </a:lnTo>
                <a:lnTo>
                  <a:pt x="127000" y="33867"/>
                </a:lnTo>
                <a:lnTo>
                  <a:pt x="127000" y="50800"/>
                </a:lnTo>
                <a:lnTo>
                  <a:pt x="127000" y="59267"/>
                </a:lnTo>
                <a:lnTo>
                  <a:pt x="118533" y="76200"/>
                </a:lnTo>
                <a:lnTo>
                  <a:pt x="110066" y="84667"/>
                </a:lnTo>
                <a:lnTo>
                  <a:pt x="101600" y="93133"/>
                </a:lnTo>
                <a:lnTo>
                  <a:pt x="84666" y="101600"/>
                </a:lnTo>
                <a:lnTo>
                  <a:pt x="76200" y="110067"/>
                </a:lnTo>
                <a:lnTo>
                  <a:pt x="67733" y="118533"/>
                </a:lnTo>
                <a:lnTo>
                  <a:pt x="59266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3" y="118533"/>
                </a:lnTo>
                <a:lnTo>
                  <a:pt x="84666" y="118533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35466" y="127000"/>
                </a:lnTo>
                <a:lnTo>
                  <a:pt x="160866" y="135467"/>
                </a:lnTo>
                <a:lnTo>
                  <a:pt x="169333" y="143933"/>
                </a:lnTo>
                <a:lnTo>
                  <a:pt x="186266" y="160867"/>
                </a:lnTo>
                <a:lnTo>
                  <a:pt x="194733" y="177800"/>
                </a:lnTo>
                <a:lnTo>
                  <a:pt x="203200" y="194733"/>
                </a:lnTo>
                <a:lnTo>
                  <a:pt x="203200" y="211667"/>
                </a:lnTo>
                <a:lnTo>
                  <a:pt x="194733" y="228600"/>
                </a:lnTo>
                <a:lnTo>
                  <a:pt x="177800" y="245533"/>
                </a:lnTo>
                <a:lnTo>
                  <a:pt x="169333" y="254000"/>
                </a:lnTo>
                <a:lnTo>
                  <a:pt x="160866" y="270933"/>
                </a:lnTo>
                <a:lnTo>
                  <a:pt x="143933" y="279400"/>
                </a:lnTo>
                <a:lnTo>
                  <a:pt x="127000" y="287867"/>
                </a:lnTo>
                <a:lnTo>
                  <a:pt x="118533" y="287867"/>
                </a:lnTo>
                <a:lnTo>
                  <a:pt x="110066" y="287867"/>
                </a:lnTo>
                <a:lnTo>
                  <a:pt x="110066" y="287867"/>
                </a:lnTo>
                <a:lnTo>
                  <a:pt x="110066" y="287867"/>
                </a:lnTo>
                <a:lnTo>
                  <a:pt x="101600" y="287867"/>
                </a:lnTo>
                <a:lnTo>
                  <a:pt x="10160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174067" y="3835400"/>
            <a:ext cx="169334" cy="414868"/>
          </a:xfrm>
          <a:custGeom>
            <a:avLst/>
            <a:gdLst/>
            <a:ahLst/>
            <a:cxnLst/>
            <a:rect l="0" t="0" r="0" b="0"/>
            <a:pathLst>
              <a:path w="169334" h="4148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16933"/>
                </a:lnTo>
                <a:lnTo>
                  <a:pt x="59266" y="33867"/>
                </a:lnTo>
                <a:lnTo>
                  <a:pt x="84666" y="50800"/>
                </a:lnTo>
                <a:lnTo>
                  <a:pt x="101600" y="67733"/>
                </a:lnTo>
                <a:lnTo>
                  <a:pt x="127000" y="101600"/>
                </a:lnTo>
                <a:lnTo>
                  <a:pt x="143933" y="135467"/>
                </a:lnTo>
                <a:lnTo>
                  <a:pt x="160866" y="169333"/>
                </a:lnTo>
                <a:lnTo>
                  <a:pt x="169333" y="203200"/>
                </a:lnTo>
                <a:lnTo>
                  <a:pt x="169333" y="237067"/>
                </a:lnTo>
                <a:lnTo>
                  <a:pt x="169333" y="270933"/>
                </a:lnTo>
                <a:lnTo>
                  <a:pt x="160866" y="296333"/>
                </a:lnTo>
                <a:lnTo>
                  <a:pt x="152400" y="330200"/>
                </a:lnTo>
                <a:lnTo>
                  <a:pt x="135466" y="347133"/>
                </a:lnTo>
                <a:lnTo>
                  <a:pt x="118533" y="372533"/>
                </a:lnTo>
                <a:lnTo>
                  <a:pt x="101600" y="389467"/>
                </a:lnTo>
                <a:lnTo>
                  <a:pt x="76200" y="397933"/>
                </a:lnTo>
                <a:lnTo>
                  <a:pt x="50800" y="406400"/>
                </a:lnTo>
                <a:lnTo>
                  <a:pt x="50800" y="406400"/>
                </a:lnTo>
                <a:lnTo>
                  <a:pt x="25400" y="414867"/>
                </a:lnTo>
                <a:lnTo>
                  <a:pt x="25400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191933" y="3784600"/>
            <a:ext cx="135468" cy="414868"/>
          </a:xfrm>
          <a:custGeom>
            <a:avLst/>
            <a:gdLst/>
            <a:ahLst/>
            <a:cxnLst/>
            <a:rect l="0" t="0" r="0" b="0"/>
            <a:pathLst>
              <a:path w="135468" h="414868">
                <a:moveTo>
                  <a:pt x="135467" y="0"/>
                </a:moveTo>
                <a:lnTo>
                  <a:pt x="127000" y="8467"/>
                </a:lnTo>
                <a:lnTo>
                  <a:pt x="118534" y="8467"/>
                </a:lnTo>
                <a:lnTo>
                  <a:pt x="110067" y="25400"/>
                </a:lnTo>
                <a:lnTo>
                  <a:pt x="101600" y="33867"/>
                </a:lnTo>
                <a:lnTo>
                  <a:pt x="93134" y="42333"/>
                </a:lnTo>
                <a:lnTo>
                  <a:pt x="76200" y="59267"/>
                </a:lnTo>
                <a:lnTo>
                  <a:pt x="59267" y="84667"/>
                </a:lnTo>
                <a:lnTo>
                  <a:pt x="50800" y="101600"/>
                </a:lnTo>
                <a:lnTo>
                  <a:pt x="33867" y="118533"/>
                </a:lnTo>
                <a:lnTo>
                  <a:pt x="25400" y="143933"/>
                </a:lnTo>
                <a:lnTo>
                  <a:pt x="16934" y="169333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7" y="296333"/>
                </a:lnTo>
                <a:lnTo>
                  <a:pt x="16934" y="321733"/>
                </a:lnTo>
                <a:lnTo>
                  <a:pt x="33867" y="338667"/>
                </a:lnTo>
                <a:lnTo>
                  <a:pt x="50800" y="364067"/>
                </a:lnTo>
                <a:lnTo>
                  <a:pt x="67734" y="381000"/>
                </a:lnTo>
                <a:lnTo>
                  <a:pt x="93134" y="406400"/>
                </a:lnTo>
                <a:lnTo>
                  <a:pt x="93134" y="406400"/>
                </a:lnTo>
                <a:lnTo>
                  <a:pt x="110067" y="414867"/>
                </a:lnTo>
                <a:lnTo>
                  <a:pt x="110067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938867" y="3191933"/>
            <a:ext cx="592667" cy="508001"/>
          </a:xfrm>
          <a:custGeom>
            <a:avLst/>
            <a:gdLst/>
            <a:ahLst/>
            <a:cxnLst/>
            <a:rect l="0" t="0" r="0" b="0"/>
            <a:pathLst>
              <a:path w="592667" h="508001">
                <a:moveTo>
                  <a:pt x="592666" y="0"/>
                </a:moveTo>
                <a:lnTo>
                  <a:pt x="592666" y="0"/>
                </a:lnTo>
                <a:lnTo>
                  <a:pt x="592666" y="0"/>
                </a:lnTo>
                <a:lnTo>
                  <a:pt x="592666" y="0"/>
                </a:lnTo>
                <a:lnTo>
                  <a:pt x="592666" y="8467"/>
                </a:lnTo>
                <a:lnTo>
                  <a:pt x="584200" y="16934"/>
                </a:lnTo>
                <a:lnTo>
                  <a:pt x="575733" y="33867"/>
                </a:lnTo>
                <a:lnTo>
                  <a:pt x="558800" y="50800"/>
                </a:lnTo>
                <a:lnTo>
                  <a:pt x="541866" y="67734"/>
                </a:lnTo>
                <a:lnTo>
                  <a:pt x="516466" y="93134"/>
                </a:lnTo>
                <a:lnTo>
                  <a:pt x="482600" y="118534"/>
                </a:lnTo>
                <a:lnTo>
                  <a:pt x="457200" y="143934"/>
                </a:lnTo>
                <a:lnTo>
                  <a:pt x="431800" y="169334"/>
                </a:lnTo>
                <a:lnTo>
                  <a:pt x="397933" y="203200"/>
                </a:lnTo>
                <a:lnTo>
                  <a:pt x="364066" y="228600"/>
                </a:lnTo>
                <a:lnTo>
                  <a:pt x="330200" y="254000"/>
                </a:lnTo>
                <a:lnTo>
                  <a:pt x="296333" y="287867"/>
                </a:lnTo>
                <a:lnTo>
                  <a:pt x="262466" y="313267"/>
                </a:lnTo>
                <a:lnTo>
                  <a:pt x="220133" y="338667"/>
                </a:lnTo>
                <a:lnTo>
                  <a:pt x="186266" y="372534"/>
                </a:lnTo>
                <a:lnTo>
                  <a:pt x="152400" y="397934"/>
                </a:lnTo>
                <a:lnTo>
                  <a:pt x="118533" y="414867"/>
                </a:lnTo>
                <a:lnTo>
                  <a:pt x="93133" y="440267"/>
                </a:lnTo>
                <a:lnTo>
                  <a:pt x="59266" y="457200"/>
                </a:lnTo>
                <a:lnTo>
                  <a:pt x="42333" y="465667"/>
                </a:lnTo>
                <a:lnTo>
                  <a:pt x="25400" y="482600"/>
                </a:lnTo>
                <a:lnTo>
                  <a:pt x="16933" y="491067"/>
                </a:lnTo>
                <a:lnTo>
                  <a:pt x="8466" y="499534"/>
                </a:lnTo>
                <a:lnTo>
                  <a:pt x="0" y="499534"/>
                </a:lnTo>
                <a:lnTo>
                  <a:pt x="0" y="508000"/>
                </a:lnTo>
                <a:lnTo>
                  <a:pt x="0" y="508000"/>
                </a:lnTo>
                <a:lnTo>
                  <a:pt x="8466" y="508000"/>
                </a:lnTo>
                <a:lnTo>
                  <a:pt x="8466" y="508000"/>
                </a:lnTo>
                <a:lnTo>
                  <a:pt x="16933" y="499534"/>
                </a:lnTo>
                <a:lnTo>
                  <a:pt x="16933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259667" y="3852333"/>
            <a:ext cx="846667" cy="431801"/>
          </a:xfrm>
          <a:custGeom>
            <a:avLst/>
            <a:gdLst/>
            <a:ahLst/>
            <a:cxnLst/>
            <a:rect l="0" t="0" r="0" b="0"/>
            <a:pathLst>
              <a:path w="846667" h="431801">
                <a:moveTo>
                  <a:pt x="846666" y="0"/>
                </a:moveTo>
                <a:lnTo>
                  <a:pt x="846666" y="0"/>
                </a:lnTo>
                <a:lnTo>
                  <a:pt x="846666" y="0"/>
                </a:lnTo>
                <a:lnTo>
                  <a:pt x="846666" y="0"/>
                </a:lnTo>
                <a:lnTo>
                  <a:pt x="846666" y="0"/>
                </a:lnTo>
                <a:lnTo>
                  <a:pt x="846666" y="0"/>
                </a:lnTo>
                <a:lnTo>
                  <a:pt x="838200" y="0"/>
                </a:lnTo>
                <a:lnTo>
                  <a:pt x="829733" y="0"/>
                </a:lnTo>
                <a:lnTo>
                  <a:pt x="804333" y="8467"/>
                </a:lnTo>
                <a:lnTo>
                  <a:pt x="787400" y="16934"/>
                </a:lnTo>
                <a:lnTo>
                  <a:pt x="762000" y="25400"/>
                </a:lnTo>
                <a:lnTo>
                  <a:pt x="736600" y="33867"/>
                </a:lnTo>
                <a:lnTo>
                  <a:pt x="702733" y="50800"/>
                </a:lnTo>
                <a:lnTo>
                  <a:pt x="677333" y="67734"/>
                </a:lnTo>
                <a:lnTo>
                  <a:pt x="635000" y="84667"/>
                </a:lnTo>
                <a:lnTo>
                  <a:pt x="592666" y="101600"/>
                </a:lnTo>
                <a:lnTo>
                  <a:pt x="550333" y="118534"/>
                </a:lnTo>
                <a:lnTo>
                  <a:pt x="508000" y="143934"/>
                </a:lnTo>
                <a:lnTo>
                  <a:pt x="457200" y="160867"/>
                </a:lnTo>
                <a:lnTo>
                  <a:pt x="414866" y="186267"/>
                </a:lnTo>
                <a:lnTo>
                  <a:pt x="364066" y="211667"/>
                </a:lnTo>
                <a:lnTo>
                  <a:pt x="321733" y="237067"/>
                </a:lnTo>
                <a:lnTo>
                  <a:pt x="270933" y="254000"/>
                </a:lnTo>
                <a:lnTo>
                  <a:pt x="228600" y="279400"/>
                </a:lnTo>
                <a:lnTo>
                  <a:pt x="194733" y="304800"/>
                </a:lnTo>
                <a:lnTo>
                  <a:pt x="152400" y="321734"/>
                </a:lnTo>
                <a:lnTo>
                  <a:pt x="127000" y="338667"/>
                </a:lnTo>
                <a:lnTo>
                  <a:pt x="101600" y="355600"/>
                </a:lnTo>
                <a:lnTo>
                  <a:pt x="76200" y="372534"/>
                </a:lnTo>
                <a:lnTo>
                  <a:pt x="59266" y="389467"/>
                </a:lnTo>
                <a:lnTo>
                  <a:pt x="42333" y="397934"/>
                </a:lnTo>
                <a:lnTo>
                  <a:pt x="33866" y="406400"/>
                </a:lnTo>
                <a:lnTo>
                  <a:pt x="25400" y="414867"/>
                </a:lnTo>
                <a:lnTo>
                  <a:pt x="16933" y="423334"/>
                </a:lnTo>
                <a:lnTo>
                  <a:pt x="8466" y="431800"/>
                </a:lnTo>
                <a:lnTo>
                  <a:pt x="8466" y="431800"/>
                </a:lnTo>
                <a:lnTo>
                  <a:pt x="8466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117600" y="3894667"/>
            <a:ext cx="660401" cy="448734"/>
          </a:xfrm>
          <a:custGeom>
            <a:avLst/>
            <a:gdLst/>
            <a:ahLst/>
            <a:cxnLst/>
            <a:rect l="0" t="0" r="0" b="0"/>
            <a:pathLst>
              <a:path w="660401" h="448734">
                <a:moveTo>
                  <a:pt x="660400" y="16933"/>
                </a:moveTo>
                <a:lnTo>
                  <a:pt x="660400" y="16933"/>
                </a:lnTo>
                <a:lnTo>
                  <a:pt x="660400" y="8466"/>
                </a:lnTo>
                <a:lnTo>
                  <a:pt x="660400" y="8466"/>
                </a:lnTo>
                <a:lnTo>
                  <a:pt x="660400" y="0"/>
                </a:lnTo>
                <a:lnTo>
                  <a:pt x="660400" y="0"/>
                </a:lnTo>
                <a:lnTo>
                  <a:pt x="660400" y="0"/>
                </a:lnTo>
                <a:lnTo>
                  <a:pt x="660400" y="0"/>
                </a:lnTo>
                <a:lnTo>
                  <a:pt x="651933" y="8466"/>
                </a:lnTo>
                <a:lnTo>
                  <a:pt x="635000" y="8466"/>
                </a:lnTo>
                <a:lnTo>
                  <a:pt x="618067" y="25400"/>
                </a:lnTo>
                <a:lnTo>
                  <a:pt x="601133" y="33866"/>
                </a:lnTo>
                <a:lnTo>
                  <a:pt x="575733" y="59266"/>
                </a:lnTo>
                <a:lnTo>
                  <a:pt x="541867" y="76200"/>
                </a:lnTo>
                <a:lnTo>
                  <a:pt x="516467" y="93133"/>
                </a:lnTo>
                <a:lnTo>
                  <a:pt x="482600" y="118533"/>
                </a:lnTo>
                <a:lnTo>
                  <a:pt x="440267" y="143933"/>
                </a:lnTo>
                <a:lnTo>
                  <a:pt x="406400" y="169333"/>
                </a:lnTo>
                <a:lnTo>
                  <a:pt x="364067" y="203200"/>
                </a:lnTo>
                <a:lnTo>
                  <a:pt x="321733" y="228600"/>
                </a:lnTo>
                <a:lnTo>
                  <a:pt x="279400" y="254000"/>
                </a:lnTo>
                <a:lnTo>
                  <a:pt x="237067" y="287866"/>
                </a:lnTo>
                <a:lnTo>
                  <a:pt x="194733" y="313266"/>
                </a:lnTo>
                <a:lnTo>
                  <a:pt x="160867" y="338666"/>
                </a:lnTo>
                <a:lnTo>
                  <a:pt x="118533" y="364066"/>
                </a:lnTo>
                <a:lnTo>
                  <a:pt x="93133" y="389466"/>
                </a:lnTo>
                <a:lnTo>
                  <a:pt x="59267" y="406400"/>
                </a:lnTo>
                <a:lnTo>
                  <a:pt x="42333" y="423333"/>
                </a:lnTo>
                <a:lnTo>
                  <a:pt x="25400" y="431800"/>
                </a:lnTo>
                <a:lnTo>
                  <a:pt x="16933" y="440266"/>
                </a:lnTo>
                <a:lnTo>
                  <a:pt x="8467" y="440266"/>
                </a:lnTo>
                <a:lnTo>
                  <a:pt x="8467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8467" y="448733"/>
                </a:lnTo>
                <a:lnTo>
                  <a:pt x="8467" y="448733"/>
                </a:lnTo>
                <a:lnTo>
                  <a:pt x="8467" y="448733"/>
                </a:lnTo>
                <a:lnTo>
                  <a:pt x="16933" y="448733"/>
                </a:lnTo>
                <a:lnTo>
                  <a:pt x="16933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225800" y="3175000"/>
            <a:ext cx="457201" cy="558801"/>
          </a:xfrm>
          <a:custGeom>
            <a:avLst/>
            <a:gdLst/>
            <a:ahLst/>
            <a:cxnLst/>
            <a:rect l="0" t="0" r="0" b="0"/>
            <a:pathLst>
              <a:path w="457201" h="558801">
                <a:moveTo>
                  <a:pt x="448733" y="0"/>
                </a:moveTo>
                <a:lnTo>
                  <a:pt x="448733" y="0"/>
                </a:lnTo>
                <a:lnTo>
                  <a:pt x="448733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8467"/>
                </a:lnTo>
                <a:lnTo>
                  <a:pt x="457200" y="16933"/>
                </a:lnTo>
                <a:lnTo>
                  <a:pt x="448733" y="33867"/>
                </a:lnTo>
                <a:lnTo>
                  <a:pt x="440267" y="50800"/>
                </a:lnTo>
                <a:lnTo>
                  <a:pt x="423333" y="67733"/>
                </a:lnTo>
                <a:lnTo>
                  <a:pt x="406400" y="93133"/>
                </a:lnTo>
                <a:lnTo>
                  <a:pt x="381000" y="127000"/>
                </a:lnTo>
                <a:lnTo>
                  <a:pt x="355600" y="152400"/>
                </a:lnTo>
                <a:lnTo>
                  <a:pt x="330200" y="186267"/>
                </a:lnTo>
                <a:lnTo>
                  <a:pt x="296333" y="211667"/>
                </a:lnTo>
                <a:lnTo>
                  <a:pt x="279400" y="245533"/>
                </a:lnTo>
                <a:lnTo>
                  <a:pt x="245533" y="270933"/>
                </a:lnTo>
                <a:lnTo>
                  <a:pt x="220133" y="296333"/>
                </a:lnTo>
                <a:lnTo>
                  <a:pt x="194733" y="330200"/>
                </a:lnTo>
                <a:lnTo>
                  <a:pt x="169333" y="355600"/>
                </a:lnTo>
                <a:lnTo>
                  <a:pt x="152400" y="381000"/>
                </a:lnTo>
                <a:lnTo>
                  <a:pt x="127000" y="406400"/>
                </a:lnTo>
                <a:lnTo>
                  <a:pt x="110067" y="431800"/>
                </a:lnTo>
                <a:lnTo>
                  <a:pt x="101600" y="448733"/>
                </a:lnTo>
                <a:lnTo>
                  <a:pt x="84667" y="465667"/>
                </a:lnTo>
                <a:lnTo>
                  <a:pt x="67733" y="482600"/>
                </a:lnTo>
                <a:lnTo>
                  <a:pt x="59267" y="491067"/>
                </a:lnTo>
                <a:lnTo>
                  <a:pt x="50800" y="508000"/>
                </a:lnTo>
                <a:lnTo>
                  <a:pt x="33867" y="516467"/>
                </a:lnTo>
                <a:lnTo>
                  <a:pt x="25400" y="524933"/>
                </a:lnTo>
                <a:lnTo>
                  <a:pt x="16933" y="541867"/>
                </a:lnTo>
                <a:lnTo>
                  <a:pt x="8467" y="541867"/>
                </a:lnTo>
                <a:lnTo>
                  <a:pt x="8467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0333"/>
                </a:lnTo>
                <a:lnTo>
                  <a:pt x="0" y="550333"/>
                </a:lnTo>
                <a:lnTo>
                  <a:pt x="8467" y="541867"/>
                </a:lnTo>
                <a:lnTo>
                  <a:pt x="8467" y="541867"/>
                </a:lnTo>
                <a:lnTo>
                  <a:pt x="8467" y="541867"/>
                </a:lnTo>
                <a:lnTo>
                  <a:pt x="8467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167467" y="4707467"/>
            <a:ext cx="203201" cy="491067"/>
          </a:xfrm>
          <a:custGeom>
            <a:avLst/>
            <a:gdLst/>
            <a:ahLst/>
            <a:cxnLst/>
            <a:rect l="0" t="0" r="0" b="0"/>
            <a:pathLst>
              <a:path w="203201" h="491067">
                <a:moveTo>
                  <a:pt x="203200" y="0"/>
                </a:moveTo>
                <a:lnTo>
                  <a:pt x="203200" y="8466"/>
                </a:lnTo>
                <a:lnTo>
                  <a:pt x="194733" y="8466"/>
                </a:lnTo>
                <a:lnTo>
                  <a:pt x="186266" y="8466"/>
                </a:lnTo>
                <a:lnTo>
                  <a:pt x="169333" y="8466"/>
                </a:lnTo>
                <a:lnTo>
                  <a:pt x="160866" y="16933"/>
                </a:lnTo>
                <a:lnTo>
                  <a:pt x="143933" y="25400"/>
                </a:lnTo>
                <a:lnTo>
                  <a:pt x="127000" y="25400"/>
                </a:lnTo>
                <a:lnTo>
                  <a:pt x="118533" y="33866"/>
                </a:lnTo>
                <a:lnTo>
                  <a:pt x="101600" y="42333"/>
                </a:lnTo>
                <a:lnTo>
                  <a:pt x="93133" y="59266"/>
                </a:lnTo>
                <a:lnTo>
                  <a:pt x="76200" y="67733"/>
                </a:lnTo>
                <a:lnTo>
                  <a:pt x="59266" y="84666"/>
                </a:lnTo>
                <a:lnTo>
                  <a:pt x="50800" y="101600"/>
                </a:lnTo>
                <a:lnTo>
                  <a:pt x="33866" y="118533"/>
                </a:lnTo>
                <a:lnTo>
                  <a:pt x="25400" y="143933"/>
                </a:lnTo>
                <a:lnTo>
                  <a:pt x="16933" y="160866"/>
                </a:lnTo>
                <a:lnTo>
                  <a:pt x="8466" y="194733"/>
                </a:lnTo>
                <a:lnTo>
                  <a:pt x="8466" y="220133"/>
                </a:lnTo>
                <a:lnTo>
                  <a:pt x="0" y="245533"/>
                </a:lnTo>
                <a:lnTo>
                  <a:pt x="0" y="279400"/>
                </a:lnTo>
                <a:lnTo>
                  <a:pt x="0" y="313266"/>
                </a:lnTo>
                <a:lnTo>
                  <a:pt x="8466" y="338666"/>
                </a:lnTo>
                <a:lnTo>
                  <a:pt x="16933" y="372533"/>
                </a:lnTo>
                <a:lnTo>
                  <a:pt x="25400" y="397933"/>
                </a:lnTo>
                <a:lnTo>
                  <a:pt x="33866" y="423333"/>
                </a:lnTo>
                <a:lnTo>
                  <a:pt x="50800" y="448733"/>
                </a:lnTo>
                <a:lnTo>
                  <a:pt x="67733" y="465666"/>
                </a:lnTo>
                <a:lnTo>
                  <a:pt x="84666" y="474133"/>
                </a:lnTo>
                <a:lnTo>
                  <a:pt x="101600" y="482600"/>
                </a:lnTo>
                <a:lnTo>
                  <a:pt x="101600" y="482600"/>
                </a:lnTo>
                <a:lnTo>
                  <a:pt x="118533" y="491066"/>
                </a:lnTo>
                <a:lnTo>
                  <a:pt x="118533" y="491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370667" y="4868333"/>
            <a:ext cx="143934" cy="262468"/>
          </a:xfrm>
          <a:custGeom>
            <a:avLst/>
            <a:gdLst/>
            <a:ahLst/>
            <a:cxnLst/>
            <a:rect l="0" t="0" r="0" b="0"/>
            <a:pathLst>
              <a:path w="143934" h="262468">
                <a:moveTo>
                  <a:pt x="143933" y="0"/>
                </a:moveTo>
                <a:lnTo>
                  <a:pt x="143933" y="8467"/>
                </a:lnTo>
                <a:lnTo>
                  <a:pt x="143933" y="8467"/>
                </a:lnTo>
                <a:lnTo>
                  <a:pt x="135466" y="16934"/>
                </a:lnTo>
                <a:lnTo>
                  <a:pt x="135466" y="25400"/>
                </a:lnTo>
                <a:lnTo>
                  <a:pt x="127000" y="33867"/>
                </a:lnTo>
                <a:lnTo>
                  <a:pt x="118533" y="50800"/>
                </a:lnTo>
                <a:lnTo>
                  <a:pt x="110066" y="67734"/>
                </a:lnTo>
                <a:lnTo>
                  <a:pt x="101600" y="93134"/>
                </a:lnTo>
                <a:lnTo>
                  <a:pt x="93133" y="110067"/>
                </a:lnTo>
                <a:lnTo>
                  <a:pt x="76200" y="135467"/>
                </a:lnTo>
                <a:lnTo>
                  <a:pt x="67733" y="160867"/>
                </a:lnTo>
                <a:lnTo>
                  <a:pt x="50800" y="186267"/>
                </a:lnTo>
                <a:lnTo>
                  <a:pt x="42333" y="203200"/>
                </a:lnTo>
                <a:lnTo>
                  <a:pt x="33866" y="220134"/>
                </a:lnTo>
                <a:lnTo>
                  <a:pt x="25400" y="237067"/>
                </a:lnTo>
                <a:lnTo>
                  <a:pt x="16933" y="245534"/>
                </a:lnTo>
                <a:lnTo>
                  <a:pt x="8466" y="262467"/>
                </a:lnTo>
                <a:lnTo>
                  <a:pt x="8466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345267" y="4910667"/>
            <a:ext cx="177801" cy="186267"/>
          </a:xfrm>
          <a:custGeom>
            <a:avLst/>
            <a:gdLst/>
            <a:ahLst/>
            <a:cxnLst/>
            <a:rect l="0" t="0" r="0" b="0"/>
            <a:pathLst>
              <a:path w="177801" h="1862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33866" y="33866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6" y="84666"/>
                </a:lnTo>
                <a:lnTo>
                  <a:pt x="76200" y="101600"/>
                </a:lnTo>
                <a:lnTo>
                  <a:pt x="84666" y="127000"/>
                </a:lnTo>
                <a:lnTo>
                  <a:pt x="101600" y="143933"/>
                </a:lnTo>
                <a:lnTo>
                  <a:pt x="118533" y="160866"/>
                </a:lnTo>
                <a:lnTo>
                  <a:pt x="127000" y="169333"/>
                </a:lnTo>
                <a:lnTo>
                  <a:pt x="143933" y="186266"/>
                </a:lnTo>
                <a:lnTo>
                  <a:pt x="160866" y="186266"/>
                </a:lnTo>
                <a:lnTo>
                  <a:pt x="160866" y="186266"/>
                </a:lnTo>
                <a:lnTo>
                  <a:pt x="177800" y="186266"/>
                </a:lnTo>
                <a:lnTo>
                  <a:pt x="177800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667000" y="4910667"/>
            <a:ext cx="42334" cy="237067"/>
          </a:xfrm>
          <a:custGeom>
            <a:avLst/>
            <a:gdLst/>
            <a:ahLst/>
            <a:cxnLst/>
            <a:rect l="0" t="0" r="0" b="0"/>
            <a:pathLst>
              <a:path w="42334" h="2370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25400"/>
                </a:lnTo>
                <a:lnTo>
                  <a:pt x="16933" y="33866"/>
                </a:lnTo>
                <a:lnTo>
                  <a:pt x="16933" y="59266"/>
                </a:lnTo>
                <a:lnTo>
                  <a:pt x="16933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33867" y="152400"/>
                </a:lnTo>
                <a:lnTo>
                  <a:pt x="33867" y="169333"/>
                </a:lnTo>
                <a:lnTo>
                  <a:pt x="42333" y="194733"/>
                </a:lnTo>
                <a:lnTo>
                  <a:pt x="42333" y="211666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37066"/>
                </a:lnTo>
                <a:lnTo>
                  <a:pt x="42333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624667" y="4969933"/>
            <a:ext cx="135467" cy="93135"/>
          </a:xfrm>
          <a:custGeom>
            <a:avLst/>
            <a:gdLst/>
            <a:ahLst/>
            <a:cxnLst/>
            <a:rect l="0" t="0" r="0" b="0"/>
            <a:pathLst>
              <a:path w="135467" h="93135">
                <a:moveTo>
                  <a:pt x="0" y="93134"/>
                </a:moveTo>
                <a:lnTo>
                  <a:pt x="8466" y="84667"/>
                </a:lnTo>
                <a:lnTo>
                  <a:pt x="8466" y="84667"/>
                </a:lnTo>
                <a:lnTo>
                  <a:pt x="8466" y="76200"/>
                </a:lnTo>
                <a:lnTo>
                  <a:pt x="16933" y="67734"/>
                </a:lnTo>
                <a:lnTo>
                  <a:pt x="33866" y="59267"/>
                </a:lnTo>
                <a:lnTo>
                  <a:pt x="50800" y="50800"/>
                </a:lnTo>
                <a:lnTo>
                  <a:pt x="67733" y="42334"/>
                </a:lnTo>
                <a:lnTo>
                  <a:pt x="76200" y="33867"/>
                </a:lnTo>
                <a:lnTo>
                  <a:pt x="101600" y="33867"/>
                </a:lnTo>
                <a:lnTo>
                  <a:pt x="110066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844800" y="4817533"/>
            <a:ext cx="270934" cy="364068"/>
          </a:xfrm>
          <a:custGeom>
            <a:avLst/>
            <a:gdLst/>
            <a:ahLst/>
            <a:cxnLst/>
            <a:rect l="0" t="0" r="0" b="0"/>
            <a:pathLst>
              <a:path w="270934" h="364068">
                <a:moveTo>
                  <a:pt x="0" y="25400"/>
                </a:move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16934"/>
                </a:lnTo>
                <a:lnTo>
                  <a:pt x="135467" y="25400"/>
                </a:lnTo>
                <a:lnTo>
                  <a:pt x="152400" y="33867"/>
                </a:lnTo>
                <a:lnTo>
                  <a:pt x="160867" y="42334"/>
                </a:lnTo>
                <a:lnTo>
                  <a:pt x="169333" y="59267"/>
                </a:lnTo>
                <a:lnTo>
                  <a:pt x="169333" y="67734"/>
                </a:lnTo>
                <a:lnTo>
                  <a:pt x="169333" y="84667"/>
                </a:lnTo>
                <a:lnTo>
                  <a:pt x="169333" y="101600"/>
                </a:lnTo>
                <a:lnTo>
                  <a:pt x="169333" y="118534"/>
                </a:lnTo>
                <a:lnTo>
                  <a:pt x="160867" y="127000"/>
                </a:lnTo>
                <a:lnTo>
                  <a:pt x="152400" y="143934"/>
                </a:lnTo>
                <a:lnTo>
                  <a:pt x="143933" y="152400"/>
                </a:lnTo>
                <a:lnTo>
                  <a:pt x="135467" y="160867"/>
                </a:lnTo>
                <a:lnTo>
                  <a:pt x="118533" y="169334"/>
                </a:lnTo>
                <a:lnTo>
                  <a:pt x="110067" y="177800"/>
                </a:lnTo>
                <a:lnTo>
                  <a:pt x="101600" y="177800"/>
                </a:lnTo>
                <a:lnTo>
                  <a:pt x="84667" y="177800"/>
                </a:lnTo>
                <a:lnTo>
                  <a:pt x="76200" y="186267"/>
                </a:lnTo>
                <a:lnTo>
                  <a:pt x="76200" y="186267"/>
                </a:lnTo>
                <a:lnTo>
                  <a:pt x="67733" y="177800"/>
                </a:lnTo>
                <a:lnTo>
                  <a:pt x="67733" y="177800"/>
                </a:lnTo>
                <a:lnTo>
                  <a:pt x="67733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84667" y="177800"/>
                </a:lnTo>
                <a:lnTo>
                  <a:pt x="93133" y="177800"/>
                </a:lnTo>
                <a:lnTo>
                  <a:pt x="110067" y="177800"/>
                </a:lnTo>
                <a:lnTo>
                  <a:pt x="127000" y="186267"/>
                </a:lnTo>
                <a:lnTo>
                  <a:pt x="143933" y="186267"/>
                </a:lnTo>
                <a:lnTo>
                  <a:pt x="169333" y="203200"/>
                </a:lnTo>
                <a:lnTo>
                  <a:pt x="186267" y="211667"/>
                </a:lnTo>
                <a:lnTo>
                  <a:pt x="211667" y="228600"/>
                </a:lnTo>
                <a:lnTo>
                  <a:pt x="237067" y="237067"/>
                </a:lnTo>
                <a:lnTo>
                  <a:pt x="254000" y="254000"/>
                </a:lnTo>
                <a:lnTo>
                  <a:pt x="262467" y="270934"/>
                </a:lnTo>
                <a:lnTo>
                  <a:pt x="270933" y="287867"/>
                </a:lnTo>
                <a:lnTo>
                  <a:pt x="270933" y="296334"/>
                </a:lnTo>
                <a:lnTo>
                  <a:pt x="270933" y="313267"/>
                </a:lnTo>
                <a:lnTo>
                  <a:pt x="270933" y="321734"/>
                </a:lnTo>
                <a:lnTo>
                  <a:pt x="254000" y="338667"/>
                </a:lnTo>
                <a:lnTo>
                  <a:pt x="245533" y="347134"/>
                </a:lnTo>
                <a:lnTo>
                  <a:pt x="228600" y="355600"/>
                </a:lnTo>
                <a:lnTo>
                  <a:pt x="211667" y="355600"/>
                </a:lnTo>
                <a:lnTo>
                  <a:pt x="186267" y="364067"/>
                </a:lnTo>
                <a:lnTo>
                  <a:pt x="169333" y="364067"/>
                </a:lnTo>
                <a:lnTo>
                  <a:pt x="152400" y="364067"/>
                </a:lnTo>
                <a:lnTo>
                  <a:pt x="135467" y="364067"/>
                </a:lnTo>
                <a:lnTo>
                  <a:pt x="118533" y="364067"/>
                </a:lnTo>
                <a:lnTo>
                  <a:pt x="110067" y="355600"/>
                </a:lnTo>
                <a:lnTo>
                  <a:pt x="110067" y="355600"/>
                </a:lnTo>
                <a:lnTo>
                  <a:pt x="101600" y="355600"/>
                </a:lnTo>
                <a:lnTo>
                  <a:pt x="1016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107267" y="4758267"/>
            <a:ext cx="160867" cy="482601"/>
          </a:xfrm>
          <a:custGeom>
            <a:avLst/>
            <a:gdLst/>
            <a:ahLst/>
            <a:cxnLst/>
            <a:rect l="0" t="0" r="0" b="0"/>
            <a:pathLst>
              <a:path w="160867" h="482601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33866"/>
                </a:lnTo>
                <a:lnTo>
                  <a:pt x="42333" y="50800"/>
                </a:lnTo>
                <a:lnTo>
                  <a:pt x="59266" y="67733"/>
                </a:lnTo>
                <a:lnTo>
                  <a:pt x="84666" y="93133"/>
                </a:lnTo>
                <a:lnTo>
                  <a:pt x="101600" y="118533"/>
                </a:lnTo>
                <a:lnTo>
                  <a:pt x="118533" y="143933"/>
                </a:lnTo>
                <a:lnTo>
                  <a:pt x="135466" y="177800"/>
                </a:lnTo>
                <a:lnTo>
                  <a:pt x="143933" y="211666"/>
                </a:lnTo>
                <a:lnTo>
                  <a:pt x="160866" y="245533"/>
                </a:lnTo>
                <a:lnTo>
                  <a:pt x="160866" y="279400"/>
                </a:lnTo>
                <a:lnTo>
                  <a:pt x="160866" y="313266"/>
                </a:lnTo>
                <a:lnTo>
                  <a:pt x="160866" y="338666"/>
                </a:lnTo>
                <a:lnTo>
                  <a:pt x="143933" y="372533"/>
                </a:lnTo>
                <a:lnTo>
                  <a:pt x="135466" y="397933"/>
                </a:lnTo>
                <a:lnTo>
                  <a:pt x="127000" y="414866"/>
                </a:lnTo>
                <a:lnTo>
                  <a:pt x="118533" y="440266"/>
                </a:lnTo>
                <a:lnTo>
                  <a:pt x="110066" y="457200"/>
                </a:lnTo>
                <a:lnTo>
                  <a:pt x="101600" y="465666"/>
                </a:lnTo>
                <a:lnTo>
                  <a:pt x="93133" y="482600"/>
                </a:lnTo>
                <a:lnTo>
                  <a:pt x="93133" y="482600"/>
                </a:lnTo>
                <a:lnTo>
                  <a:pt x="93133" y="482600"/>
                </a:lnTo>
                <a:lnTo>
                  <a:pt x="93133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074333" y="5376333"/>
            <a:ext cx="1380068" cy="59268"/>
          </a:xfrm>
          <a:custGeom>
            <a:avLst/>
            <a:gdLst/>
            <a:ahLst/>
            <a:cxnLst/>
            <a:rect l="0" t="0" r="0" b="0"/>
            <a:pathLst>
              <a:path w="1380068" h="59268">
                <a:moveTo>
                  <a:pt x="1380067" y="0"/>
                </a:moveTo>
                <a:lnTo>
                  <a:pt x="1380067" y="0"/>
                </a:lnTo>
                <a:lnTo>
                  <a:pt x="1363134" y="0"/>
                </a:lnTo>
                <a:lnTo>
                  <a:pt x="1354667" y="0"/>
                </a:lnTo>
                <a:lnTo>
                  <a:pt x="1329267" y="0"/>
                </a:lnTo>
                <a:lnTo>
                  <a:pt x="1312334" y="0"/>
                </a:lnTo>
                <a:lnTo>
                  <a:pt x="1286934" y="0"/>
                </a:lnTo>
                <a:lnTo>
                  <a:pt x="1270000" y="0"/>
                </a:lnTo>
                <a:lnTo>
                  <a:pt x="1244600" y="0"/>
                </a:lnTo>
                <a:lnTo>
                  <a:pt x="1219200" y="0"/>
                </a:lnTo>
                <a:lnTo>
                  <a:pt x="1193800" y="8467"/>
                </a:lnTo>
                <a:lnTo>
                  <a:pt x="1159934" y="8467"/>
                </a:lnTo>
                <a:lnTo>
                  <a:pt x="1126067" y="16934"/>
                </a:lnTo>
                <a:lnTo>
                  <a:pt x="1092200" y="16934"/>
                </a:lnTo>
                <a:lnTo>
                  <a:pt x="1049867" y="16934"/>
                </a:lnTo>
                <a:lnTo>
                  <a:pt x="1016000" y="16934"/>
                </a:lnTo>
                <a:lnTo>
                  <a:pt x="973667" y="25400"/>
                </a:lnTo>
                <a:lnTo>
                  <a:pt x="931334" y="33867"/>
                </a:lnTo>
                <a:lnTo>
                  <a:pt x="880534" y="33867"/>
                </a:lnTo>
                <a:lnTo>
                  <a:pt x="838200" y="42334"/>
                </a:lnTo>
                <a:lnTo>
                  <a:pt x="787400" y="42334"/>
                </a:lnTo>
                <a:lnTo>
                  <a:pt x="736600" y="50800"/>
                </a:lnTo>
                <a:lnTo>
                  <a:pt x="685800" y="50800"/>
                </a:lnTo>
                <a:lnTo>
                  <a:pt x="635000" y="50800"/>
                </a:lnTo>
                <a:lnTo>
                  <a:pt x="584200" y="50800"/>
                </a:lnTo>
                <a:lnTo>
                  <a:pt x="524934" y="50800"/>
                </a:lnTo>
                <a:lnTo>
                  <a:pt x="474134" y="50800"/>
                </a:lnTo>
                <a:lnTo>
                  <a:pt x="414867" y="50800"/>
                </a:lnTo>
                <a:lnTo>
                  <a:pt x="364067" y="50800"/>
                </a:lnTo>
                <a:lnTo>
                  <a:pt x="313267" y="50800"/>
                </a:lnTo>
                <a:lnTo>
                  <a:pt x="254000" y="50800"/>
                </a:lnTo>
                <a:lnTo>
                  <a:pt x="211667" y="50800"/>
                </a:lnTo>
                <a:lnTo>
                  <a:pt x="169334" y="50800"/>
                </a:lnTo>
                <a:lnTo>
                  <a:pt x="127000" y="59267"/>
                </a:lnTo>
                <a:lnTo>
                  <a:pt x="84667" y="59267"/>
                </a:lnTo>
                <a:lnTo>
                  <a:pt x="59267" y="59267"/>
                </a:lnTo>
                <a:lnTo>
                  <a:pt x="33867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328333" y="5494867"/>
            <a:ext cx="211668" cy="431801"/>
          </a:xfrm>
          <a:custGeom>
            <a:avLst/>
            <a:gdLst/>
            <a:ahLst/>
            <a:cxnLst/>
            <a:rect l="0" t="0" r="0" b="0"/>
            <a:pathLst>
              <a:path w="211668" h="431801">
                <a:moveTo>
                  <a:pt x="211667" y="0"/>
                </a:moveTo>
                <a:lnTo>
                  <a:pt x="211667" y="0"/>
                </a:lnTo>
                <a:lnTo>
                  <a:pt x="211667" y="8466"/>
                </a:lnTo>
                <a:lnTo>
                  <a:pt x="203200" y="8466"/>
                </a:lnTo>
                <a:lnTo>
                  <a:pt x="194734" y="8466"/>
                </a:lnTo>
                <a:lnTo>
                  <a:pt x="186267" y="8466"/>
                </a:lnTo>
                <a:lnTo>
                  <a:pt x="169334" y="8466"/>
                </a:lnTo>
                <a:lnTo>
                  <a:pt x="152400" y="16933"/>
                </a:lnTo>
                <a:lnTo>
                  <a:pt x="143934" y="25400"/>
                </a:lnTo>
                <a:lnTo>
                  <a:pt x="127000" y="33866"/>
                </a:lnTo>
                <a:lnTo>
                  <a:pt x="110067" y="50800"/>
                </a:lnTo>
                <a:lnTo>
                  <a:pt x="93134" y="59266"/>
                </a:lnTo>
                <a:lnTo>
                  <a:pt x="76200" y="76200"/>
                </a:lnTo>
                <a:lnTo>
                  <a:pt x="67734" y="93133"/>
                </a:lnTo>
                <a:lnTo>
                  <a:pt x="50800" y="118533"/>
                </a:lnTo>
                <a:lnTo>
                  <a:pt x="33867" y="135466"/>
                </a:lnTo>
                <a:lnTo>
                  <a:pt x="25400" y="160866"/>
                </a:lnTo>
                <a:lnTo>
                  <a:pt x="16934" y="186266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7" y="296333"/>
                </a:lnTo>
                <a:lnTo>
                  <a:pt x="16934" y="321733"/>
                </a:lnTo>
                <a:lnTo>
                  <a:pt x="25400" y="347133"/>
                </a:lnTo>
                <a:lnTo>
                  <a:pt x="42334" y="372533"/>
                </a:lnTo>
                <a:lnTo>
                  <a:pt x="59267" y="389466"/>
                </a:lnTo>
                <a:lnTo>
                  <a:pt x="84667" y="406400"/>
                </a:lnTo>
                <a:lnTo>
                  <a:pt x="101600" y="414866"/>
                </a:lnTo>
                <a:lnTo>
                  <a:pt x="101600" y="414866"/>
                </a:lnTo>
                <a:lnTo>
                  <a:pt x="118534" y="431800"/>
                </a:lnTo>
                <a:lnTo>
                  <a:pt x="118534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540000" y="5630333"/>
            <a:ext cx="152401" cy="220135"/>
          </a:xfrm>
          <a:custGeom>
            <a:avLst/>
            <a:gdLst/>
            <a:ahLst/>
            <a:cxnLst/>
            <a:rect l="0" t="0" r="0" b="0"/>
            <a:pathLst>
              <a:path w="152401" h="220135">
                <a:moveTo>
                  <a:pt x="152400" y="0"/>
                </a:moveTo>
                <a:lnTo>
                  <a:pt x="152400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0067" y="50800"/>
                </a:lnTo>
                <a:lnTo>
                  <a:pt x="101600" y="67734"/>
                </a:lnTo>
                <a:lnTo>
                  <a:pt x="93133" y="84667"/>
                </a:lnTo>
                <a:lnTo>
                  <a:pt x="76200" y="101600"/>
                </a:lnTo>
                <a:lnTo>
                  <a:pt x="67733" y="127000"/>
                </a:lnTo>
                <a:lnTo>
                  <a:pt x="59267" y="143934"/>
                </a:lnTo>
                <a:lnTo>
                  <a:pt x="50800" y="160867"/>
                </a:lnTo>
                <a:lnTo>
                  <a:pt x="33867" y="177800"/>
                </a:lnTo>
                <a:lnTo>
                  <a:pt x="25400" y="194734"/>
                </a:lnTo>
                <a:lnTo>
                  <a:pt x="16933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489200" y="5630333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33867" y="33867"/>
                </a:lnTo>
                <a:lnTo>
                  <a:pt x="50800" y="42334"/>
                </a:lnTo>
                <a:lnTo>
                  <a:pt x="67733" y="59267"/>
                </a:lnTo>
                <a:lnTo>
                  <a:pt x="84667" y="84667"/>
                </a:lnTo>
                <a:lnTo>
                  <a:pt x="101600" y="101600"/>
                </a:lnTo>
                <a:lnTo>
                  <a:pt x="118533" y="127000"/>
                </a:lnTo>
                <a:lnTo>
                  <a:pt x="135467" y="143934"/>
                </a:lnTo>
                <a:lnTo>
                  <a:pt x="152400" y="160867"/>
                </a:lnTo>
                <a:lnTo>
                  <a:pt x="169333" y="169334"/>
                </a:lnTo>
                <a:lnTo>
                  <a:pt x="186267" y="186267"/>
                </a:lnTo>
                <a:lnTo>
                  <a:pt x="194733" y="194734"/>
                </a:lnTo>
                <a:lnTo>
                  <a:pt x="194733" y="194734"/>
                </a:lnTo>
                <a:lnTo>
                  <a:pt x="203200" y="203200"/>
                </a:lnTo>
                <a:lnTo>
                  <a:pt x="2032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768600" y="57319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971800" y="5579533"/>
            <a:ext cx="245534" cy="194735"/>
          </a:xfrm>
          <a:custGeom>
            <a:avLst/>
            <a:gdLst/>
            <a:ahLst/>
            <a:cxnLst/>
            <a:rect l="0" t="0" r="0" b="0"/>
            <a:pathLst>
              <a:path w="245534" h="1947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8467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7" y="169334"/>
                </a:lnTo>
                <a:lnTo>
                  <a:pt x="50800" y="169334"/>
                </a:lnTo>
                <a:lnTo>
                  <a:pt x="67733" y="177800"/>
                </a:lnTo>
                <a:lnTo>
                  <a:pt x="84667" y="177800"/>
                </a:lnTo>
                <a:lnTo>
                  <a:pt x="110067" y="186267"/>
                </a:lnTo>
                <a:lnTo>
                  <a:pt x="127000" y="186267"/>
                </a:lnTo>
                <a:lnTo>
                  <a:pt x="152400" y="194734"/>
                </a:lnTo>
                <a:lnTo>
                  <a:pt x="169333" y="194734"/>
                </a:lnTo>
                <a:lnTo>
                  <a:pt x="194733" y="194734"/>
                </a:lnTo>
                <a:lnTo>
                  <a:pt x="211667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45533" y="177800"/>
                </a:lnTo>
                <a:lnTo>
                  <a:pt x="2455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132667" y="5579533"/>
            <a:ext cx="33867" cy="389468"/>
          </a:xfrm>
          <a:custGeom>
            <a:avLst/>
            <a:gdLst/>
            <a:ahLst/>
            <a:cxnLst/>
            <a:rect l="0" t="0" r="0" b="0"/>
            <a:pathLst>
              <a:path w="33867" h="389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25400" y="143934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96334"/>
                </a:lnTo>
                <a:lnTo>
                  <a:pt x="25400" y="321734"/>
                </a:lnTo>
                <a:lnTo>
                  <a:pt x="25400" y="347134"/>
                </a:lnTo>
                <a:lnTo>
                  <a:pt x="25400" y="364067"/>
                </a:lnTo>
                <a:lnTo>
                  <a:pt x="25400" y="381000"/>
                </a:lnTo>
                <a:lnTo>
                  <a:pt x="33866" y="381000"/>
                </a:lnTo>
                <a:lnTo>
                  <a:pt x="33866" y="381000"/>
                </a:lnTo>
                <a:lnTo>
                  <a:pt x="33866" y="389467"/>
                </a:lnTo>
                <a:lnTo>
                  <a:pt x="33866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17333" y="5494867"/>
            <a:ext cx="194735" cy="643467"/>
          </a:xfrm>
          <a:custGeom>
            <a:avLst/>
            <a:gdLst/>
            <a:ahLst/>
            <a:cxnLst/>
            <a:rect l="0" t="0" r="0" b="0"/>
            <a:pathLst>
              <a:path w="194735" h="643467">
                <a:moveTo>
                  <a:pt x="0" y="0"/>
                </a:move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25400"/>
                </a:lnTo>
                <a:lnTo>
                  <a:pt x="59267" y="42333"/>
                </a:lnTo>
                <a:lnTo>
                  <a:pt x="76200" y="67733"/>
                </a:lnTo>
                <a:lnTo>
                  <a:pt x="101600" y="101600"/>
                </a:lnTo>
                <a:lnTo>
                  <a:pt x="127000" y="143933"/>
                </a:lnTo>
                <a:lnTo>
                  <a:pt x="143934" y="194733"/>
                </a:lnTo>
                <a:lnTo>
                  <a:pt x="169334" y="245533"/>
                </a:lnTo>
                <a:lnTo>
                  <a:pt x="186267" y="313266"/>
                </a:lnTo>
                <a:lnTo>
                  <a:pt x="194734" y="381000"/>
                </a:lnTo>
                <a:lnTo>
                  <a:pt x="186267" y="448733"/>
                </a:lnTo>
                <a:lnTo>
                  <a:pt x="177800" y="508000"/>
                </a:lnTo>
                <a:lnTo>
                  <a:pt x="143934" y="558800"/>
                </a:lnTo>
                <a:lnTo>
                  <a:pt x="101600" y="592666"/>
                </a:lnTo>
                <a:lnTo>
                  <a:pt x="50800" y="626533"/>
                </a:lnTo>
                <a:lnTo>
                  <a:pt x="50800" y="626533"/>
                </a:lnTo>
                <a:lnTo>
                  <a:pt x="0" y="643466"/>
                </a:lnTo>
                <a:lnTo>
                  <a:pt x="0" y="643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392333" y="3403600"/>
            <a:ext cx="287868" cy="499534"/>
          </a:xfrm>
          <a:custGeom>
            <a:avLst/>
            <a:gdLst/>
            <a:ahLst/>
            <a:cxnLst/>
            <a:rect l="0" t="0" r="0" b="0"/>
            <a:pathLst>
              <a:path w="287868" h="499534">
                <a:moveTo>
                  <a:pt x="76200" y="16933"/>
                </a:moveTo>
                <a:lnTo>
                  <a:pt x="76200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4" y="33867"/>
                </a:lnTo>
                <a:lnTo>
                  <a:pt x="67734" y="42333"/>
                </a:lnTo>
                <a:lnTo>
                  <a:pt x="67734" y="59267"/>
                </a:lnTo>
                <a:lnTo>
                  <a:pt x="59267" y="67733"/>
                </a:lnTo>
                <a:lnTo>
                  <a:pt x="59267" y="84667"/>
                </a:lnTo>
                <a:lnTo>
                  <a:pt x="59267" y="101600"/>
                </a:lnTo>
                <a:lnTo>
                  <a:pt x="59267" y="118533"/>
                </a:lnTo>
                <a:lnTo>
                  <a:pt x="59267" y="135467"/>
                </a:lnTo>
                <a:lnTo>
                  <a:pt x="59267" y="143933"/>
                </a:lnTo>
                <a:lnTo>
                  <a:pt x="67734" y="160867"/>
                </a:lnTo>
                <a:lnTo>
                  <a:pt x="76200" y="177800"/>
                </a:lnTo>
                <a:lnTo>
                  <a:pt x="84667" y="186267"/>
                </a:lnTo>
                <a:lnTo>
                  <a:pt x="93134" y="203200"/>
                </a:lnTo>
                <a:lnTo>
                  <a:pt x="101600" y="211667"/>
                </a:lnTo>
                <a:lnTo>
                  <a:pt x="110067" y="220133"/>
                </a:lnTo>
                <a:lnTo>
                  <a:pt x="127001" y="228600"/>
                </a:lnTo>
                <a:lnTo>
                  <a:pt x="135467" y="228600"/>
                </a:lnTo>
                <a:lnTo>
                  <a:pt x="143934" y="237067"/>
                </a:lnTo>
                <a:lnTo>
                  <a:pt x="160867" y="237067"/>
                </a:lnTo>
                <a:lnTo>
                  <a:pt x="169334" y="237067"/>
                </a:lnTo>
                <a:lnTo>
                  <a:pt x="177800" y="228600"/>
                </a:lnTo>
                <a:lnTo>
                  <a:pt x="194733" y="228600"/>
                </a:lnTo>
                <a:lnTo>
                  <a:pt x="203201" y="220133"/>
                </a:lnTo>
                <a:lnTo>
                  <a:pt x="211667" y="211667"/>
                </a:lnTo>
                <a:lnTo>
                  <a:pt x="220134" y="194733"/>
                </a:lnTo>
                <a:lnTo>
                  <a:pt x="228600" y="186267"/>
                </a:lnTo>
                <a:lnTo>
                  <a:pt x="237067" y="169333"/>
                </a:lnTo>
                <a:lnTo>
                  <a:pt x="237067" y="152400"/>
                </a:lnTo>
                <a:lnTo>
                  <a:pt x="245534" y="143933"/>
                </a:lnTo>
                <a:lnTo>
                  <a:pt x="245534" y="127000"/>
                </a:lnTo>
                <a:lnTo>
                  <a:pt x="245534" y="110067"/>
                </a:lnTo>
                <a:lnTo>
                  <a:pt x="245534" y="101600"/>
                </a:lnTo>
                <a:lnTo>
                  <a:pt x="245534" y="84667"/>
                </a:lnTo>
                <a:lnTo>
                  <a:pt x="245534" y="76200"/>
                </a:lnTo>
                <a:lnTo>
                  <a:pt x="237067" y="59267"/>
                </a:lnTo>
                <a:lnTo>
                  <a:pt x="237067" y="50800"/>
                </a:lnTo>
                <a:lnTo>
                  <a:pt x="237067" y="42333"/>
                </a:lnTo>
                <a:lnTo>
                  <a:pt x="237067" y="42333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42333"/>
                </a:lnTo>
                <a:lnTo>
                  <a:pt x="237067" y="50800"/>
                </a:lnTo>
                <a:lnTo>
                  <a:pt x="237067" y="59267"/>
                </a:lnTo>
                <a:lnTo>
                  <a:pt x="245534" y="76200"/>
                </a:lnTo>
                <a:lnTo>
                  <a:pt x="245534" y="84667"/>
                </a:lnTo>
                <a:lnTo>
                  <a:pt x="254000" y="101600"/>
                </a:lnTo>
                <a:lnTo>
                  <a:pt x="262467" y="118533"/>
                </a:lnTo>
                <a:lnTo>
                  <a:pt x="262467" y="143933"/>
                </a:lnTo>
                <a:lnTo>
                  <a:pt x="270933" y="160867"/>
                </a:lnTo>
                <a:lnTo>
                  <a:pt x="279401" y="186267"/>
                </a:lnTo>
                <a:lnTo>
                  <a:pt x="279401" y="211667"/>
                </a:lnTo>
                <a:lnTo>
                  <a:pt x="287867" y="237067"/>
                </a:lnTo>
                <a:lnTo>
                  <a:pt x="287867" y="262467"/>
                </a:lnTo>
                <a:lnTo>
                  <a:pt x="287867" y="287867"/>
                </a:lnTo>
                <a:lnTo>
                  <a:pt x="287867" y="313267"/>
                </a:lnTo>
                <a:lnTo>
                  <a:pt x="287867" y="338667"/>
                </a:lnTo>
                <a:lnTo>
                  <a:pt x="287867" y="364067"/>
                </a:lnTo>
                <a:lnTo>
                  <a:pt x="279401" y="381000"/>
                </a:lnTo>
                <a:lnTo>
                  <a:pt x="270933" y="406400"/>
                </a:lnTo>
                <a:lnTo>
                  <a:pt x="262467" y="423333"/>
                </a:lnTo>
                <a:lnTo>
                  <a:pt x="254000" y="440267"/>
                </a:lnTo>
                <a:lnTo>
                  <a:pt x="237067" y="457200"/>
                </a:lnTo>
                <a:lnTo>
                  <a:pt x="220134" y="465667"/>
                </a:lnTo>
                <a:lnTo>
                  <a:pt x="203201" y="482600"/>
                </a:lnTo>
                <a:lnTo>
                  <a:pt x="186267" y="491067"/>
                </a:lnTo>
                <a:lnTo>
                  <a:pt x="160867" y="499533"/>
                </a:lnTo>
                <a:lnTo>
                  <a:pt x="143934" y="499533"/>
                </a:lnTo>
                <a:lnTo>
                  <a:pt x="118533" y="499533"/>
                </a:lnTo>
                <a:lnTo>
                  <a:pt x="101600" y="499533"/>
                </a:lnTo>
                <a:lnTo>
                  <a:pt x="84667" y="491067"/>
                </a:lnTo>
                <a:lnTo>
                  <a:pt x="59267" y="482600"/>
                </a:lnTo>
                <a:lnTo>
                  <a:pt x="42334" y="474133"/>
                </a:lnTo>
                <a:lnTo>
                  <a:pt x="25400" y="465667"/>
                </a:lnTo>
                <a:lnTo>
                  <a:pt x="16934" y="457200"/>
                </a:lnTo>
                <a:lnTo>
                  <a:pt x="8467" y="448733"/>
                </a:lnTo>
                <a:lnTo>
                  <a:pt x="0" y="431800"/>
                </a:lnTo>
                <a:lnTo>
                  <a:pt x="0" y="423333"/>
                </a:lnTo>
                <a:lnTo>
                  <a:pt x="0" y="423333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747934" y="3572933"/>
            <a:ext cx="177800" cy="1"/>
          </a:xfrm>
          <a:custGeom>
            <a:avLst/>
            <a:gdLst/>
            <a:ahLst/>
            <a:cxnLst/>
            <a:rect l="0" t="0" r="0" b="0"/>
            <a:pathLst>
              <a:path w="177800" h="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2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942667" y="3437467"/>
            <a:ext cx="152401" cy="245534"/>
          </a:xfrm>
          <a:custGeom>
            <a:avLst/>
            <a:gdLst/>
            <a:ahLst/>
            <a:cxnLst/>
            <a:rect l="0" t="0" r="0" b="0"/>
            <a:pathLst>
              <a:path w="152401" h="245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25399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84666" y="0"/>
                </a:lnTo>
                <a:lnTo>
                  <a:pt x="101599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33866"/>
                </a:lnTo>
                <a:lnTo>
                  <a:pt x="143933" y="42333"/>
                </a:lnTo>
                <a:lnTo>
                  <a:pt x="143933" y="59266"/>
                </a:lnTo>
                <a:lnTo>
                  <a:pt x="135466" y="76200"/>
                </a:lnTo>
                <a:lnTo>
                  <a:pt x="135466" y="93133"/>
                </a:lnTo>
                <a:lnTo>
                  <a:pt x="135466" y="118533"/>
                </a:lnTo>
                <a:lnTo>
                  <a:pt x="127000" y="135466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18533" y="237066"/>
                </a:lnTo>
                <a:lnTo>
                  <a:pt x="118533" y="237066"/>
                </a:lnTo>
                <a:lnTo>
                  <a:pt x="118533" y="245533"/>
                </a:lnTo>
                <a:lnTo>
                  <a:pt x="1185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231467" y="3962400"/>
            <a:ext cx="982134" cy="33868"/>
          </a:xfrm>
          <a:custGeom>
            <a:avLst/>
            <a:gdLst/>
            <a:ahLst/>
            <a:cxnLst/>
            <a:rect l="0" t="0" r="0" b="0"/>
            <a:pathLst>
              <a:path w="982134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203200" y="8467"/>
                </a:lnTo>
                <a:lnTo>
                  <a:pt x="228600" y="8467"/>
                </a:lnTo>
                <a:lnTo>
                  <a:pt x="270933" y="8467"/>
                </a:lnTo>
                <a:lnTo>
                  <a:pt x="304800" y="8467"/>
                </a:lnTo>
                <a:lnTo>
                  <a:pt x="338666" y="8467"/>
                </a:lnTo>
                <a:lnTo>
                  <a:pt x="372533" y="8467"/>
                </a:lnTo>
                <a:lnTo>
                  <a:pt x="414866" y="16933"/>
                </a:lnTo>
                <a:lnTo>
                  <a:pt x="448733" y="16933"/>
                </a:lnTo>
                <a:lnTo>
                  <a:pt x="491066" y="16933"/>
                </a:lnTo>
                <a:lnTo>
                  <a:pt x="533400" y="16933"/>
                </a:lnTo>
                <a:lnTo>
                  <a:pt x="575733" y="16933"/>
                </a:lnTo>
                <a:lnTo>
                  <a:pt x="618066" y="16933"/>
                </a:lnTo>
                <a:lnTo>
                  <a:pt x="660399" y="16933"/>
                </a:lnTo>
                <a:lnTo>
                  <a:pt x="694266" y="16933"/>
                </a:lnTo>
                <a:lnTo>
                  <a:pt x="736599" y="25400"/>
                </a:lnTo>
                <a:lnTo>
                  <a:pt x="778933" y="25400"/>
                </a:lnTo>
                <a:lnTo>
                  <a:pt x="812799" y="25400"/>
                </a:lnTo>
                <a:lnTo>
                  <a:pt x="855133" y="25400"/>
                </a:lnTo>
                <a:lnTo>
                  <a:pt x="880533" y="33867"/>
                </a:lnTo>
                <a:lnTo>
                  <a:pt x="905933" y="33867"/>
                </a:lnTo>
                <a:lnTo>
                  <a:pt x="931333" y="33867"/>
                </a:lnTo>
                <a:lnTo>
                  <a:pt x="948266" y="33867"/>
                </a:lnTo>
                <a:lnTo>
                  <a:pt x="965199" y="33867"/>
                </a:lnTo>
                <a:lnTo>
                  <a:pt x="973667" y="33867"/>
                </a:lnTo>
                <a:lnTo>
                  <a:pt x="982133" y="33867"/>
                </a:lnTo>
                <a:lnTo>
                  <a:pt x="982133" y="33867"/>
                </a:lnTo>
                <a:lnTo>
                  <a:pt x="982133" y="33867"/>
                </a:lnTo>
                <a:lnTo>
                  <a:pt x="982133" y="33867"/>
                </a:lnTo>
                <a:lnTo>
                  <a:pt x="982133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536267" y="4089400"/>
            <a:ext cx="203200" cy="457201"/>
          </a:xfrm>
          <a:custGeom>
            <a:avLst/>
            <a:gdLst/>
            <a:ahLst/>
            <a:cxnLst/>
            <a:rect l="0" t="0" r="0" b="0"/>
            <a:pathLst>
              <a:path w="203200" h="457201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43933"/>
                </a:lnTo>
                <a:lnTo>
                  <a:pt x="25400" y="160867"/>
                </a:lnTo>
                <a:lnTo>
                  <a:pt x="33866" y="177800"/>
                </a:lnTo>
                <a:lnTo>
                  <a:pt x="42333" y="194733"/>
                </a:lnTo>
                <a:lnTo>
                  <a:pt x="50799" y="211667"/>
                </a:lnTo>
                <a:lnTo>
                  <a:pt x="59267" y="220133"/>
                </a:lnTo>
                <a:lnTo>
                  <a:pt x="67733" y="228600"/>
                </a:lnTo>
                <a:lnTo>
                  <a:pt x="84666" y="228600"/>
                </a:lnTo>
                <a:lnTo>
                  <a:pt x="93133" y="228600"/>
                </a:lnTo>
                <a:lnTo>
                  <a:pt x="110066" y="228600"/>
                </a:lnTo>
                <a:lnTo>
                  <a:pt x="118533" y="220133"/>
                </a:lnTo>
                <a:lnTo>
                  <a:pt x="126999" y="211667"/>
                </a:lnTo>
                <a:lnTo>
                  <a:pt x="135467" y="203200"/>
                </a:lnTo>
                <a:lnTo>
                  <a:pt x="143933" y="186267"/>
                </a:lnTo>
                <a:lnTo>
                  <a:pt x="152400" y="169333"/>
                </a:lnTo>
                <a:lnTo>
                  <a:pt x="160866" y="152400"/>
                </a:lnTo>
                <a:lnTo>
                  <a:pt x="160866" y="135467"/>
                </a:lnTo>
                <a:lnTo>
                  <a:pt x="160866" y="110067"/>
                </a:lnTo>
                <a:lnTo>
                  <a:pt x="160866" y="93133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50800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33867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50800"/>
                </a:lnTo>
                <a:lnTo>
                  <a:pt x="152400" y="59267"/>
                </a:lnTo>
                <a:lnTo>
                  <a:pt x="160866" y="76200"/>
                </a:lnTo>
                <a:lnTo>
                  <a:pt x="169333" y="101600"/>
                </a:lnTo>
                <a:lnTo>
                  <a:pt x="169333" y="118533"/>
                </a:lnTo>
                <a:lnTo>
                  <a:pt x="177800" y="143933"/>
                </a:lnTo>
                <a:lnTo>
                  <a:pt x="186266" y="169333"/>
                </a:lnTo>
                <a:lnTo>
                  <a:pt x="194733" y="194733"/>
                </a:lnTo>
                <a:lnTo>
                  <a:pt x="194733" y="220133"/>
                </a:lnTo>
                <a:lnTo>
                  <a:pt x="203199" y="245533"/>
                </a:lnTo>
                <a:lnTo>
                  <a:pt x="203199" y="270933"/>
                </a:lnTo>
                <a:lnTo>
                  <a:pt x="203199" y="296333"/>
                </a:lnTo>
                <a:lnTo>
                  <a:pt x="203199" y="313267"/>
                </a:lnTo>
                <a:lnTo>
                  <a:pt x="203199" y="338667"/>
                </a:lnTo>
                <a:lnTo>
                  <a:pt x="194733" y="355600"/>
                </a:lnTo>
                <a:lnTo>
                  <a:pt x="186266" y="381000"/>
                </a:lnTo>
                <a:lnTo>
                  <a:pt x="177800" y="397933"/>
                </a:lnTo>
                <a:lnTo>
                  <a:pt x="169333" y="414867"/>
                </a:lnTo>
                <a:lnTo>
                  <a:pt x="152400" y="423333"/>
                </a:lnTo>
                <a:lnTo>
                  <a:pt x="135467" y="440267"/>
                </a:lnTo>
                <a:lnTo>
                  <a:pt x="118533" y="448733"/>
                </a:lnTo>
                <a:lnTo>
                  <a:pt x="93133" y="457200"/>
                </a:lnTo>
                <a:lnTo>
                  <a:pt x="76200" y="457200"/>
                </a:lnTo>
                <a:lnTo>
                  <a:pt x="59267" y="457200"/>
                </a:lnTo>
                <a:lnTo>
                  <a:pt x="50799" y="448733"/>
                </a:lnTo>
                <a:lnTo>
                  <a:pt x="33866" y="431800"/>
                </a:lnTo>
                <a:lnTo>
                  <a:pt x="16933" y="423333"/>
                </a:lnTo>
                <a:lnTo>
                  <a:pt x="8466" y="406400"/>
                </a:lnTo>
                <a:lnTo>
                  <a:pt x="8466" y="381000"/>
                </a:lnTo>
                <a:lnTo>
                  <a:pt x="0" y="364067"/>
                </a:lnTo>
                <a:lnTo>
                  <a:pt x="0" y="364067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832600" y="42248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8533" y="8466"/>
                </a:lnTo>
                <a:lnTo>
                  <a:pt x="1185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968066" y="4106333"/>
            <a:ext cx="211668" cy="296335"/>
          </a:xfrm>
          <a:custGeom>
            <a:avLst/>
            <a:gdLst/>
            <a:ahLst/>
            <a:cxnLst/>
            <a:rect l="0" t="0" r="0" b="0"/>
            <a:pathLst>
              <a:path w="211668" h="296335">
                <a:moveTo>
                  <a:pt x="33867" y="8467"/>
                </a:moveTo>
                <a:lnTo>
                  <a:pt x="33867" y="8467"/>
                </a:lnTo>
                <a:lnTo>
                  <a:pt x="42334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8" y="0"/>
                </a:lnTo>
                <a:lnTo>
                  <a:pt x="93134" y="8467"/>
                </a:lnTo>
                <a:lnTo>
                  <a:pt x="101601" y="8467"/>
                </a:lnTo>
                <a:lnTo>
                  <a:pt x="110067" y="16934"/>
                </a:lnTo>
                <a:lnTo>
                  <a:pt x="118534" y="25400"/>
                </a:lnTo>
                <a:lnTo>
                  <a:pt x="127001" y="42334"/>
                </a:lnTo>
                <a:lnTo>
                  <a:pt x="127001" y="50800"/>
                </a:lnTo>
                <a:lnTo>
                  <a:pt x="127001" y="59267"/>
                </a:lnTo>
                <a:lnTo>
                  <a:pt x="127001" y="76200"/>
                </a:lnTo>
                <a:lnTo>
                  <a:pt x="127001" y="84667"/>
                </a:lnTo>
                <a:lnTo>
                  <a:pt x="118534" y="101600"/>
                </a:lnTo>
                <a:lnTo>
                  <a:pt x="118534" y="110067"/>
                </a:lnTo>
                <a:lnTo>
                  <a:pt x="110067" y="118534"/>
                </a:lnTo>
                <a:lnTo>
                  <a:pt x="101601" y="127000"/>
                </a:lnTo>
                <a:lnTo>
                  <a:pt x="93134" y="127000"/>
                </a:lnTo>
                <a:lnTo>
                  <a:pt x="93134" y="135467"/>
                </a:lnTo>
                <a:lnTo>
                  <a:pt x="93134" y="135467"/>
                </a:lnTo>
                <a:lnTo>
                  <a:pt x="93134" y="135467"/>
                </a:lnTo>
                <a:lnTo>
                  <a:pt x="93134" y="127000"/>
                </a:lnTo>
                <a:lnTo>
                  <a:pt x="93134" y="127000"/>
                </a:lnTo>
                <a:lnTo>
                  <a:pt x="101601" y="127000"/>
                </a:lnTo>
                <a:lnTo>
                  <a:pt x="110067" y="118534"/>
                </a:lnTo>
                <a:lnTo>
                  <a:pt x="118534" y="118534"/>
                </a:lnTo>
                <a:lnTo>
                  <a:pt x="135467" y="118534"/>
                </a:lnTo>
                <a:lnTo>
                  <a:pt x="143934" y="118534"/>
                </a:lnTo>
                <a:lnTo>
                  <a:pt x="152400" y="118534"/>
                </a:lnTo>
                <a:lnTo>
                  <a:pt x="169334" y="118534"/>
                </a:lnTo>
                <a:lnTo>
                  <a:pt x="177801" y="127000"/>
                </a:lnTo>
                <a:lnTo>
                  <a:pt x="194734" y="143934"/>
                </a:lnTo>
                <a:lnTo>
                  <a:pt x="203201" y="152400"/>
                </a:lnTo>
                <a:lnTo>
                  <a:pt x="203201" y="169334"/>
                </a:lnTo>
                <a:lnTo>
                  <a:pt x="211667" y="186267"/>
                </a:lnTo>
                <a:lnTo>
                  <a:pt x="211667" y="194734"/>
                </a:lnTo>
                <a:lnTo>
                  <a:pt x="203201" y="211667"/>
                </a:lnTo>
                <a:lnTo>
                  <a:pt x="203201" y="228600"/>
                </a:lnTo>
                <a:lnTo>
                  <a:pt x="194734" y="245534"/>
                </a:lnTo>
                <a:lnTo>
                  <a:pt x="177801" y="254000"/>
                </a:lnTo>
                <a:lnTo>
                  <a:pt x="169334" y="270934"/>
                </a:lnTo>
                <a:lnTo>
                  <a:pt x="152400" y="279400"/>
                </a:lnTo>
                <a:lnTo>
                  <a:pt x="127001" y="287867"/>
                </a:lnTo>
                <a:lnTo>
                  <a:pt x="110067" y="287867"/>
                </a:lnTo>
                <a:lnTo>
                  <a:pt x="93134" y="296334"/>
                </a:lnTo>
                <a:lnTo>
                  <a:pt x="67734" y="296334"/>
                </a:lnTo>
                <a:lnTo>
                  <a:pt x="50801" y="287867"/>
                </a:lnTo>
                <a:lnTo>
                  <a:pt x="25401" y="287867"/>
                </a:lnTo>
                <a:lnTo>
                  <a:pt x="16934" y="270934"/>
                </a:lnTo>
                <a:lnTo>
                  <a:pt x="16934" y="270934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974667" y="1701800"/>
            <a:ext cx="220134" cy="16934"/>
          </a:xfrm>
          <a:custGeom>
            <a:avLst/>
            <a:gdLst/>
            <a:ahLst/>
            <a:cxnLst/>
            <a:rect l="0" t="0" r="0" b="0"/>
            <a:pathLst>
              <a:path w="2201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0799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26999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194733" y="8467"/>
                </a:lnTo>
                <a:lnTo>
                  <a:pt x="203199" y="8467"/>
                </a:lnTo>
                <a:lnTo>
                  <a:pt x="211667" y="0"/>
                </a:lnTo>
                <a:lnTo>
                  <a:pt x="211667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118600" y="15832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093200" y="18542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9592733" y="1253067"/>
            <a:ext cx="194734" cy="406401"/>
          </a:xfrm>
          <a:custGeom>
            <a:avLst/>
            <a:gdLst/>
            <a:ahLst/>
            <a:cxnLst/>
            <a:rect l="0" t="0" r="0" b="0"/>
            <a:pathLst>
              <a:path w="194734" h="406401">
                <a:moveTo>
                  <a:pt x="16934" y="25400"/>
                </a:move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4" y="220133"/>
                </a:lnTo>
                <a:lnTo>
                  <a:pt x="25400" y="220133"/>
                </a:lnTo>
                <a:lnTo>
                  <a:pt x="42333" y="220133"/>
                </a:lnTo>
                <a:lnTo>
                  <a:pt x="50801" y="220133"/>
                </a:lnTo>
                <a:lnTo>
                  <a:pt x="59267" y="211666"/>
                </a:lnTo>
                <a:lnTo>
                  <a:pt x="67734" y="203200"/>
                </a:lnTo>
                <a:lnTo>
                  <a:pt x="84667" y="194733"/>
                </a:lnTo>
                <a:lnTo>
                  <a:pt x="93134" y="177800"/>
                </a:lnTo>
                <a:lnTo>
                  <a:pt x="101600" y="160866"/>
                </a:lnTo>
                <a:lnTo>
                  <a:pt x="110067" y="135466"/>
                </a:lnTo>
                <a:lnTo>
                  <a:pt x="110067" y="110066"/>
                </a:lnTo>
                <a:lnTo>
                  <a:pt x="118533" y="84666"/>
                </a:lnTo>
                <a:lnTo>
                  <a:pt x="118533" y="59266"/>
                </a:lnTo>
                <a:lnTo>
                  <a:pt x="118533" y="33866"/>
                </a:lnTo>
                <a:lnTo>
                  <a:pt x="118533" y="25400"/>
                </a:lnTo>
                <a:lnTo>
                  <a:pt x="1100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18533" y="16933"/>
                </a:lnTo>
                <a:lnTo>
                  <a:pt x="118533" y="33866"/>
                </a:lnTo>
                <a:lnTo>
                  <a:pt x="127001" y="50800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69334" y="177800"/>
                </a:lnTo>
                <a:lnTo>
                  <a:pt x="177801" y="203200"/>
                </a:lnTo>
                <a:lnTo>
                  <a:pt x="186267" y="228600"/>
                </a:lnTo>
                <a:lnTo>
                  <a:pt x="186267" y="254000"/>
                </a:lnTo>
                <a:lnTo>
                  <a:pt x="194733" y="279400"/>
                </a:lnTo>
                <a:lnTo>
                  <a:pt x="186267" y="304800"/>
                </a:lnTo>
                <a:lnTo>
                  <a:pt x="186267" y="321733"/>
                </a:lnTo>
                <a:lnTo>
                  <a:pt x="177801" y="338666"/>
                </a:lnTo>
                <a:lnTo>
                  <a:pt x="160867" y="355600"/>
                </a:lnTo>
                <a:lnTo>
                  <a:pt x="152400" y="372533"/>
                </a:lnTo>
                <a:lnTo>
                  <a:pt x="135467" y="381000"/>
                </a:lnTo>
                <a:lnTo>
                  <a:pt x="118533" y="397933"/>
                </a:lnTo>
                <a:lnTo>
                  <a:pt x="101600" y="406400"/>
                </a:lnTo>
                <a:lnTo>
                  <a:pt x="84667" y="406400"/>
                </a:lnTo>
                <a:lnTo>
                  <a:pt x="76200" y="406400"/>
                </a:lnTo>
                <a:lnTo>
                  <a:pt x="67734" y="406400"/>
                </a:lnTo>
                <a:lnTo>
                  <a:pt x="67734" y="397933"/>
                </a:lnTo>
                <a:lnTo>
                  <a:pt x="67734" y="397933"/>
                </a:lnTo>
                <a:lnTo>
                  <a:pt x="67734" y="389466"/>
                </a:lnTo>
                <a:lnTo>
                  <a:pt x="67734" y="389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9812866" y="1134533"/>
            <a:ext cx="220135" cy="110068"/>
          </a:xfrm>
          <a:custGeom>
            <a:avLst/>
            <a:gdLst/>
            <a:ahLst/>
            <a:cxnLst/>
            <a:rect l="0" t="0" r="0" b="0"/>
            <a:pathLst>
              <a:path w="220135" h="110068">
                <a:moveTo>
                  <a:pt x="0" y="25400"/>
                </a:move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1" y="8467"/>
                </a:lnTo>
                <a:lnTo>
                  <a:pt x="42334" y="0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16934"/>
                </a:lnTo>
                <a:lnTo>
                  <a:pt x="93134" y="25400"/>
                </a:lnTo>
                <a:lnTo>
                  <a:pt x="101601" y="33867"/>
                </a:lnTo>
                <a:lnTo>
                  <a:pt x="110068" y="33867"/>
                </a:lnTo>
                <a:lnTo>
                  <a:pt x="110068" y="42334"/>
                </a:lnTo>
                <a:lnTo>
                  <a:pt x="101601" y="50800"/>
                </a:lnTo>
                <a:lnTo>
                  <a:pt x="101601" y="59267"/>
                </a:lnTo>
                <a:lnTo>
                  <a:pt x="84667" y="67734"/>
                </a:lnTo>
                <a:lnTo>
                  <a:pt x="76200" y="76200"/>
                </a:lnTo>
                <a:lnTo>
                  <a:pt x="67734" y="84667"/>
                </a:lnTo>
                <a:lnTo>
                  <a:pt x="59268" y="93134"/>
                </a:lnTo>
                <a:lnTo>
                  <a:pt x="59268" y="101600"/>
                </a:lnTo>
                <a:lnTo>
                  <a:pt x="50800" y="101600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8" y="110067"/>
                </a:lnTo>
                <a:lnTo>
                  <a:pt x="59268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93134" y="110067"/>
                </a:lnTo>
                <a:lnTo>
                  <a:pt x="101601" y="110067"/>
                </a:lnTo>
                <a:lnTo>
                  <a:pt x="118534" y="110067"/>
                </a:lnTo>
                <a:lnTo>
                  <a:pt x="135468" y="110067"/>
                </a:lnTo>
                <a:lnTo>
                  <a:pt x="152400" y="101600"/>
                </a:lnTo>
                <a:lnTo>
                  <a:pt x="177801" y="101600"/>
                </a:lnTo>
                <a:lnTo>
                  <a:pt x="194734" y="93134"/>
                </a:lnTo>
                <a:lnTo>
                  <a:pt x="203200" y="93134"/>
                </a:lnTo>
                <a:lnTo>
                  <a:pt x="211668" y="93134"/>
                </a:lnTo>
                <a:lnTo>
                  <a:pt x="211668" y="93134"/>
                </a:lnTo>
                <a:lnTo>
                  <a:pt x="220134" y="93134"/>
                </a:lnTo>
                <a:lnTo>
                  <a:pt x="220134" y="93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9973733" y="14224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93134" y="16933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0236200" y="1303867"/>
            <a:ext cx="118534" cy="135467"/>
          </a:xfrm>
          <a:custGeom>
            <a:avLst/>
            <a:gdLst/>
            <a:ahLst/>
            <a:cxnLst/>
            <a:rect l="0" t="0" r="0" b="0"/>
            <a:pathLst>
              <a:path w="118534" h="1354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0066"/>
                </a:lnTo>
                <a:lnTo>
                  <a:pt x="16934" y="127000"/>
                </a:lnTo>
                <a:lnTo>
                  <a:pt x="33866" y="127000"/>
                </a:lnTo>
                <a:lnTo>
                  <a:pt x="50800" y="135466"/>
                </a:lnTo>
                <a:lnTo>
                  <a:pt x="67734" y="135466"/>
                </a:lnTo>
                <a:lnTo>
                  <a:pt x="84666" y="135466"/>
                </a:lnTo>
                <a:lnTo>
                  <a:pt x="110066" y="135466"/>
                </a:lnTo>
                <a:lnTo>
                  <a:pt x="110066" y="135466"/>
                </a:lnTo>
                <a:lnTo>
                  <a:pt x="118533" y="135466"/>
                </a:lnTo>
                <a:lnTo>
                  <a:pt x="118533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0380134" y="1295400"/>
            <a:ext cx="33867" cy="254001"/>
          </a:xfrm>
          <a:custGeom>
            <a:avLst/>
            <a:gdLst/>
            <a:ahLst/>
            <a:cxnLst/>
            <a:rect l="0" t="0" r="0" b="0"/>
            <a:pathLst>
              <a:path w="33867" h="2540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0" y="25400"/>
                </a:lnTo>
                <a:lnTo>
                  <a:pt x="0" y="50800"/>
                </a:lnTo>
                <a:lnTo>
                  <a:pt x="0" y="67733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69333"/>
                </a:lnTo>
                <a:lnTo>
                  <a:pt x="8466" y="194733"/>
                </a:lnTo>
                <a:lnTo>
                  <a:pt x="16932" y="211667"/>
                </a:lnTo>
                <a:lnTo>
                  <a:pt x="16932" y="228600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54000"/>
                </a:lnTo>
                <a:lnTo>
                  <a:pt x="33866" y="254000"/>
                </a:lnTo>
                <a:lnTo>
                  <a:pt x="338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0515600" y="1270000"/>
            <a:ext cx="152401" cy="313268"/>
          </a:xfrm>
          <a:custGeom>
            <a:avLst/>
            <a:gdLst/>
            <a:ahLst/>
            <a:cxnLst/>
            <a:rect l="0" t="0" r="0" b="0"/>
            <a:pathLst>
              <a:path w="152401" h="313268">
                <a:moveTo>
                  <a:pt x="143933" y="50800"/>
                </a:moveTo>
                <a:lnTo>
                  <a:pt x="143933" y="42333"/>
                </a:lnTo>
                <a:lnTo>
                  <a:pt x="143933" y="42333"/>
                </a:lnTo>
                <a:lnTo>
                  <a:pt x="143933" y="33867"/>
                </a:lnTo>
                <a:lnTo>
                  <a:pt x="143933" y="25400"/>
                </a:lnTo>
                <a:lnTo>
                  <a:pt x="143933" y="16933"/>
                </a:lnTo>
                <a:lnTo>
                  <a:pt x="135466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10066" y="0"/>
                </a:lnTo>
                <a:lnTo>
                  <a:pt x="101600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4" y="16933"/>
                </a:lnTo>
                <a:lnTo>
                  <a:pt x="25400" y="33867"/>
                </a:lnTo>
                <a:lnTo>
                  <a:pt x="16934" y="42333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6" y="152400"/>
                </a:lnTo>
                <a:lnTo>
                  <a:pt x="42334" y="152400"/>
                </a:lnTo>
                <a:lnTo>
                  <a:pt x="50800" y="152400"/>
                </a:lnTo>
                <a:lnTo>
                  <a:pt x="59266" y="143933"/>
                </a:lnTo>
                <a:lnTo>
                  <a:pt x="76200" y="135467"/>
                </a:lnTo>
                <a:lnTo>
                  <a:pt x="84667" y="118533"/>
                </a:lnTo>
                <a:lnTo>
                  <a:pt x="101600" y="101600"/>
                </a:lnTo>
                <a:lnTo>
                  <a:pt x="110066" y="84667"/>
                </a:lnTo>
                <a:lnTo>
                  <a:pt x="118534" y="59267"/>
                </a:lnTo>
                <a:lnTo>
                  <a:pt x="127000" y="42333"/>
                </a:lnTo>
                <a:lnTo>
                  <a:pt x="135466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33867"/>
                </a:lnTo>
                <a:lnTo>
                  <a:pt x="143933" y="42333"/>
                </a:lnTo>
                <a:lnTo>
                  <a:pt x="135466" y="67733"/>
                </a:lnTo>
                <a:lnTo>
                  <a:pt x="135466" y="93133"/>
                </a:lnTo>
                <a:lnTo>
                  <a:pt x="127000" y="127000"/>
                </a:lnTo>
                <a:lnTo>
                  <a:pt x="127000" y="152400"/>
                </a:lnTo>
                <a:lnTo>
                  <a:pt x="127000" y="186267"/>
                </a:lnTo>
                <a:lnTo>
                  <a:pt x="127000" y="211667"/>
                </a:lnTo>
                <a:lnTo>
                  <a:pt x="127000" y="237067"/>
                </a:lnTo>
                <a:lnTo>
                  <a:pt x="127000" y="262467"/>
                </a:lnTo>
                <a:lnTo>
                  <a:pt x="127000" y="279400"/>
                </a:lnTo>
                <a:lnTo>
                  <a:pt x="135466" y="296333"/>
                </a:lnTo>
                <a:lnTo>
                  <a:pt x="143933" y="304800"/>
                </a:lnTo>
                <a:lnTo>
                  <a:pt x="143933" y="304800"/>
                </a:lnTo>
                <a:lnTo>
                  <a:pt x="152400" y="313267"/>
                </a:lnTo>
                <a:lnTo>
                  <a:pt x="15240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9448800" y="1667933"/>
            <a:ext cx="1346201" cy="84668"/>
          </a:xfrm>
          <a:custGeom>
            <a:avLst/>
            <a:gdLst/>
            <a:ahLst/>
            <a:cxnLst/>
            <a:rect l="0" t="0" r="0" b="0"/>
            <a:pathLst>
              <a:path w="1346201" h="84668">
                <a:moveTo>
                  <a:pt x="1346200" y="8467"/>
                </a:moveTo>
                <a:lnTo>
                  <a:pt x="1337734" y="8467"/>
                </a:lnTo>
                <a:lnTo>
                  <a:pt x="1329266" y="8467"/>
                </a:lnTo>
                <a:lnTo>
                  <a:pt x="1312334" y="0"/>
                </a:lnTo>
                <a:lnTo>
                  <a:pt x="1286933" y="0"/>
                </a:lnTo>
                <a:lnTo>
                  <a:pt x="1261534" y="0"/>
                </a:lnTo>
                <a:lnTo>
                  <a:pt x="1236134" y="8467"/>
                </a:lnTo>
                <a:lnTo>
                  <a:pt x="1202266" y="8467"/>
                </a:lnTo>
                <a:lnTo>
                  <a:pt x="1176866" y="8467"/>
                </a:lnTo>
                <a:lnTo>
                  <a:pt x="1134533" y="8467"/>
                </a:lnTo>
                <a:lnTo>
                  <a:pt x="1100666" y="16934"/>
                </a:lnTo>
                <a:lnTo>
                  <a:pt x="1058333" y="16934"/>
                </a:lnTo>
                <a:lnTo>
                  <a:pt x="1016000" y="16934"/>
                </a:lnTo>
                <a:lnTo>
                  <a:pt x="973666" y="16934"/>
                </a:lnTo>
                <a:lnTo>
                  <a:pt x="922867" y="16934"/>
                </a:lnTo>
                <a:lnTo>
                  <a:pt x="872066" y="25400"/>
                </a:lnTo>
                <a:lnTo>
                  <a:pt x="821266" y="25400"/>
                </a:lnTo>
                <a:lnTo>
                  <a:pt x="770467" y="33867"/>
                </a:lnTo>
                <a:lnTo>
                  <a:pt x="728134" y="33867"/>
                </a:lnTo>
                <a:lnTo>
                  <a:pt x="677333" y="33867"/>
                </a:lnTo>
                <a:lnTo>
                  <a:pt x="626534" y="42334"/>
                </a:lnTo>
                <a:lnTo>
                  <a:pt x="575734" y="42334"/>
                </a:lnTo>
                <a:lnTo>
                  <a:pt x="524933" y="50800"/>
                </a:lnTo>
                <a:lnTo>
                  <a:pt x="482600" y="50800"/>
                </a:lnTo>
                <a:lnTo>
                  <a:pt x="431800" y="59267"/>
                </a:lnTo>
                <a:lnTo>
                  <a:pt x="389467" y="59267"/>
                </a:lnTo>
                <a:lnTo>
                  <a:pt x="338666" y="67734"/>
                </a:lnTo>
                <a:lnTo>
                  <a:pt x="304800" y="67734"/>
                </a:lnTo>
                <a:lnTo>
                  <a:pt x="254000" y="67734"/>
                </a:lnTo>
                <a:lnTo>
                  <a:pt x="220133" y="76200"/>
                </a:lnTo>
                <a:lnTo>
                  <a:pt x="177800" y="76200"/>
                </a:lnTo>
                <a:lnTo>
                  <a:pt x="143933" y="76200"/>
                </a:lnTo>
                <a:lnTo>
                  <a:pt x="110066" y="76200"/>
                </a:lnTo>
                <a:lnTo>
                  <a:pt x="93133" y="76200"/>
                </a:lnTo>
                <a:lnTo>
                  <a:pt x="67733" y="76200"/>
                </a:lnTo>
                <a:lnTo>
                  <a:pt x="50800" y="76200"/>
                </a:lnTo>
                <a:lnTo>
                  <a:pt x="33866" y="84667"/>
                </a:lnTo>
                <a:lnTo>
                  <a:pt x="25400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9440333" y="1854200"/>
            <a:ext cx="177801" cy="440268"/>
          </a:xfrm>
          <a:custGeom>
            <a:avLst/>
            <a:gdLst/>
            <a:ahLst/>
            <a:cxnLst/>
            <a:rect l="0" t="0" r="0" b="0"/>
            <a:pathLst>
              <a:path w="177801" h="440268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16934" y="186267"/>
                </a:lnTo>
                <a:lnTo>
                  <a:pt x="25400" y="203200"/>
                </a:lnTo>
                <a:lnTo>
                  <a:pt x="42333" y="211667"/>
                </a:lnTo>
                <a:lnTo>
                  <a:pt x="50801" y="211667"/>
                </a:lnTo>
                <a:lnTo>
                  <a:pt x="59267" y="211667"/>
                </a:lnTo>
                <a:lnTo>
                  <a:pt x="67734" y="211667"/>
                </a:lnTo>
                <a:lnTo>
                  <a:pt x="84667" y="203200"/>
                </a:lnTo>
                <a:lnTo>
                  <a:pt x="93134" y="194733"/>
                </a:lnTo>
                <a:lnTo>
                  <a:pt x="101600" y="186267"/>
                </a:lnTo>
                <a:lnTo>
                  <a:pt x="118533" y="169333"/>
                </a:lnTo>
                <a:lnTo>
                  <a:pt x="118533" y="152400"/>
                </a:lnTo>
                <a:lnTo>
                  <a:pt x="127001" y="127000"/>
                </a:lnTo>
                <a:lnTo>
                  <a:pt x="135467" y="110067"/>
                </a:lnTo>
                <a:lnTo>
                  <a:pt x="135467" y="93133"/>
                </a:lnTo>
                <a:lnTo>
                  <a:pt x="143934" y="76200"/>
                </a:lnTo>
                <a:lnTo>
                  <a:pt x="143934" y="67733"/>
                </a:lnTo>
                <a:lnTo>
                  <a:pt x="143934" y="59267"/>
                </a:lnTo>
                <a:lnTo>
                  <a:pt x="143934" y="59267"/>
                </a:lnTo>
                <a:lnTo>
                  <a:pt x="143934" y="59267"/>
                </a:lnTo>
                <a:lnTo>
                  <a:pt x="143934" y="59267"/>
                </a:lnTo>
                <a:lnTo>
                  <a:pt x="143934" y="67733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69334" y="135467"/>
                </a:lnTo>
                <a:lnTo>
                  <a:pt x="169334" y="169333"/>
                </a:lnTo>
                <a:lnTo>
                  <a:pt x="169334" y="194733"/>
                </a:lnTo>
                <a:lnTo>
                  <a:pt x="177800" y="228600"/>
                </a:lnTo>
                <a:lnTo>
                  <a:pt x="177800" y="254000"/>
                </a:lnTo>
                <a:lnTo>
                  <a:pt x="169334" y="279400"/>
                </a:lnTo>
                <a:lnTo>
                  <a:pt x="169334" y="313267"/>
                </a:lnTo>
                <a:lnTo>
                  <a:pt x="160867" y="338667"/>
                </a:lnTo>
                <a:lnTo>
                  <a:pt x="160867" y="364067"/>
                </a:lnTo>
                <a:lnTo>
                  <a:pt x="143934" y="389467"/>
                </a:lnTo>
                <a:lnTo>
                  <a:pt x="135467" y="406400"/>
                </a:lnTo>
                <a:lnTo>
                  <a:pt x="118533" y="423333"/>
                </a:lnTo>
                <a:lnTo>
                  <a:pt x="110067" y="431800"/>
                </a:lnTo>
                <a:lnTo>
                  <a:pt x="101600" y="440267"/>
                </a:lnTo>
                <a:lnTo>
                  <a:pt x="93134" y="440267"/>
                </a:lnTo>
                <a:lnTo>
                  <a:pt x="76200" y="431800"/>
                </a:lnTo>
                <a:lnTo>
                  <a:pt x="67734" y="423333"/>
                </a:lnTo>
                <a:lnTo>
                  <a:pt x="59267" y="406400"/>
                </a:lnTo>
                <a:lnTo>
                  <a:pt x="59267" y="406400"/>
                </a:lnTo>
                <a:lnTo>
                  <a:pt x="50801" y="389467"/>
                </a:lnTo>
                <a:lnTo>
                  <a:pt x="50801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660467" y="1811867"/>
            <a:ext cx="194734" cy="143934"/>
          </a:xfrm>
          <a:custGeom>
            <a:avLst/>
            <a:gdLst/>
            <a:ahLst/>
            <a:cxnLst/>
            <a:rect l="0" t="0" r="0" b="0"/>
            <a:pathLst>
              <a:path w="194734" h="143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8533" y="59266"/>
                </a:lnTo>
                <a:lnTo>
                  <a:pt x="118533" y="67733"/>
                </a:lnTo>
                <a:lnTo>
                  <a:pt x="110067" y="76200"/>
                </a:lnTo>
                <a:lnTo>
                  <a:pt x="101600" y="93133"/>
                </a:lnTo>
                <a:lnTo>
                  <a:pt x="93133" y="101600"/>
                </a:lnTo>
                <a:lnTo>
                  <a:pt x="93133" y="110066"/>
                </a:lnTo>
                <a:lnTo>
                  <a:pt x="84666" y="118533"/>
                </a:lnTo>
                <a:lnTo>
                  <a:pt x="84666" y="127000"/>
                </a:lnTo>
                <a:lnTo>
                  <a:pt x="76200" y="127000"/>
                </a:lnTo>
                <a:lnTo>
                  <a:pt x="76200" y="135466"/>
                </a:lnTo>
                <a:lnTo>
                  <a:pt x="84666" y="135466"/>
                </a:lnTo>
                <a:lnTo>
                  <a:pt x="84666" y="135466"/>
                </a:lnTo>
                <a:lnTo>
                  <a:pt x="93133" y="143933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26999" y="143933"/>
                </a:lnTo>
                <a:lnTo>
                  <a:pt x="135467" y="143933"/>
                </a:lnTo>
                <a:lnTo>
                  <a:pt x="152399" y="143933"/>
                </a:lnTo>
                <a:lnTo>
                  <a:pt x="160866" y="135466"/>
                </a:lnTo>
                <a:lnTo>
                  <a:pt x="177800" y="135466"/>
                </a:lnTo>
                <a:lnTo>
                  <a:pt x="177800" y="135466"/>
                </a:lnTo>
                <a:lnTo>
                  <a:pt x="194733" y="127000"/>
                </a:lnTo>
                <a:lnTo>
                  <a:pt x="194733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0024534" y="1879600"/>
            <a:ext cx="16933" cy="211668"/>
          </a:xfrm>
          <a:custGeom>
            <a:avLst/>
            <a:gdLst/>
            <a:ahLst/>
            <a:cxnLst/>
            <a:rect l="0" t="0" r="0" b="0"/>
            <a:pathLst>
              <a:path w="16933" h="2116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16932" y="25400"/>
                </a:lnTo>
                <a:lnTo>
                  <a:pt x="16932" y="42333"/>
                </a:lnTo>
                <a:lnTo>
                  <a:pt x="16932" y="67733"/>
                </a:lnTo>
                <a:lnTo>
                  <a:pt x="16932" y="93133"/>
                </a:lnTo>
                <a:lnTo>
                  <a:pt x="16932" y="118533"/>
                </a:lnTo>
                <a:lnTo>
                  <a:pt x="16932" y="143933"/>
                </a:lnTo>
                <a:lnTo>
                  <a:pt x="16932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9948334" y="19642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399" y="0"/>
                </a:lnTo>
                <a:lnTo>
                  <a:pt x="42333" y="0"/>
                </a:lnTo>
                <a:lnTo>
                  <a:pt x="67732" y="8466"/>
                </a:lnTo>
                <a:lnTo>
                  <a:pt x="84666" y="8466"/>
                </a:lnTo>
                <a:lnTo>
                  <a:pt x="110066" y="0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0185400" y="1837267"/>
            <a:ext cx="118535" cy="110067"/>
          </a:xfrm>
          <a:custGeom>
            <a:avLst/>
            <a:gdLst/>
            <a:ahLst/>
            <a:cxnLst/>
            <a:rect l="0" t="0" r="0" b="0"/>
            <a:pathLst>
              <a:path w="118535" h="1100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16933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42334" y="93133"/>
                </a:lnTo>
                <a:lnTo>
                  <a:pt x="50800" y="101600"/>
                </a:lnTo>
                <a:lnTo>
                  <a:pt x="67734" y="110066"/>
                </a:lnTo>
                <a:lnTo>
                  <a:pt x="76200" y="110066"/>
                </a:lnTo>
                <a:lnTo>
                  <a:pt x="93133" y="110066"/>
                </a:lnTo>
                <a:lnTo>
                  <a:pt x="110067" y="110066"/>
                </a:lnTo>
                <a:lnTo>
                  <a:pt x="110067" y="110066"/>
                </a:lnTo>
                <a:lnTo>
                  <a:pt x="118534" y="110066"/>
                </a:lnTo>
                <a:lnTo>
                  <a:pt x="118534" y="110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0295467" y="1820333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25399" y="186267"/>
                </a:lnTo>
                <a:lnTo>
                  <a:pt x="25399" y="194734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0380134" y="1854200"/>
            <a:ext cx="186267" cy="389468"/>
          </a:xfrm>
          <a:custGeom>
            <a:avLst/>
            <a:gdLst/>
            <a:ahLst/>
            <a:cxnLst/>
            <a:rect l="0" t="0" r="0" b="0"/>
            <a:pathLst>
              <a:path w="186267" h="389468">
                <a:moveTo>
                  <a:pt x="25400" y="16933"/>
                </a:move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33867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76200"/>
                </a:lnTo>
                <a:lnTo>
                  <a:pt x="33866" y="93133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43933"/>
                </a:lnTo>
                <a:lnTo>
                  <a:pt x="33866" y="152400"/>
                </a:lnTo>
                <a:lnTo>
                  <a:pt x="42332" y="160867"/>
                </a:lnTo>
                <a:lnTo>
                  <a:pt x="50799" y="169333"/>
                </a:lnTo>
                <a:lnTo>
                  <a:pt x="59266" y="169333"/>
                </a:lnTo>
                <a:lnTo>
                  <a:pt x="67733" y="177800"/>
                </a:lnTo>
                <a:lnTo>
                  <a:pt x="84666" y="169333"/>
                </a:lnTo>
                <a:lnTo>
                  <a:pt x="93132" y="169333"/>
                </a:lnTo>
                <a:lnTo>
                  <a:pt x="101600" y="160867"/>
                </a:lnTo>
                <a:lnTo>
                  <a:pt x="101600" y="152400"/>
                </a:lnTo>
                <a:lnTo>
                  <a:pt x="110066" y="143933"/>
                </a:lnTo>
                <a:lnTo>
                  <a:pt x="126999" y="127000"/>
                </a:lnTo>
                <a:lnTo>
                  <a:pt x="126999" y="101600"/>
                </a:lnTo>
                <a:lnTo>
                  <a:pt x="135466" y="84667"/>
                </a:lnTo>
                <a:lnTo>
                  <a:pt x="135466" y="67733"/>
                </a:lnTo>
                <a:lnTo>
                  <a:pt x="143933" y="42333"/>
                </a:lnTo>
                <a:lnTo>
                  <a:pt x="143933" y="25400"/>
                </a:lnTo>
                <a:lnTo>
                  <a:pt x="143933" y="16933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25400"/>
                </a:lnTo>
                <a:lnTo>
                  <a:pt x="143933" y="33867"/>
                </a:lnTo>
                <a:lnTo>
                  <a:pt x="143933" y="59267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60866" y="127000"/>
                </a:lnTo>
                <a:lnTo>
                  <a:pt x="169332" y="152400"/>
                </a:lnTo>
                <a:lnTo>
                  <a:pt x="177800" y="177800"/>
                </a:lnTo>
                <a:lnTo>
                  <a:pt x="177800" y="203200"/>
                </a:lnTo>
                <a:lnTo>
                  <a:pt x="186266" y="228600"/>
                </a:lnTo>
                <a:lnTo>
                  <a:pt x="186266" y="254000"/>
                </a:lnTo>
                <a:lnTo>
                  <a:pt x="177800" y="279400"/>
                </a:lnTo>
                <a:lnTo>
                  <a:pt x="169332" y="304800"/>
                </a:lnTo>
                <a:lnTo>
                  <a:pt x="160866" y="330200"/>
                </a:lnTo>
                <a:lnTo>
                  <a:pt x="143933" y="347133"/>
                </a:lnTo>
                <a:lnTo>
                  <a:pt x="126999" y="364067"/>
                </a:lnTo>
                <a:lnTo>
                  <a:pt x="110066" y="381000"/>
                </a:lnTo>
                <a:lnTo>
                  <a:pt x="84666" y="389467"/>
                </a:lnTo>
                <a:lnTo>
                  <a:pt x="67733" y="389467"/>
                </a:lnTo>
                <a:lnTo>
                  <a:pt x="50799" y="389467"/>
                </a:lnTo>
                <a:lnTo>
                  <a:pt x="33866" y="389467"/>
                </a:lnTo>
                <a:lnTo>
                  <a:pt x="25400" y="381000"/>
                </a:lnTo>
                <a:lnTo>
                  <a:pt x="16932" y="372533"/>
                </a:lnTo>
                <a:lnTo>
                  <a:pt x="0" y="355600"/>
                </a:lnTo>
                <a:lnTo>
                  <a:pt x="0" y="330200"/>
                </a:lnTo>
                <a:lnTo>
                  <a:pt x="0" y="330200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0651066" y="1913467"/>
            <a:ext cx="143935" cy="8467"/>
          </a:xfrm>
          <a:custGeom>
            <a:avLst/>
            <a:gdLst/>
            <a:ahLst/>
            <a:cxnLst/>
            <a:rect l="0" t="0" r="0" b="0"/>
            <a:pathLst>
              <a:path w="143935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50800" y="8466"/>
                </a:lnTo>
                <a:lnTo>
                  <a:pt x="59268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0068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0854266" y="1761067"/>
            <a:ext cx="203202" cy="237067"/>
          </a:xfrm>
          <a:custGeom>
            <a:avLst/>
            <a:gdLst/>
            <a:ahLst/>
            <a:cxnLst/>
            <a:rect l="0" t="0" r="0" b="0"/>
            <a:pathLst>
              <a:path w="203202" h="237067">
                <a:moveTo>
                  <a:pt x="0" y="16933"/>
                </a:move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0"/>
                </a:lnTo>
                <a:lnTo>
                  <a:pt x="33867" y="0"/>
                </a:lnTo>
                <a:lnTo>
                  <a:pt x="50801" y="0"/>
                </a:lnTo>
                <a:lnTo>
                  <a:pt x="59268" y="8466"/>
                </a:lnTo>
                <a:lnTo>
                  <a:pt x="76200" y="8466"/>
                </a:lnTo>
                <a:lnTo>
                  <a:pt x="93134" y="16933"/>
                </a:lnTo>
                <a:lnTo>
                  <a:pt x="110067" y="25400"/>
                </a:lnTo>
                <a:lnTo>
                  <a:pt x="118534" y="33866"/>
                </a:lnTo>
                <a:lnTo>
                  <a:pt x="118534" y="42333"/>
                </a:lnTo>
                <a:lnTo>
                  <a:pt x="127001" y="50800"/>
                </a:lnTo>
                <a:lnTo>
                  <a:pt x="118534" y="67733"/>
                </a:lnTo>
                <a:lnTo>
                  <a:pt x="118534" y="76200"/>
                </a:lnTo>
                <a:lnTo>
                  <a:pt x="110067" y="93133"/>
                </a:lnTo>
                <a:lnTo>
                  <a:pt x="101600" y="110066"/>
                </a:lnTo>
                <a:lnTo>
                  <a:pt x="84668" y="127000"/>
                </a:lnTo>
                <a:lnTo>
                  <a:pt x="67734" y="143933"/>
                </a:lnTo>
                <a:lnTo>
                  <a:pt x="59268" y="160866"/>
                </a:lnTo>
                <a:lnTo>
                  <a:pt x="42334" y="169333"/>
                </a:lnTo>
                <a:lnTo>
                  <a:pt x="33867" y="177800"/>
                </a:lnTo>
                <a:lnTo>
                  <a:pt x="16934" y="186266"/>
                </a:lnTo>
                <a:lnTo>
                  <a:pt x="16934" y="203200"/>
                </a:lnTo>
                <a:lnTo>
                  <a:pt x="8468" y="211666"/>
                </a:lnTo>
                <a:lnTo>
                  <a:pt x="8468" y="211666"/>
                </a:lnTo>
                <a:lnTo>
                  <a:pt x="16934" y="220133"/>
                </a:lnTo>
                <a:lnTo>
                  <a:pt x="16934" y="228600"/>
                </a:lnTo>
                <a:lnTo>
                  <a:pt x="33867" y="228600"/>
                </a:lnTo>
                <a:lnTo>
                  <a:pt x="50801" y="237066"/>
                </a:lnTo>
                <a:lnTo>
                  <a:pt x="67734" y="237066"/>
                </a:lnTo>
                <a:lnTo>
                  <a:pt x="93134" y="237066"/>
                </a:lnTo>
                <a:lnTo>
                  <a:pt x="118534" y="237066"/>
                </a:lnTo>
                <a:lnTo>
                  <a:pt x="143934" y="237066"/>
                </a:lnTo>
                <a:lnTo>
                  <a:pt x="160868" y="228600"/>
                </a:lnTo>
                <a:lnTo>
                  <a:pt x="186267" y="220133"/>
                </a:lnTo>
                <a:lnTo>
                  <a:pt x="186267" y="220133"/>
                </a:lnTo>
                <a:lnTo>
                  <a:pt x="203201" y="211666"/>
                </a:lnTo>
                <a:lnTo>
                  <a:pt x="203201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1184466" y="1778000"/>
            <a:ext cx="8468" cy="262468"/>
          </a:xfrm>
          <a:custGeom>
            <a:avLst/>
            <a:gdLst/>
            <a:ahLst/>
            <a:cxnLst/>
            <a:rect l="0" t="0" r="0" b="0"/>
            <a:pathLst>
              <a:path w="8468" h="262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738534" y="2302933"/>
            <a:ext cx="982133" cy="651935"/>
          </a:xfrm>
          <a:custGeom>
            <a:avLst/>
            <a:gdLst/>
            <a:ahLst/>
            <a:cxnLst/>
            <a:rect l="0" t="0" r="0" b="0"/>
            <a:pathLst>
              <a:path w="982133" h="651935">
                <a:moveTo>
                  <a:pt x="982132" y="0"/>
                </a:moveTo>
                <a:lnTo>
                  <a:pt x="973666" y="0"/>
                </a:lnTo>
                <a:lnTo>
                  <a:pt x="965199" y="0"/>
                </a:lnTo>
                <a:lnTo>
                  <a:pt x="948266" y="8467"/>
                </a:lnTo>
                <a:lnTo>
                  <a:pt x="931333" y="16934"/>
                </a:lnTo>
                <a:lnTo>
                  <a:pt x="905932" y="33867"/>
                </a:lnTo>
                <a:lnTo>
                  <a:pt x="880533" y="50800"/>
                </a:lnTo>
                <a:lnTo>
                  <a:pt x="855133" y="67734"/>
                </a:lnTo>
                <a:lnTo>
                  <a:pt x="829732" y="93134"/>
                </a:lnTo>
                <a:lnTo>
                  <a:pt x="787399" y="118534"/>
                </a:lnTo>
                <a:lnTo>
                  <a:pt x="753532" y="143934"/>
                </a:lnTo>
                <a:lnTo>
                  <a:pt x="711199" y="177800"/>
                </a:lnTo>
                <a:lnTo>
                  <a:pt x="668866" y="211667"/>
                </a:lnTo>
                <a:lnTo>
                  <a:pt x="618066" y="245534"/>
                </a:lnTo>
                <a:lnTo>
                  <a:pt x="567266" y="279400"/>
                </a:lnTo>
                <a:lnTo>
                  <a:pt x="516466" y="313267"/>
                </a:lnTo>
                <a:lnTo>
                  <a:pt x="457200" y="347134"/>
                </a:lnTo>
                <a:lnTo>
                  <a:pt x="406399" y="381000"/>
                </a:lnTo>
                <a:lnTo>
                  <a:pt x="355599" y="423334"/>
                </a:lnTo>
                <a:lnTo>
                  <a:pt x="304800" y="457200"/>
                </a:lnTo>
                <a:lnTo>
                  <a:pt x="253999" y="491067"/>
                </a:lnTo>
                <a:lnTo>
                  <a:pt x="211666" y="533400"/>
                </a:lnTo>
                <a:lnTo>
                  <a:pt x="160866" y="558800"/>
                </a:lnTo>
                <a:lnTo>
                  <a:pt x="126999" y="592667"/>
                </a:lnTo>
                <a:lnTo>
                  <a:pt x="93133" y="618067"/>
                </a:lnTo>
                <a:lnTo>
                  <a:pt x="67732" y="626534"/>
                </a:lnTo>
                <a:lnTo>
                  <a:pt x="42333" y="643467"/>
                </a:lnTo>
                <a:lnTo>
                  <a:pt x="25399" y="651934"/>
                </a:lnTo>
                <a:lnTo>
                  <a:pt x="8466" y="651934"/>
                </a:lnTo>
                <a:lnTo>
                  <a:pt x="8466" y="651934"/>
                </a:lnTo>
                <a:lnTo>
                  <a:pt x="0" y="651934"/>
                </a:lnTo>
                <a:lnTo>
                  <a:pt x="0" y="651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823200" y="2370667"/>
            <a:ext cx="778934" cy="685801"/>
          </a:xfrm>
          <a:custGeom>
            <a:avLst/>
            <a:gdLst/>
            <a:ahLst/>
            <a:cxnLst/>
            <a:rect l="0" t="0" r="0" b="0"/>
            <a:pathLst>
              <a:path w="778934" h="685801">
                <a:moveTo>
                  <a:pt x="0" y="0"/>
                </a:moveTo>
                <a:lnTo>
                  <a:pt x="8467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42333" y="25400"/>
                </a:lnTo>
                <a:lnTo>
                  <a:pt x="59266" y="42333"/>
                </a:lnTo>
                <a:lnTo>
                  <a:pt x="84667" y="59266"/>
                </a:lnTo>
                <a:lnTo>
                  <a:pt x="110067" y="84666"/>
                </a:lnTo>
                <a:lnTo>
                  <a:pt x="135466" y="118533"/>
                </a:lnTo>
                <a:lnTo>
                  <a:pt x="169333" y="143933"/>
                </a:lnTo>
                <a:lnTo>
                  <a:pt x="203200" y="169333"/>
                </a:lnTo>
                <a:lnTo>
                  <a:pt x="237067" y="203200"/>
                </a:lnTo>
                <a:lnTo>
                  <a:pt x="279400" y="237066"/>
                </a:lnTo>
                <a:lnTo>
                  <a:pt x="330200" y="279400"/>
                </a:lnTo>
                <a:lnTo>
                  <a:pt x="372534" y="321733"/>
                </a:lnTo>
                <a:lnTo>
                  <a:pt x="431800" y="364066"/>
                </a:lnTo>
                <a:lnTo>
                  <a:pt x="482600" y="414866"/>
                </a:lnTo>
                <a:lnTo>
                  <a:pt x="541867" y="474133"/>
                </a:lnTo>
                <a:lnTo>
                  <a:pt x="601134" y="524933"/>
                </a:lnTo>
                <a:lnTo>
                  <a:pt x="660400" y="584200"/>
                </a:lnTo>
                <a:lnTo>
                  <a:pt x="719667" y="635000"/>
                </a:lnTo>
                <a:lnTo>
                  <a:pt x="719667" y="635000"/>
                </a:lnTo>
                <a:lnTo>
                  <a:pt x="778933" y="685800"/>
                </a:lnTo>
                <a:lnTo>
                  <a:pt x="778933" y="685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541933" y="533400"/>
            <a:ext cx="186268" cy="431801"/>
          </a:xfrm>
          <a:custGeom>
            <a:avLst/>
            <a:gdLst/>
            <a:ahLst/>
            <a:cxnLst/>
            <a:rect l="0" t="0" r="0" b="0"/>
            <a:pathLst>
              <a:path w="186268" h="431801">
                <a:moveTo>
                  <a:pt x="186267" y="0"/>
                </a:moveTo>
                <a:lnTo>
                  <a:pt x="186267" y="0"/>
                </a:lnTo>
                <a:lnTo>
                  <a:pt x="186267" y="8467"/>
                </a:lnTo>
                <a:lnTo>
                  <a:pt x="177801" y="8467"/>
                </a:lnTo>
                <a:lnTo>
                  <a:pt x="177801" y="8467"/>
                </a:lnTo>
                <a:lnTo>
                  <a:pt x="177801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7" y="8467"/>
                </a:lnTo>
                <a:lnTo>
                  <a:pt x="152400" y="16933"/>
                </a:lnTo>
                <a:lnTo>
                  <a:pt x="143934" y="16933"/>
                </a:lnTo>
                <a:lnTo>
                  <a:pt x="135467" y="25400"/>
                </a:lnTo>
                <a:lnTo>
                  <a:pt x="127000" y="33867"/>
                </a:lnTo>
                <a:lnTo>
                  <a:pt x="127000" y="33867"/>
                </a:lnTo>
                <a:lnTo>
                  <a:pt x="118534" y="50800"/>
                </a:lnTo>
                <a:lnTo>
                  <a:pt x="101601" y="59267"/>
                </a:lnTo>
                <a:lnTo>
                  <a:pt x="93133" y="67733"/>
                </a:lnTo>
                <a:lnTo>
                  <a:pt x="84667" y="84667"/>
                </a:lnTo>
                <a:lnTo>
                  <a:pt x="67734" y="101600"/>
                </a:lnTo>
                <a:lnTo>
                  <a:pt x="59267" y="118533"/>
                </a:lnTo>
                <a:lnTo>
                  <a:pt x="50800" y="143933"/>
                </a:lnTo>
                <a:lnTo>
                  <a:pt x="42334" y="160867"/>
                </a:lnTo>
                <a:lnTo>
                  <a:pt x="25401" y="177800"/>
                </a:lnTo>
                <a:lnTo>
                  <a:pt x="16933" y="194733"/>
                </a:lnTo>
                <a:lnTo>
                  <a:pt x="16933" y="220133"/>
                </a:lnTo>
                <a:lnTo>
                  <a:pt x="8467" y="237067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0" y="330200"/>
                </a:lnTo>
                <a:lnTo>
                  <a:pt x="0" y="347133"/>
                </a:lnTo>
                <a:lnTo>
                  <a:pt x="0" y="355600"/>
                </a:lnTo>
                <a:lnTo>
                  <a:pt x="0" y="372533"/>
                </a:lnTo>
                <a:lnTo>
                  <a:pt x="8467" y="389467"/>
                </a:lnTo>
                <a:lnTo>
                  <a:pt x="16933" y="406400"/>
                </a:lnTo>
                <a:lnTo>
                  <a:pt x="25401" y="414867"/>
                </a:lnTo>
                <a:lnTo>
                  <a:pt x="42334" y="423333"/>
                </a:lnTo>
                <a:lnTo>
                  <a:pt x="50800" y="431800"/>
                </a:lnTo>
                <a:lnTo>
                  <a:pt x="67734" y="431800"/>
                </a:lnTo>
                <a:lnTo>
                  <a:pt x="84667" y="423333"/>
                </a:lnTo>
                <a:lnTo>
                  <a:pt x="84667" y="423333"/>
                </a:lnTo>
                <a:lnTo>
                  <a:pt x="101601" y="423333"/>
                </a:lnTo>
                <a:lnTo>
                  <a:pt x="101601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728200" y="711200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42334" y="8467"/>
                </a:moveTo>
                <a:lnTo>
                  <a:pt x="42334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25400" y="118533"/>
                </a:lnTo>
                <a:lnTo>
                  <a:pt x="33867" y="127000"/>
                </a:lnTo>
                <a:lnTo>
                  <a:pt x="33867" y="135467"/>
                </a:lnTo>
                <a:lnTo>
                  <a:pt x="42334" y="135467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4" y="143933"/>
                </a:lnTo>
                <a:lnTo>
                  <a:pt x="76200" y="143933"/>
                </a:lnTo>
                <a:lnTo>
                  <a:pt x="84666" y="143933"/>
                </a:lnTo>
                <a:lnTo>
                  <a:pt x="93133" y="135467"/>
                </a:lnTo>
                <a:lnTo>
                  <a:pt x="93133" y="135467"/>
                </a:lnTo>
                <a:lnTo>
                  <a:pt x="101600" y="118533"/>
                </a:lnTo>
                <a:lnTo>
                  <a:pt x="110067" y="110067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0067" y="67733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8534" y="33867"/>
                </a:lnTo>
                <a:lnTo>
                  <a:pt x="118534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35466" y="76200"/>
                </a:lnTo>
                <a:lnTo>
                  <a:pt x="143934" y="93133"/>
                </a:lnTo>
                <a:lnTo>
                  <a:pt x="152400" y="110067"/>
                </a:lnTo>
                <a:lnTo>
                  <a:pt x="152400" y="118533"/>
                </a:lnTo>
                <a:lnTo>
                  <a:pt x="160866" y="135467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86267"/>
                </a:lnTo>
                <a:lnTo>
                  <a:pt x="169333" y="203200"/>
                </a:lnTo>
                <a:lnTo>
                  <a:pt x="160866" y="211667"/>
                </a:lnTo>
                <a:lnTo>
                  <a:pt x="152400" y="228600"/>
                </a:lnTo>
                <a:lnTo>
                  <a:pt x="143934" y="237067"/>
                </a:lnTo>
                <a:lnTo>
                  <a:pt x="127000" y="254000"/>
                </a:lnTo>
                <a:lnTo>
                  <a:pt x="118534" y="262467"/>
                </a:lnTo>
                <a:lnTo>
                  <a:pt x="101600" y="270933"/>
                </a:lnTo>
                <a:lnTo>
                  <a:pt x="93133" y="270933"/>
                </a:lnTo>
                <a:lnTo>
                  <a:pt x="76200" y="279400"/>
                </a:lnTo>
                <a:lnTo>
                  <a:pt x="59266" y="279400"/>
                </a:lnTo>
                <a:lnTo>
                  <a:pt x="42334" y="287867"/>
                </a:lnTo>
                <a:lnTo>
                  <a:pt x="25400" y="279400"/>
                </a:lnTo>
                <a:lnTo>
                  <a:pt x="16933" y="279400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0033000" y="685800"/>
            <a:ext cx="16934" cy="169334"/>
          </a:xfrm>
          <a:custGeom>
            <a:avLst/>
            <a:gdLst/>
            <a:ahLst/>
            <a:cxnLst/>
            <a:rect l="0" t="0" r="0" b="0"/>
            <a:pathLst>
              <a:path w="16934" h="1693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69333"/>
                </a:lnTo>
                <a:lnTo>
                  <a:pt x="8466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9939866" y="745067"/>
            <a:ext cx="211669" cy="8467"/>
          </a:xfrm>
          <a:custGeom>
            <a:avLst/>
            <a:gdLst/>
            <a:ahLst/>
            <a:cxnLst/>
            <a:rect l="0" t="0" r="0" b="0"/>
            <a:pathLst>
              <a:path w="211669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59268" y="0"/>
                </a:lnTo>
                <a:lnTo>
                  <a:pt x="84668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8" y="0"/>
                </a:lnTo>
                <a:lnTo>
                  <a:pt x="152400" y="8466"/>
                </a:lnTo>
                <a:lnTo>
                  <a:pt x="169334" y="8466"/>
                </a:lnTo>
                <a:lnTo>
                  <a:pt x="186267" y="8466"/>
                </a:lnTo>
                <a:lnTo>
                  <a:pt x="203201" y="8466"/>
                </a:lnTo>
                <a:lnTo>
                  <a:pt x="203201" y="8466"/>
                </a:lnTo>
                <a:lnTo>
                  <a:pt x="211668" y="0"/>
                </a:lnTo>
                <a:lnTo>
                  <a:pt x="2116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0126133" y="575733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1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1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1" y="0"/>
                </a:lnTo>
                <a:lnTo>
                  <a:pt x="127001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16934"/>
                </a:lnTo>
                <a:lnTo>
                  <a:pt x="152400" y="25400"/>
                </a:lnTo>
                <a:lnTo>
                  <a:pt x="152400" y="25400"/>
                </a:lnTo>
                <a:lnTo>
                  <a:pt x="143933" y="33867"/>
                </a:lnTo>
                <a:lnTo>
                  <a:pt x="143933" y="42334"/>
                </a:lnTo>
                <a:lnTo>
                  <a:pt x="143933" y="50800"/>
                </a:lnTo>
                <a:lnTo>
                  <a:pt x="143933" y="59267"/>
                </a:lnTo>
                <a:lnTo>
                  <a:pt x="135467" y="67734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18534"/>
                </a:lnTo>
                <a:lnTo>
                  <a:pt x="135467" y="127000"/>
                </a:lnTo>
                <a:lnTo>
                  <a:pt x="135467" y="143934"/>
                </a:lnTo>
                <a:lnTo>
                  <a:pt x="135467" y="169334"/>
                </a:lnTo>
                <a:lnTo>
                  <a:pt x="135467" y="177800"/>
                </a:lnTo>
                <a:lnTo>
                  <a:pt x="135467" y="194734"/>
                </a:lnTo>
                <a:lnTo>
                  <a:pt x="135467" y="211667"/>
                </a:lnTo>
                <a:lnTo>
                  <a:pt x="135467" y="228600"/>
                </a:lnTo>
                <a:lnTo>
                  <a:pt x="135467" y="237067"/>
                </a:lnTo>
                <a:lnTo>
                  <a:pt x="135467" y="245534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354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0320866" y="474133"/>
            <a:ext cx="194735" cy="397935"/>
          </a:xfrm>
          <a:custGeom>
            <a:avLst/>
            <a:gdLst/>
            <a:ahLst/>
            <a:cxnLst/>
            <a:rect l="0" t="0" r="0" b="0"/>
            <a:pathLst>
              <a:path w="194735" h="397935">
                <a:moveTo>
                  <a:pt x="0" y="8467"/>
                </a:move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8467"/>
                </a:lnTo>
                <a:lnTo>
                  <a:pt x="59268" y="16934"/>
                </a:lnTo>
                <a:lnTo>
                  <a:pt x="76200" y="33867"/>
                </a:lnTo>
                <a:lnTo>
                  <a:pt x="84668" y="42334"/>
                </a:lnTo>
                <a:lnTo>
                  <a:pt x="101600" y="59267"/>
                </a:lnTo>
                <a:lnTo>
                  <a:pt x="110067" y="76200"/>
                </a:lnTo>
                <a:lnTo>
                  <a:pt x="127001" y="93134"/>
                </a:lnTo>
                <a:lnTo>
                  <a:pt x="143934" y="118534"/>
                </a:lnTo>
                <a:lnTo>
                  <a:pt x="160868" y="143934"/>
                </a:lnTo>
                <a:lnTo>
                  <a:pt x="169334" y="169334"/>
                </a:lnTo>
                <a:lnTo>
                  <a:pt x="186267" y="194734"/>
                </a:lnTo>
                <a:lnTo>
                  <a:pt x="186267" y="220134"/>
                </a:lnTo>
                <a:lnTo>
                  <a:pt x="194734" y="245534"/>
                </a:lnTo>
                <a:lnTo>
                  <a:pt x="194734" y="270934"/>
                </a:lnTo>
                <a:lnTo>
                  <a:pt x="186267" y="296334"/>
                </a:lnTo>
                <a:lnTo>
                  <a:pt x="177800" y="313267"/>
                </a:lnTo>
                <a:lnTo>
                  <a:pt x="169334" y="330200"/>
                </a:lnTo>
                <a:lnTo>
                  <a:pt x="143934" y="355600"/>
                </a:lnTo>
                <a:lnTo>
                  <a:pt x="127001" y="372534"/>
                </a:lnTo>
                <a:lnTo>
                  <a:pt x="101600" y="389467"/>
                </a:lnTo>
                <a:lnTo>
                  <a:pt x="101600" y="389467"/>
                </a:lnTo>
                <a:lnTo>
                  <a:pt x="84668" y="397934"/>
                </a:lnTo>
                <a:lnTo>
                  <a:pt x="84668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0574866" y="508000"/>
            <a:ext cx="93135" cy="372534"/>
          </a:xfrm>
          <a:custGeom>
            <a:avLst/>
            <a:gdLst/>
            <a:ahLst/>
            <a:cxnLst/>
            <a:rect l="0" t="0" r="0" b="0"/>
            <a:pathLst>
              <a:path w="93135" h="372534">
                <a:moveTo>
                  <a:pt x="50800" y="0"/>
                </a:moveTo>
                <a:lnTo>
                  <a:pt x="59268" y="0"/>
                </a:lnTo>
                <a:lnTo>
                  <a:pt x="59268" y="8467"/>
                </a:lnTo>
                <a:lnTo>
                  <a:pt x="59268" y="8467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33867"/>
                </a:lnTo>
                <a:lnTo>
                  <a:pt x="59268" y="42333"/>
                </a:lnTo>
                <a:lnTo>
                  <a:pt x="59268" y="59267"/>
                </a:lnTo>
                <a:lnTo>
                  <a:pt x="50800" y="67733"/>
                </a:lnTo>
                <a:lnTo>
                  <a:pt x="50800" y="84667"/>
                </a:lnTo>
                <a:lnTo>
                  <a:pt x="42334" y="93133"/>
                </a:lnTo>
                <a:lnTo>
                  <a:pt x="42334" y="110067"/>
                </a:lnTo>
                <a:lnTo>
                  <a:pt x="25401" y="127000"/>
                </a:lnTo>
                <a:lnTo>
                  <a:pt x="25401" y="152400"/>
                </a:lnTo>
                <a:lnTo>
                  <a:pt x="16934" y="169333"/>
                </a:lnTo>
                <a:lnTo>
                  <a:pt x="16934" y="186267"/>
                </a:lnTo>
                <a:lnTo>
                  <a:pt x="8467" y="211667"/>
                </a:lnTo>
                <a:lnTo>
                  <a:pt x="8467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0" y="304800"/>
                </a:lnTo>
                <a:lnTo>
                  <a:pt x="0" y="321733"/>
                </a:lnTo>
                <a:lnTo>
                  <a:pt x="8467" y="338667"/>
                </a:lnTo>
                <a:lnTo>
                  <a:pt x="16934" y="347133"/>
                </a:lnTo>
                <a:lnTo>
                  <a:pt x="33868" y="355600"/>
                </a:lnTo>
                <a:lnTo>
                  <a:pt x="50800" y="364067"/>
                </a:lnTo>
                <a:lnTo>
                  <a:pt x="59268" y="364067"/>
                </a:lnTo>
                <a:lnTo>
                  <a:pt x="76200" y="372533"/>
                </a:lnTo>
                <a:lnTo>
                  <a:pt x="84667" y="364067"/>
                </a:lnTo>
                <a:lnTo>
                  <a:pt x="84667" y="364067"/>
                </a:lnTo>
                <a:lnTo>
                  <a:pt x="93134" y="364067"/>
                </a:lnTo>
                <a:lnTo>
                  <a:pt x="93134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0710334" y="694267"/>
            <a:ext cx="169333" cy="287867"/>
          </a:xfrm>
          <a:custGeom>
            <a:avLst/>
            <a:gdLst/>
            <a:ahLst/>
            <a:cxnLst/>
            <a:rect l="0" t="0" r="0" b="0"/>
            <a:pathLst>
              <a:path w="169333" h="2878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8466"/>
                </a:lnTo>
                <a:lnTo>
                  <a:pt x="16932" y="16933"/>
                </a:lnTo>
                <a:lnTo>
                  <a:pt x="16932" y="25400"/>
                </a:lnTo>
                <a:lnTo>
                  <a:pt x="25399" y="33866"/>
                </a:lnTo>
                <a:lnTo>
                  <a:pt x="25399" y="50800"/>
                </a:lnTo>
                <a:lnTo>
                  <a:pt x="25399" y="59266"/>
                </a:lnTo>
                <a:lnTo>
                  <a:pt x="25399" y="76200"/>
                </a:lnTo>
                <a:lnTo>
                  <a:pt x="33866" y="84666"/>
                </a:lnTo>
                <a:lnTo>
                  <a:pt x="33866" y="101600"/>
                </a:lnTo>
                <a:lnTo>
                  <a:pt x="42333" y="110066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6" y="127000"/>
                </a:lnTo>
                <a:lnTo>
                  <a:pt x="67732" y="127000"/>
                </a:lnTo>
                <a:lnTo>
                  <a:pt x="84666" y="118533"/>
                </a:lnTo>
                <a:lnTo>
                  <a:pt x="93132" y="118533"/>
                </a:lnTo>
                <a:lnTo>
                  <a:pt x="101599" y="110066"/>
                </a:lnTo>
                <a:lnTo>
                  <a:pt x="118533" y="93133"/>
                </a:lnTo>
                <a:lnTo>
                  <a:pt x="127000" y="84666"/>
                </a:lnTo>
                <a:lnTo>
                  <a:pt x="135466" y="67733"/>
                </a:lnTo>
                <a:lnTo>
                  <a:pt x="143932" y="59266"/>
                </a:lnTo>
                <a:lnTo>
                  <a:pt x="152400" y="42333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2" y="8466"/>
                </a:lnTo>
                <a:lnTo>
                  <a:pt x="143932" y="8466"/>
                </a:lnTo>
                <a:lnTo>
                  <a:pt x="143932" y="16933"/>
                </a:lnTo>
                <a:lnTo>
                  <a:pt x="143932" y="33866"/>
                </a:lnTo>
                <a:lnTo>
                  <a:pt x="143932" y="42333"/>
                </a:lnTo>
                <a:lnTo>
                  <a:pt x="143932" y="59266"/>
                </a:lnTo>
                <a:lnTo>
                  <a:pt x="143932" y="76200"/>
                </a:lnTo>
                <a:lnTo>
                  <a:pt x="152400" y="101600"/>
                </a:lnTo>
                <a:lnTo>
                  <a:pt x="152400" y="127000"/>
                </a:lnTo>
                <a:lnTo>
                  <a:pt x="160866" y="143933"/>
                </a:lnTo>
                <a:lnTo>
                  <a:pt x="160866" y="169333"/>
                </a:lnTo>
                <a:lnTo>
                  <a:pt x="169332" y="194733"/>
                </a:lnTo>
                <a:lnTo>
                  <a:pt x="169332" y="211666"/>
                </a:lnTo>
                <a:lnTo>
                  <a:pt x="169332" y="228600"/>
                </a:lnTo>
                <a:lnTo>
                  <a:pt x="160866" y="245533"/>
                </a:lnTo>
                <a:lnTo>
                  <a:pt x="152400" y="254000"/>
                </a:lnTo>
                <a:lnTo>
                  <a:pt x="143932" y="270933"/>
                </a:lnTo>
                <a:lnTo>
                  <a:pt x="127000" y="279400"/>
                </a:lnTo>
                <a:lnTo>
                  <a:pt x="110066" y="279400"/>
                </a:lnTo>
                <a:lnTo>
                  <a:pt x="93132" y="287866"/>
                </a:lnTo>
                <a:lnTo>
                  <a:pt x="67732" y="287866"/>
                </a:lnTo>
                <a:lnTo>
                  <a:pt x="50800" y="287866"/>
                </a:lnTo>
                <a:lnTo>
                  <a:pt x="50800" y="287866"/>
                </a:lnTo>
                <a:lnTo>
                  <a:pt x="33866" y="287866"/>
                </a:lnTo>
                <a:lnTo>
                  <a:pt x="33866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0947400" y="719667"/>
            <a:ext cx="110068" cy="33867"/>
          </a:xfrm>
          <a:custGeom>
            <a:avLst/>
            <a:gdLst/>
            <a:ahLst/>
            <a:cxnLst/>
            <a:rect l="0" t="0" r="0" b="0"/>
            <a:pathLst>
              <a:path w="110068" h="33867">
                <a:moveTo>
                  <a:pt x="0" y="33866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0"/>
                </a:lnTo>
                <a:lnTo>
                  <a:pt x="42334" y="0"/>
                </a:lnTo>
                <a:lnTo>
                  <a:pt x="59266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1032066" y="592667"/>
            <a:ext cx="211669" cy="279401"/>
          </a:xfrm>
          <a:custGeom>
            <a:avLst/>
            <a:gdLst/>
            <a:ahLst/>
            <a:cxnLst/>
            <a:rect l="0" t="0" r="0" b="0"/>
            <a:pathLst>
              <a:path w="211669" h="279401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33868" y="0"/>
                </a:lnTo>
                <a:lnTo>
                  <a:pt x="42334" y="0"/>
                </a:lnTo>
                <a:lnTo>
                  <a:pt x="50800" y="0"/>
                </a:lnTo>
                <a:lnTo>
                  <a:pt x="59268" y="0"/>
                </a:lnTo>
                <a:lnTo>
                  <a:pt x="76200" y="0"/>
                </a:lnTo>
                <a:lnTo>
                  <a:pt x="93134" y="8466"/>
                </a:lnTo>
                <a:lnTo>
                  <a:pt x="110068" y="8466"/>
                </a:lnTo>
                <a:lnTo>
                  <a:pt x="127000" y="8466"/>
                </a:lnTo>
                <a:lnTo>
                  <a:pt x="135468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77801" y="8466"/>
                </a:lnTo>
                <a:lnTo>
                  <a:pt x="186268" y="8466"/>
                </a:lnTo>
                <a:lnTo>
                  <a:pt x="186268" y="8466"/>
                </a:lnTo>
                <a:lnTo>
                  <a:pt x="194734" y="16933"/>
                </a:lnTo>
                <a:lnTo>
                  <a:pt x="194734" y="16933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33866"/>
                </a:lnTo>
                <a:lnTo>
                  <a:pt x="203200" y="42333"/>
                </a:lnTo>
                <a:lnTo>
                  <a:pt x="211668" y="59266"/>
                </a:lnTo>
                <a:lnTo>
                  <a:pt x="203200" y="67733"/>
                </a:lnTo>
                <a:lnTo>
                  <a:pt x="203200" y="84666"/>
                </a:lnTo>
                <a:lnTo>
                  <a:pt x="203200" y="101600"/>
                </a:lnTo>
                <a:lnTo>
                  <a:pt x="194734" y="118533"/>
                </a:lnTo>
                <a:lnTo>
                  <a:pt x="194734" y="135466"/>
                </a:lnTo>
                <a:lnTo>
                  <a:pt x="186268" y="152400"/>
                </a:lnTo>
                <a:lnTo>
                  <a:pt x="186268" y="177800"/>
                </a:lnTo>
                <a:lnTo>
                  <a:pt x="186268" y="194733"/>
                </a:lnTo>
                <a:lnTo>
                  <a:pt x="186268" y="211666"/>
                </a:lnTo>
                <a:lnTo>
                  <a:pt x="186268" y="228600"/>
                </a:lnTo>
                <a:lnTo>
                  <a:pt x="186268" y="245533"/>
                </a:lnTo>
                <a:lnTo>
                  <a:pt x="186268" y="262466"/>
                </a:lnTo>
                <a:lnTo>
                  <a:pt x="177801" y="270933"/>
                </a:lnTo>
                <a:lnTo>
                  <a:pt x="177801" y="279400"/>
                </a:lnTo>
                <a:lnTo>
                  <a:pt x="177801" y="279400"/>
                </a:lnTo>
                <a:lnTo>
                  <a:pt x="169334" y="279400"/>
                </a:lnTo>
                <a:lnTo>
                  <a:pt x="169334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1184466" y="440267"/>
            <a:ext cx="321735" cy="550334"/>
          </a:xfrm>
          <a:custGeom>
            <a:avLst/>
            <a:gdLst/>
            <a:ahLst/>
            <a:cxnLst/>
            <a:rect l="0" t="0" r="0" b="0"/>
            <a:pathLst>
              <a:path w="321735" h="550334">
                <a:moveTo>
                  <a:pt x="0" y="0"/>
                </a:moveTo>
                <a:lnTo>
                  <a:pt x="8467" y="8466"/>
                </a:lnTo>
                <a:lnTo>
                  <a:pt x="16934" y="16933"/>
                </a:lnTo>
                <a:lnTo>
                  <a:pt x="42334" y="16933"/>
                </a:lnTo>
                <a:lnTo>
                  <a:pt x="59268" y="25400"/>
                </a:lnTo>
                <a:lnTo>
                  <a:pt x="84667" y="33866"/>
                </a:lnTo>
                <a:lnTo>
                  <a:pt x="110068" y="42333"/>
                </a:lnTo>
                <a:lnTo>
                  <a:pt x="135468" y="50800"/>
                </a:lnTo>
                <a:lnTo>
                  <a:pt x="152400" y="67733"/>
                </a:lnTo>
                <a:lnTo>
                  <a:pt x="177801" y="76200"/>
                </a:lnTo>
                <a:lnTo>
                  <a:pt x="203200" y="93133"/>
                </a:lnTo>
                <a:lnTo>
                  <a:pt x="220134" y="118533"/>
                </a:lnTo>
                <a:lnTo>
                  <a:pt x="245534" y="143933"/>
                </a:lnTo>
                <a:lnTo>
                  <a:pt x="262468" y="169333"/>
                </a:lnTo>
                <a:lnTo>
                  <a:pt x="279400" y="194733"/>
                </a:lnTo>
                <a:lnTo>
                  <a:pt x="296334" y="220133"/>
                </a:lnTo>
                <a:lnTo>
                  <a:pt x="313267" y="254000"/>
                </a:lnTo>
                <a:lnTo>
                  <a:pt x="321734" y="279400"/>
                </a:lnTo>
                <a:lnTo>
                  <a:pt x="321734" y="313266"/>
                </a:lnTo>
                <a:lnTo>
                  <a:pt x="321734" y="338666"/>
                </a:lnTo>
                <a:lnTo>
                  <a:pt x="313267" y="372533"/>
                </a:lnTo>
                <a:lnTo>
                  <a:pt x="304800" y="406400"/>
                </a:lnTo>
                <a:lnTo>
                  <a:pt x="287868" y="440266"/>
                </a:lnTo>
                <a:lnTo>
                  <a:pt x="270934" y="465666"/>
                </a:lnTo>
                <a:lnTo>
                  <a:pt x="237067" y="499533"/>
                </a:lnTo>
                <a:lnTo>
                  <a:pt x="203200" y="524933"/>
                </a:lnTo>
                <a:lnTo>
                  <a:pt x="203200" y="524933"/>
                </a:lnTo>
                <a:lnTo>
                  <a:pt x="160867" y="550333"/>
                </a:lnTo>
                <a:lnTo>
                  <a:pt x="160867" y="550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330266" y="2336800"/>
            <a:ext cx="152401" cy="364068"/>
          </a:xfrm>
          <a:custGeom>
            <a:avLst/>
            <a:gdLst/>
            <a:ahLst/>
            <a:cxnLst/>
            <a:rect l="0" t="0" r="0" b="0"/>
            <a:pathLst>
              <a:path w="152401" h="364068">
                <a:moveTo>
                  <a:pt x="76200" y="0"/>
                </a:moveTo>
                <a:lnTo>
                  <a:pt x="76200" y="0"/>
                </a:lnTo>
                <a:lnTo>
                  <a:pt x="67734" y="0"/>
                </a:lnTo>
                <a:lnTo>
                  <a:pt x="67734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50801" y="33867"/>
                </a:lnTo>
                <a:lnTo>
                  <a:pt x="42334" y="42333"/>
                </a:lnTo>
                <a:lnTo>
                  <a:pt x="33867" y="59267"/>
                </a:lnTo>
                <a:lnTo>
                  <a:pt x="25401" y="67733"/>
                </a:lnTo>
                <a:lnTo>
                  <a:pt x="16934" y="84667"/>
                </a:lnTo>
                <a:lnTo>
                  <a:pt x="16934" y="101600"/>
                </a:lnTo>
                <a:lnTo>
                  <a:pt x="8468" y="118533"/>
                </a:lnTo>
                <a:lnTo>
                  <a:pt x="8468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8" y="270933"/>
                </a:lnTo>
                <a:lnTo>
                  <a:pt x="16934" y="287867"/>
                </a:lnTo>
                <a:lnTo>
                  <a:pt x="33867" y="304800"/>
                </a:lnTo>
                <a:lnTo>
                  <a:pt x="42334" y="313267"/>
                </a:lnTo>
                <a:lnTo>
                  <a:pt x="59267" y="330200"/>
                </a:lnTo>
                <a:lnTo>
                  <a:pt x="76200" y="338667"/>
                </a:lnTo>
                <a:lnTo>
                  <a:pt x="93134" y="347133"/>
                </a:lnTo>
                <a:lnTo>
                  <a:pt x="101601" y="355600"/>
                </a:lnTo>
                <a:lnTo>
                  <a:pt x="118534" y="355600"/>
                </a:lnTo>
                <a:lnTo>
                  <a:pt x="135467" y="364067"/>
                </a:lnTo>
                <a:lnTo>
                  <a:pt x="143934" y="364067"/>
                </a:lnTo>
                <a:lnTo>
                  <a:pt x="143934" y="364067"/>
                </a:lnTo>
                <a:lnTo>
                  <a:pt x="152400" y="364067"/>
                </a:lnTo>
                <a:lnTo>
                  <a:pt x="152400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9567334" y="2438400"/>
            <a:ext cx="245533" cy="397934"/>
          </a:xfrm>
          <a:custGeom>
            <a:avLst/>
            <a:gdLst/>
            <a:ahLst/>
            <a:cxnLst/>
            <a:rect l="0" t="0" r="0" b="0"/>
            <a:pathLst>
              <a:path w="245533" h="397934">
                <a:moveTo>
                  <a:pt x="16933" y="16933"/>
                </a:moveTo>
                <a:lnTo>
                  <a:pt x="16933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25399" y="169333"/>
                </a:lnTo>
                <a:lnTo>
                  <a:pt x="33866" y="177800"/>
                </a:lnTo>
                <a:lnTo>
                  <a:pt x="42333" y="186267"/>
                </a:lnTo>
                <a:lnTo>
                  <a:pt x="50799" y="186267"/>
                </a:lnTo>
                <a:lnTo>
                  <a:pt x="67732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01599" y="194733"/>
                </a:lnTo>
                <a:lnTo>
                  <a:pt x="110066" y="186267"/>
                </a:lnTo>
                <a:lnTo>
                  <a:pt x="126999" y="177800"/>
                </a:lnTo>
                <a:lnTo>
                  <a:pt x="135466" y="169333"/>
                </a:lnTo>
                <a:lnTo>
                  <a:pt x="143932" y="160867"/>
                </a:lnTo>
                <a:lnTo>
                  <a:pt x="152400" y="152400"/>
                </a:lnTo>
                <a:lnTo>
                  <a:pt x="160866" y="143933"/>
                </a:lnTo>
                <a:lnTo>
                  <a:pt x="169333" y="127000"/>
                </a:lnTo>
                <a:lnTo>
                  <a:pt x="177799" y="110067"/>
                </a:lnTo>
                <a:lnTo>
                  <a:pt x="186266" y="93133"/>
                </a:lnTo>
                <a:lnTo>
                  <a:pt x="186266" y="67733"/>
                </a:lnTo>
                <a:lnTo>
                  <a:pt x="186266" y="50800"/>
                </a:lnTo>
                <a:lnTo>
                  <a:pt x="186266" y="33867"/>
                </a:lnTo>
                <a:lnTo>
                  <a:pt x="186266" y="25400"/>
                </a:lnTo>
                <a:lnTo>
                  <a:pt x="186266" y="16933"/>
                </a:lnTo>
                <a:lnTo>
                  <a:pt x="186266" y="8467"/>
                </a:lnTo>
                <a:lnTo>
                  <a:pt x="186266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8467"/>
                </a:lnTo>
                <a:lnTo>
                  <a:pt x="186266" y="16933"/>
                </a:lnTo>
                <a:lnTo>
                  <a:pt x="186266" y="25400"/>
                </a:lnTo>
                <a:lnTo>
                  <a:pt x="186266" y="33867"/>
                </a:lnTo>
                <a:lnTo>
                  <a:pt x="186266" y="50800"/>
                </a:lnTo>
                <a:lnTo>
                  <a:pt x="194733" y="59267"/>
                </a:lnTo>
                <a:lnTo>
                  <a:pt x="203200" y="76200"/>
                </a:lnTo>
                <a:lnTo>
                  <a:pt x="203200" y="93133"/>
                </a:lnTo>
                <a:lnTo>
                  <a:pt x="211666" y="110067"/>
                </a:lnTo>
                <a:lnTo>
                  <a:pt x="211666" y="135467"/>
                </a:lnTo>
                <a:lnTo>
                  <a:pt x="220132" y="152400"/>
                </a:lnTo>
                <a:lnTo>
                  <a:pt x="228600" y="177800"/>
                </a:lnTo>
                <a:lnTo>
                  <a:pt x="228600" y="203200"/>
                </a:lnTo>
                <a:lnTo>
                  <a:pt x="237066" y="220133"/>
                </a:lnTo>
                <a:lnTo>
                  <a:pt x="237066" y="245533"/>
                </a:lnTo>
                <a:lnTo>
                  <a:pt x="245532" y="270933"/>
                </a:lnTo>
                <a:lnTo>
                  <a:pt x="245532" y="287867"/>
                </a:lnTo>
                <a:lnTo>
                  <a:pt x="245532" y="313267"/>
                </a:lnTo>
                <a:lnTo>
                  <a:pt x="237066" y="330200"/>
                </a:lnTo>
                <a:lnTo>
                  <a:pt x="237066" y="347133"/>
                </a:lnTo>
                <a:lnTo>
                  <a:pt x="228600" y="355600"/>
                </a:lnTo>
                <a:lnTo>
                  <a:pt x="220132" y="372533"/>
                </a:lnTo>
                <a:lnTo>
                  <a:pt x="203200" y="381000"/>
                </a:lnTo>
                <a:lnTo>
                  <a:pt x="194733" y="389467"/>
                </a:lnTo>
                <a:lnTo>
                  <a:pt x="177799" y="397933"/>
                </a:lnTo>
                <a:lnTo>
                  <a:pt x="160866" y="397933"/>
                </a:lnTo>
                <a:lnTo>
                  <a:pt x="143932" y="397933"/>
                </a:lnTo>
                <a:lnTo>
                  <a:pt x="126999" y="397933"/>
                </a:lnTo>
                <a:lnTo>
                  <a:pt x="110066" y="397933"/>
                </a:lnTo>
                <a:lnTo>
                  <a:pt x="101599" y="389467"/>
                </a:lnTo>
                <a:lnTo>
                  <a:pt x="84666" y="389467"/>
                </a:lnTo>
                <a:lnTo>
                  <a:pt x="84666" y="381000"/>
                </a:lnTo>
                <a:lnTo>
                  <a:pt x="76200" y="372533"/>
                </a:lnTo>
                <a:lnTo>
                  <a:pt x="76200" y="372533"/>
                </a:lnTo>
                <a:lnTo>
                  <a:pt x="76200" y="355600"/>
                </a:lnTo>
                <a:lnTo>
                  <a:pt x="762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914467" y="2489200"/>
            <a:ext cx="245534" cy="8468"/>
          </a:xfrm>
          <a:custGeom>
            <a:avLst/>
            <a:gdLst/>
            <a:ahLst/>
            <a:cxnLst/>
            <a:rect l="0" t="0" r="0" b="0"/>
            <a:pathLst>
              <a:path w="245534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6999" y="8467"/>
                </a:lnTo>
                <a:lnTo>
                  <a:pt x="143933" y="8467"/>
                </a:lnTo>
                <a:lnTo>
                  <a:pt x="160867" y="0"/>
                </a:lnTo>
                <a:lnTo>
                  <a:pt x="186267" y="0"/>
                </a:lnTo>
                <a:lnTo>
                  <a:pt x="194733" y="0"/>
                </a:lnTo>
                <a:lnTo>
                  <a:pt x="211666" y="0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0024534" y="2379133"/>
            <a:ext cx="33867" cy="228601"/>
          </a:xfrm>
          <a:custGeom>
            <a:avLst/>
            <a:gdLst/>
            <a:ahLst/>
            <a:cxnLst/>
            <a:rect l="0" t="0" r="0" b="0"/>
            <a:pathLst>
              <a:path w="33867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8466" y="93134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16932" y="220134"/>
                </a:lnTo>
                <a:lnTo>
                  <a:pt x="16932" y="228600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0219267" y="2379133"/>
            <a:ext cx="186268" cy="245535"/>
          </a:xfrm>
          <a:custGeom>
            <a:avLst/>
            <a:gdLst/>
            <a:ahLst/>
            <a:cxnLst/>
            <a:rect l="0" t="0" r="0" b="0"/>
            <a:pathLst>
              <a:path w="186268" h="245535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8467"/>
                </a:lnTo>
                <a:lnTo>
                  <a:pt x="126999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77799" y="0"/>
                </a:lnTo>
                <a:lnTo>
                  <a:pt x="177799" y="0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16934"/>
                </a:lnTo>
                <a:lnTo>
                  <a:pt x="186267" y="16934"/>
                </a:lnTo>
                <a:lnTo>
                  <a:pt x="186267" y="33867"/>
                </a:lnTo>
                <a:lnTo>
                  <a:pt x="177799" y="50800"/>
                </a:lnTo>
                <a:lnTo>
                  <a:pt x="177799" y="67734"/>
                </a:lnTo>
                <a:lnTo>
                  <a:pt x="169333" y="93134"/>
                </a:lnTo>
                <a:lnTo>
                  <a:pt x="160867" y="118534"/>
                </a:lnTo>
                <a:lnTo>
                  <a:pt x="152400" y="143934"/>
                </a:lnTo>
                <a:lnTo>
                  <a:pt x="152400" y="169334"/>
                </a:lnTo>
                <a:lnTo>
                  <a:pt x="143933" y="203200"/>
                </a:lnTo>
                <a:lnTo>
                  <a:pt x="143933" y="220134"/>
                </a:lnTo>
                <a:lnTo>
                  <a:pt x="143933" y="228600"/>
                </a:lnTo>
                <a:lnTo>
                  <a:pt x="143933" y="237067"/>
                </a:lnTo>
                <a:lnTo>
                  <a:pt x="143933" y="245534"/>
                </a:lnTo>
                <a:lnTo>
                  <a:pt x="143933" y="245534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0456334" y="2294467"/>
            <a:ext cx="110067" cy="381001"/>
          </a:xfrm>
          <a:custGeom>
            <a:avLst/>
            <a:gdLst/>
            <a:ahLst/>
            <a:cxnLst/>
            <a:rect l="0" t="0" r="0" b="0"/>
            <a:pathLst>
              <a:path w="110067" h="381001">
                <a:moveTo>
                  <a:pt x="0" y="8466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8466"/>
                </a:lnTo>
                <a:lnTo>
                  <a:pt x="25400" y="8466"/>
                </a:lnTo>
                <a:lnTo>
                  <a:pt x="42332" y="16933"/>
                </a:lnTo>
                <a:lnTo>
                  <a:pt x="59266" y="33866"/>
                </a:lnTo>
                <a:lnTo>
                  <a:pt x="76200" y="50800"/>
                </a:lnTo>
                <a:lnTo>
                  <a:pt x="93132" y="76200"/>
                </a:lnTo>
                <a:lnTo>
                  <a:pt x="101600" y="101600"/>
                </a:lnTo>
                <a:lnTo>
                  <a:pt x="110066" y="135466"/>
                </a:lnTo>
                <a:lnTo>
                  <a:pt x="110066" y="169333"/>
                </a:lnTo>
                <a:lnTo>
                  <a:pt x="110066" y="203200"/>
                </a:lnTo>
                <a:lnTo>
                  <a:pt x="101600" y="237066"/>
                </a:lnTo>
                <a:lnTo>
                  <a:pt x="93132" y="270933"/>
                </a:lnTo>
                <a:lnTo>
                  <a:pt x="84666" y="304800"/>
                </a:lnTo>
                <a:lnTo>
                  <a:pt x="76200" y="330200"/>
                </a:lnTo>
                <a:lnTo>
                  <a:pt x="67733" y="355600"/>
                </a:lnTo>
                <a:lnTo>
                  <a:pt x="59266" y="364066"/>
                </a:lnTo>
                <a:lnTo>
                  <a:pt x="50799" y="372533"/>
                </a:lnTo>
                <a:lnTo>
                  <a:pt x="50799" y="381000"/>
                </a:lnTo>
                <a:lnTo>
                  <a:pt x="50799" y="381000"/>
                </a:lnTo>
                <a:lnTo>
                  <a:pt x="50799" y="372533"/>
                </a:lnTo>
                <a:lnTo>
                  <a:pt x="50799" y="372533"/>
                </a:lnTo>
                <a:lnTo>
                  <a:pt x="50799" y="372533"/>
                </a:lnTo>
                <a:lnTo>
                  <a:pt x="50799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0676467" y="2269067"/>
            <a:ext cx="101600" cy="372534"/>
          </a:xfrm>
          <a:custGeom>
            <a:avLst/>
            <a:gdLst/>
            <a:ahLst/>
            <a:cxnLst/>
            <a:rect l="0" t="0" r="0" b="0"/>
            <a:pathLst>
              <a:path w="101600" h="372534">
                <a:moveTo>
                  <a:pt x="76200" y="8466"/>
                </a:move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8466"/>
                </a:lnTo>
                <a:lnTo>
                  <a:pt x="67733" y="16933"/>
                </a:lnTo>
                <a:lnTo>
                  <a:pt x="50799" y="33866"/>
                </a:lnTo>
                <a:lnTo>
                  <a:pt x="42333" y="50800"/>
                </a:lnTo>
                <a:lnTo>
                  <a:pt x="33867" y="76200"/>
                </a:lnTo>
                <a:lnTo>
                  <a:pt x="25399" y="101600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96333"/>
                </a:lnTo>
                <a:lnTo>
                  <a:pt x="8467" y="313266"/>
                </a:lnTo>
                <a:lnTo>
                  <a:pt x="16933" y="330200"/>
                </a:lnTo>
                <a:lnTo>
                  <a:pt x="25399" y="347133"/>
                </a:lnTo>
                <a:lnTo>
                  <a:pt x="42333" y="364066"/>
                </a:lnTo>
                <a:lnTo>
                  <a:pt x="59266" y="372533"/>
                </a:lnTo>
                <a:lnTo>
                  <a:pt x="76200" y="372533"/>
                </a:lnTo>
                <a:lnTo>
                  <a:pt x="84667" y="372533"/>
                </a:lnTo>
                <a:lnTo>
                  <a:pt x="84667" y="372533"/>
                </a:lnTo>
                <a:lnTo>
                  <a:pt x="101599" y="372533"/>
                </a:lnTo>
                <a:lnTo>
                  <a:pt x="101599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0828867" y="2387600"/>
            <a:ext cx="152401" cy="372534"/>
          </a:xfrm>
          <a:custGeom>
            <a:avLst/>
            <a:gdLst/>
            <a:ahLst/>
            <a:cxnLst/>
            <a:rect l="0" t="0" r="0" b="0"/>
            <a:pathLst>
              <a:path w="152401" h="3725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25399" y="152400"/>
                </a:lnTo>
                <a:lnTo>
                  <a:pt x="33867" y="160867"/>
                </a:lnTo>
                <a:lnTo>
                  <a:pt x="42333" y="169333"/>
                </a:lnTo>
                <a:lnTo>
                  <a:pt x="50799" y="177800"/>
                </a:lnTo>
                <a:lnTo>
                  <a:pt x="59266" y="177800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7" y="169333"/>
                </a:lnTo>
                <a:lnTo>
                  <a:pt x="93133" y="152400"/>
                </a:lnTo>
                <a:lnTo>
                  <a:pt x="101599" y="143933"/>
                </a:lnTo>
                <a:lnTo>
                  <a:pt x="110067" y="127000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26999" y="67733"/>
                </a:lnTo>
                <a:lnTo>
                  <a:pt x="126999" y="42333"/>
                </a:lnTo>
                <a:lnTo>
                  <a:pt x="126999" y="33867"/>
                </a:lnTo>
                <a:lnTo>
                  <a:pt x="126999" y="25400"/>
                </a:lnTo>
                <a:lnTo>
                  <a:pt x="126999" y="16933"/>
                </a:lnTo>
                <a:lnTo>
                  <a:pt x="126999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26999" y="16933"/>
                </a:lnTo>
                <a:lnTo>
                  <a:pt x="135466" y="25400"/>
                </a:lnTo>
                <a:lnTo>
                  <a:pt x="135466" y="33867"/>
                </a:lnTo>
                <a:lnTo>
                  <a:pt x="143933" y="42333"/>
                </a:lnTo>
                <a:lnTo>
                  <a:pt x="143933" y="59267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52400" y="220133"/>
                </a:lnTo>
                <a:lnTo>
                  <a:pt x="152400" y="245533"/>
                </a:lnTo>
                <a:lnTo>
                  <a:pt x="143933" y="270933"/>
                </a:lnTo>
                <a:lnTo>
                  <a:pt x="135466" y="296333"/>
                </a:lnTo>
                <a:lnTo>
                  <a:pt x="126999" y="313267"/>
                </a:lnTo>
                <a:lnTo>
                  <a:pt x="118533" y="330200"/>
                </a:lnTo>
                <a:lnTo>
                  <a:pt x="101599" y="347133"/>
                </a:lnTo>
                <a:lnTo>
                  <a:pt x="93133" y="364067"/>
                </a:lnTo>
                <a:lnTo>
                  <a:pt x="84667" y="372533"/>
                </a:lnTo>
                <a:lnTo>
                  <a:pt x="67733" y="372533"/>
                </a:lnTo>
                <a:lnTo>
                  <a:pt x="59266" y="372533"/>
                </a:lnTo>
                <a:lnTo>
                  <a:pt x="42333" y="372533"/>
                </a:lnTo>
                <a:lnTo>
                  <a:pt x="33867" y="364067"/>
                </a:lnTo>
                <a:lnTo>
                  <a:pt x="33867" y="364067"/>
                </a:lnTo>
                <a:lnTo>
                  <a:pt x="33867" y="355600"/>
                </a:lnTo>
                <a:lnTo>
                  <a:pt x="33867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1091334" y="2480733"/>
            <a:ext cx="152401" cy="33868"/>
          </a:xfrm>
          <a:custGeom>
            <a:avLst/>
            <a:gdLst/>
            <a:ahLst/>
            <a:cxnLst/>
            <a:rect l="0" t="0" r="0" b="0"/>
            <a:pathLst>
              <a:path w="1524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25399" y="8467"/>
                </a:lnTo>
                <a:lnTo>
                  <a:pt x="33866" y="8467"/>
                </a:lnTo>
                <a:lnTo>
                  <a:pt x="50800" y="16934"/>
                </a:lnTo>
                <a:lnTo>
                  <a:pt x="67732" y="16934"/>
                </a:lnTo>
                <a:lnTo>
                  <a:pt x="84666" y="25400"/>
                </a:lnTo>
                <a:lnTo>
                  <a:pt x="101599" y="33867"/>
                </a:lnTo>
                <a:lnTo>
                  <a:pt x="118533" y="33867"/>
                </a:lnTo>
                <a:lnTo>
                  <a:pt x="135466" y="33867"/>
                </a:lnTo>
                <a:lnTo>
                  <a:pt x="143932" y="33867"/>
                </a:lnTo>
                <a:lnTo>
                  <a:pt x="143932" y="33867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1277600" y="2269067"/>
            <a:ext cx="237068" cy="321734"/>
          </a:xfrm>
          <a:custGeom>
            <a:avLst/>
            <a:gdLst/>
            <a:ahLst/>
            <a:cxnLst/>
            <a:rect l="0" t="0" r="0" b="0"/>
            <a:pathLst>
              <a:path w="237068" h="321734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25400" y="0"/>
                </a:lnTo>
                <a:lnTo>
                  <a:pt x="42334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0"/>
                </a:lnTo>
                <a:lnTo>
                  <a:pt x="135466" y="8466"/>
                </a:lnTo>
                <a:lnTo>
                  <a:pt x="135466" y="16933"/>
                </a:lnTo>
                <a:lnTo>
                  <a:pt x="143933" y="25400"/>
                </a:lnTo>
                <a:lnTo>
                  <a:pt x="135466" y="33866"/>
                </a:lnTo>
                <a:lnTo>
                  <a:pt x="135466" y="42333"/>
                </a:lnTo>
                <a:lnTo>
                  <a:pt x="127000" y="59266"/>
                </a:lnTo>
                <a:lnTo>
                  <a:pt x="118534" y="76200"/>
                </a:lnTo>
                <a:lnTo>
                  <a:pt x="110066" y="93133"/>
                </a:lnTo>
                <a:lnTo>
                  <a:pt x="101600" y="110066"/>
                </a:lnTo>
                <a:lnTo>
                  <a:pt x="84667" y="118533"/>
                </a:lnTo>
                <a:lnTo>
                  <a:pt x="76200" y="127000"/>
                </a:lnTo>
                <a:lnTo>
                  <a:pt x="67733" y="127000"/>
                </a:lnTo>
                <a:lnTo>
                  <a:pt x="59266" y="135466"/>
                </a:lnTo>
                <a:lnTo>
                  <a:pt x="59266" y="135466"/>
                </a:lnTo>
                <a:lnTo>
                  <a:pt x="59266" y="135466"/>
                </a:lnTo>
                <a:lnTo>
                  <a:pt x="59266" y="135466"/>
                </a:lnTo>
                <a:lnTo>
                  <a:pt x="59266" y="135466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7" y="118533"/>
                </a:lnTo>
                <a:lnTo>
                  <a:pt x="101600" y="118533"/>
                </a:lnTo>
                <a:lnTo>
                  <a:pt x="118534" y="110066"/>
                </a:lnTo>
                <a:lnTo>
                  <a:pt x="143933" y="101600"/>
                </a:lnTo>
                <a:lnTo>
                  <a:pt x="160867" y="93133"/>
                </a:lnTo>
                <a:lnTo>
                  <a:pt x="177800" y="93133"/>
                </a:lnTo>
                <a:lnTo>
                  <a:pt x="194734" y="101600"/>
                </a:lnTo>
                <a:lnTo>
                  <a:pt x="211666" y="110066"/>
                </a:lnTo>
                <a:lnTo>
                  <a:pt x="220133" y="118533"/>
                </a:lnTo>
                <a:lnTo>
                  <a:pt x="228600" y="135466"/>
                </a:lnTo>
                <a:lnTo>
                  <a:pt x="228600" y="152400"/>
                </a:lnTo>
                <a:lnTo>
                  <a:pt x="237067" y="169333"/>
                </a:lnTo>
                <a:lnTo>
                  <a:pt x="228600" y="186266"/>
                </a:lnTo>
                <a:lnTo>
                  <a:pt x="228600" y="211666"/>
                </a:lnTo>
                <a:lnTo>
                  <a:pt x="220133" y="228600"/>
                </a:lnTo>
                <a:lnTo>
                  <a:pt x="211666" y="254000"/>
                </a:lnTo>
                <a:lnTo>
                  <a:pt x="203200" y="270933"/>
                </a:lnTo>
                <a:lnTo>
                  <a:pt x="186266" y="287866"/>
                </a:lnTo>
                <a:lnTo>
                  <a:pt x="177800" y="296333"/>
                </a:lnTo>
                <a:lnTo>
                  <a:pt x="160867" y="304800"/>
                </a:lnTo>
                <a:lnTo>
                  <a:pt x="143933" y="313266"/>
                </a:lnTo>
                <a:lnTo>
                  <a:pt x="127000" y="321733"/>
                </a:lnTo>
                <a:lnTo>
                  <a:pt x="118534" y="321733"/>
                </a:lnTo>
                <a:lnTo>
                  <a:pt x="110066" y="321733"/>
                </a:lnTo>
                <a:lnTo>
                  <a:pt x="101600" y="313266"/>
                </a:lnTo>
                <a:lnTo>
                  <a:pt x="110066" y="313266"/>
                </a:lnTo>
                <a:lnTo>
                  <a:pt x="110066" y="296333"/>
                </a:lnTo>
                <a:lnTo>
                  <a:pt x="118534" y="2794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43933" y="237066"/>
                </a:lnTo>
                <a:lnTo>
                  <a:pt x="143933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1430000" y="2192867"/>
            <a:ext cx="254001" cy="516467"/>
          </a:xfrm>
          <a:custGeom>
            <a:avLst/>
            <a:gdLst/>
            <a:ahLst/>
            <a:cxnLst/>
            <a:rect l="0" t="0" r="0" b="0"/>
            <a:pathLst>
              <a:path w="254001" h="516467">
                <a:moveTo>
                  <a:pt x="93134" y="8466"/>
                </a:moveTo>
                <a:lnTo>
                  <a:pt x="93134" y="8466"/>
                </a:lnTo>
                <a:lnTo>
                  <a:pt x="93134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4" y="0"/>
                </a:lnTo>
                <a:lnTo>
                  <a:pt x="127000" y="8466"/>
                </a:lnTo>
                <a:lnTo>
                  <a:pt x="152400" y="16933"/>
                </a:lnTo>
                <a:lnTo>
                  <a:pt x="169334" y="33866"/>
                </a:lnTo>
                <a:lnTo>
                  <a:pt x="186266" y="50800"/>
                </a:lnTo>
                <a:lnTo>
                  <a:pt x="203200" y="76200"/>
                </a:lnTo>
                <a:lnTo>
                  <a:pt x="228600" y="101600"/>
                </a:lnTo>
                <a:lnTo>
                  <a:pt x="237067" y="143933"/>
                </a:lnTo>
                <a:lnTo>
                  <a:pt x="254000" y="177800"/>
                </a:lnTo>
                <a:lnTo>
                  <a:pt x="254000" y="220133"/>
                </a:lnTo>
                <a:lnTo>
                  <a:pt x="254000" y="262466"/>
                </a:lnTo>
                <a:lnTo>
                  <a:pt x="254000" y="313266"/>
                </a:lnTo>
                <a:lnTo>
                  <a:pt x="245534" y="347133"/>
                </a:lnTo>
                <a:lnTo>
                  <a:pt x="228600" y="381000"/>
                </a:lnTo>
                <a:lnTo>
                  <a:pt x="211666" y="414866"/>
                </a:lnTo>
                <a:lnTo>
                  <a:pt x="194734" y="440266"/>
                </a:lnTo>
                <a:lnTo>
                  <a:pt x="169334" y="465666"/>
                </a:lnTo>
                <a:lnTo>
                  <a:pt x="143933" y="482600"/>
                </a:lnTo>
                <a:lnTo>
                  <a:pt x="118534" y="499533"/>
                </a:lnTo>
                <a:lnTo>
                  <a:pt x="84667" y="508000"/>
                </a:lnTo>
                <a:lnTo>
                  <a:pt x="59266" y="516466"/>
                </a:lnTo>
                <a:lnTo>
                  <a:pt x="25400" y="508000"/>
                </a:lnTo>
                <a:lnTo>
                  <a:pt x="25400" y="508000"/>
                </a:lnTo>
                <a:lnTo>
                  <a:pt x="0" y="508000"/>
                </a:lnTo>
                <a:lnTo>
                  <a:pt x="0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433734" y="3979333"/>
            <a:ext cx="76201" cy="59268"/>
          </a:xfrm>
          <a:custGeom>
            <a:avLst/>
            <a:gdLst/>
            <a:ahLst/>
            <a:cxnLst/>
            <a:rect l="0" t="0" r="0" b="0"/>
            <a:pathLst>
              <a:path w="76201" h="59268">
                <a:moveTo>
                  <a:pt x="50799" y="0"/>
                </a:move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9266" y="0"/>
                </a:lnTo>
                <a:lnTo>
                  <a:pt x="59266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67732" y="16934"/>
                </a:lnTo>
                <a:lnTo>
                  <a:pt x="67732" y="16934"/>
                </a:lnTo>
                <a:lnTo>
                  <a:pt x="67732" y="25400"/>
                </a:lnTo>
                <a:lnTo>
                  <a:pt x="67732" y="33867"/>
                </a:lnTo>
                <a:lnTo>
                  <a:pt x="67732" y="33867"/>
                </a:lnTo>
                <a:lnTo>
                  <a:pt x="59266" y="42334"/>
                </a:lnTo>
                <a:lnTo>
                  <a:pt x="59266" y="42334"/>
                </a:lnTo>
                <a:lnTo>
                  <a:pt x="50799" y="42334"/>
                </a:lnTo>
                <a:lnTo>
                  <a:pt x="50799" y="50800"/>
                </a:lnTo>
                <a:lnTo>
                  <a:pt x="42333" y="50800"/>
                </a:lnTo>
                <a:lnTo>
                  <a:pt x="33866" y="50800"/>
                </a:lnTo>
                <a:lnTo>
                  <a:pt x="33866" y="42334"/>
                </a:lnTo>
                <a:lnTo>
                  <a:pt x="33866" y="42334"/>
                </a:lnTo>
                <a:lnTo>
                  <a:pt x="25399" y="33867"/>
                </a:lnTo>
                <a:lnTo>
                  <a:pt x="25399" y="25400"/>
                </a:lnTo>
                <a:lnTo>
                  <a:pt x="25399" y="25400"/>
                </a:lnTo>
                <a:lnTo>
                  <a:pt x="33866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42333" y="0"/>
                </a:lnTo>
                <a:lnTo>
                  <a:pt x="50799" y="0"/>
                </a:lnTo>
                <a:lnTo>
                  <a:pt x="50799" y="8467"/>
                </a:lnTo>
                <a:lnTo>
                  <a:pt x="59266" y="8467"/>
                </a:lnTo>
                <a:lnTo>
                  <a:pt x="67732" y="16934"/>
                </a:lnTo>
                <a:lnTo>
                  <a:pt x="67732" y="16934"/>
                </a:lnTo>
                <a:lnTo>
                  <a:pt x="67732" y="25400"/>
                </a:lnTo>
                <a:lnTo>
                  <a:pt x="67732" y="33867"/>
                </a:lnTo>
                <a:lnTo>
                  <a:pt x="67732" y="42334"/>
                </a:lnTo>
                <a:lnTo>
                  <a:pt x="67732" y="42334"/>
                </a:lnTo>
                <a:lnTo>
                  <a:pt x="67732" y="50800"/>
                </a:lnTo>
                <a:lnTo>
                  <a:pt x="59266" y="50800"/>
                </a:lnTo>
                <a:lnTo>
                  <a:pt x="50799" y="59267"/>
                </a:lnTo>
                <a:lnTo>
                  <a:pt x="50799" y="59267"/>
                </a:lnTo>
                <a:lnTo>
                  <a:pt x="42333" y="59267"/>
                </a:lnTo>
                <a:lnTo>
                  <a:pt x="33866" y="59267"/>
                </a:lnTo>
                <a:lnTo>
                  <a:pt x="25399" y="59267"/>
                </a:lnTo>
                <a:lnTo>
                  <a:pt x="25399" y="50800"/>
                </a:lnTo>
                <a:lnTo>
                  <a:pt x="16933" y="42334"/>
                </a:lnTo>
                <a:lnTo>
                  <a:pt x="8466" y="42334"/>
                </a:lnTo>
                <a:lnTo>
                  <a:pt x="8466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33866" y="16934"/>
                </a:lnTo>
                <a:lnTo>
                  <a:pt x="42333" y="16934"/>
                </a:lnTo>
                <a:lnTo>
                  <a:pt x="50799" y="25400"/>
                </a:lnTo>
                <a:lnTo>
                  <a:pt x="59266" y="25400"/>
                </a:lnTo>
                <a:lnTo>
                  <a:pt x="67732" y="33867"/>
                </a:lnTo>
                <a:lnTo>
                  <a:pt x="67732" y="42334"/>
                </a:lnTo>
                <a:lnTo>
                  <a:pt x="76200" y="42334"/>
                </a:lnTo>
                <a:lnTo>
                  <a:pt x="76200" y="42334"/>
                </a:lnTo>
                <a:lnTo>
                  <a:pt x="76200" y="50800"/>
                </a:lnTo>
                <a:lnTo>
                  <a:pt x="67732" y="50800"/>
                </a:lnTo>
                <a:lnTo>
                  <a:pt x="67732" y="50800"/>
                </a:lnTo>
                <a:lnTo>
                  <a:pt x="59266" y="50800"/>
                </a:lnTo>
                <a:lnTo>
                  <a:pt x="50799" y="50800"/>
                </a:lnTo>
                <a:lnTo>
                  <a:pt x="50799" y="42334"/>
                </a:lnTo>
                <a:lnTo>
                  <a:pt x="42333" y="42334"/>
                </a:lnTo>
                <a:lnTo>
                  <a:pt x="42333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33867"/>
                </a:lnTo>
                <a:lnTo>
                  <a:pt x="33866" y="33867"/>
                </a:lnTo>
                <a:lnTo>
                  <a:pt x="42333" y="33867"/>
                </a:lnTo>
                <a:lnTo>
                  <a:pt x="42333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924800" y="3539067"/>
            <a:ext cx="254001" cy="457201"/>
          </a:xfrm>
          <a:custGeom>
            <a:avLst/>
            <a:gdLst/>
            <a:ahLst/>
            <a:cxnLst/>
            <a:rect l="0" t="0" r="0" b="0"/>
            <a:pathLst>
              <a:path w="254001" h="457201">
                <a:moveTo>
                  <a:pt x="33866" y="42333"/>
                </a:moveTo>
                <a:lnTo>
                  <a:pt x="33866" y="42333"/>
                </a:lnTo>
                <a:lnTo>
                  <a:pt x="33866" y="42333"/>
                </a:lnTo>
                <a:lnTo>
                  <a:pt x="33866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3" y="203200"/>
                </a:lnTo>
                <a:lnTo>
                  <a:pt x="25400" y="220133"/>
                </a:lnTo>
                <a:lnTo>
                  <a:pt x="33866" y="228600"/>
                </a:lnTo>
                <a:lnTo>
                  <a:pt x="42334" y="237066"/>
                </a:lnTo>
                <a:lnTo>
                  <a:pt x="59267" y="245533"/>
                </a:lnTo>
                <a:lnTo>
                  <a:pt x="76200" y="254000"/>
                </a:lnTo>
                <a:lnTo>
                  <a:pt x="93133" y="254000"/>
                </a:lnTo>
                <a:lnTo>
                  <a:pt x="110066" y="245533"/>
                </a:lnTo>
                <a:lnTo>
                  <a:pt x="127000" y="245533"/>
                </a:lnTo>
                <a:lnTo>
                  <a:pt x="143933" y="237066"/>
                </a:lnTo>
                <a:lnTo>
                  <a:pt x="160867" y="228600"/>
                </a:lnTo>
                <a:lnTo>
                  <a:pt x="169333" y="220133"/>
                </a:lnTo>
                <a:lnTo>
                  <a:pt x="186266" y="203200"/>
                </a:lnTo>
                <a:lnTo>
                  <a:pt x="194734" y="186266"/>
                </a:lnTo>
                <a:lnTo>
                  <a:pt x="194734" y="169333"/>
                </a:lnTo>
                <a:lnTo>
                  <a:pt x="203200" y="152400"/>
                </a:lnTo>
                <a:lnTo>
                  <a:pt x="211667" y="135466"/>
                </a:lnTo>
                <a:lnTo>
                  <a:pt x="211667" y="118533"/>
                </a:lnTo>
                <a:lnTo>
                  <a:pt x="211667" y="93133"/>
                </a:lnTo>
                <a:lnTo>
                  <a:pt x="220133" y="76200"/>
                </a:lnTo>
                <a:lnTo>
                  <a:pt x="220133" y="59266"/>
                </a:lnTo>
                <a:lnTo>
                  <a:pt x="220133" y="42333"/>
                </a:lnTo>
                <a:lnTo>
                  <a:pt x="220133" y="25400"/>
                </a:lnTo>
                <a:lnTo>
                  <a:pt x="220133" y="16933"/>
                </a:lnTo>
                <a:lnTo>
                  <a:pt x="220133" y="8466"/>
                </a:lnTo>
                <a:lnTo>
                  <a:pt x="211667" y="8466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16933"/>
                </a:lnTo>
                <a:lnTo>
                  <a:pt x="211667" y="25400"/>
                </a:lnTo>
                <a:lnTo>
                  <a:pt x="211667" y="42333"/>
                </a:lnTo>
                <a:lnTo>
                  <a:pt x="211667" y="59266"/>
                </a:lnTo>
                <a:lnTo>
                  <a:pt x="211667" y="76200"/>
                </a:lnTo>
                <a:lnTo>
                  <a:pt x="220133" y="101600"/>
                </a:lnTo>
                <a:lnTo>
                  <a:pt x="220133" y="118533"/>
                </a:lnTo>
                <a:lnTo>
                  <a:pt x="220133" y="143933"/>
                </a:lnTo>
                <a:lnTo>
                  <a:pt x="228600" y="169333"/>
                </a:lnTo>
                <a:lnTo>
                  <a:pt x="237067" y="194733"/>
                </a:lnTo>
                <a:lnTo>
                  <a:pt x="245533" y="220133"/>
                </a:lnTo>
                <a:lnTo>
                  <a:pt x="245533" y="254000"/>
                </a:lnTo>
                <a:lnTo>
                  <a:pt x="254000" y="279400"/>
                </a:lnTo>
                <a:lnTo>
                  <a:pt x="254000" y="304800"/>
                </a:lnTo>
                <a:lnTo>
                  <a:pt x="254000" y="330200"/>
                </a:lnTo>
                <a:lnTo>
                  <a:pt x="245533" y="364066"/>
                </a:lnTo>
                <a:lnTo>
                  <a:pt x="245533" y="381000"/>
                </a:lnTo>
                <a:lnTo>
                  <a:pt x="228600" y="406400"/>
                </a:lnTo>
                <a:lnTo>
                  <a:pt x="211667" y="423333"/>
                </a:lnTo>
                <a:lnTo>
                  <a:pt x="203200" y="440266"/>
                </a:lnTo>
                <a:lnTo>
                  <a:pt x="177800" y="448733"/>
                </a:lnTo>
                <a:lnTo>
                  <a:pt x="160867" y="457200"/>
                </a:lnTo>
                <a:lnTo>
                  <a:pt x="143933" y="457200"/>
                </a:lnTo>
                <a:lnTo>
                  <a:pt x="118534" y="457200"/>
                </a:lnTo>
                <a:lnTo>
                  <a:pt x="93133" y="457200"/>
                </a:lnTo>
                <a:lnTo>
                  <a:pt x="76200" y="440266"/>
                </a:lnTo>
                <a:lnTo>
                  <a:pt x="59267" y="431800"/>
                </a:lnTo>
                <a:lnTo>
                  <a:pt x="50800" y="406400"/>
                </a:lnTo>
                <a:lnTo>
                  <a:pt x="33866" y="389466"/>
                </a:lnTo>
                <a:lnTo>
                  <a:pt x="33866" y="389466"/>
                </a:lnTo>
                <a:lnTo>
                  <a:pt x="25400" y="364066"/>
                </a:lnTo>
                <a:lnTo>
                  <a:pt x="25400" y="364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8331200" y="3522133"/>
            <a:ext cx="33868" cy="321735"/>
          </a:xfrm>
          <a:custGeom>
            <a:avLst/>
            <a:gdLst/>
            <a:ahLst/>
            <a:cxnLst/>
            <a:rect l="0" t="0" r="0" b="0"/>
            <a:pathLst>
              <a:path w="33868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16934" y="93134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33867" y="270934"/>
                </a:lnTo>
                <a:lnTo>
                  <a:pt x="33867" y="287867"/>
                </a:lnTo>
                <a:lnTo>
                  <a:pt x="33867" y="304800"/>
                </a:lnTo>
                <a:lnTo>
                  <a:pt x="33867" y="313267"/>
                </a:lnTo>
                <a:lnTo>
                  <a:pt x="33867" y="321734"/>
                </a:lnTo>
                <a:lnTo>
                  <a:pt x="33867" y="321734"/>
                </a:lnTo>
                <a:lnTo>
                  <a:pt x="33867" y="321734"/>
                </a:lnTo>
                <a:lnTo>
                  <a:pt x="33867" y="313267"/>
                </a:lnTo>
                <a:lnTo>
                  <a:pt x="33867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8255000" y="3649133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4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8517467" y="3547533"/>
            <a:ext cx="203200" cy="262468"/>
          </a:xfrm>
          <a:custGeom>
            <a:avLst/>
            <a:gdLst/>
            <a:ahLst/>
            <a:cxnLst/>
            <a:rect l="0" t="0" r="0" b="0"/>
            <a:pathLst>
              <a:path w="203200" h="2624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60866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6" y="0"/>
                </a:lnTo>
                <a:lnTo>
                  <a:pt x="194733" y="8467"/>
                </a:lnTo>
                <a:lnTo>
                  <a:pt x="203199" y="8467"/>
                </a:lnTo>
                <a:lnTo>
                  <a:pt x="203199" y="16934"/>
                </a:lnTo>
                <a:lnTo>
                  <a:pt x="203199" y="25400"/>
                </a:lnTo>
                <a:lnTo>
                  <a:pt x="203199" y="42334"/>
                </a:lnTo>
                <a:lnTo>
                  <a:pt x="203199" y="50800"/>
                </a:lnTo>
                <a:lnTo>
                  <a:pt x="203199" y="67734"/>
                </a:lnTo>
                <a:lnTo>
                  <a:pt x="194733" y="76200"/>
                </a:lnTo>
                <a:lnTo>
                  <a:pt x="194733" y="93134"/>
                </a:lnTo>
                <a:lnTo>
                  <a:pt x="194733" y="110067"/>
                </a:lnTo>
                <a:lnTo>
                  <a:pt x="186266" y="135467"/>
                </a:lnTo>
                <a:lnTo>
                  <a:pt x="186266" y="152400"/>
                </a:lnTo>
                <a:lnTo>
                  <a:pt x="177800" y="169334"/>
                </a:lnTo>
                <a:lnTo>
                  <a:pt x="177800" y="186267"/>
                </a:lnTo>
                <a:lnTo>
                  <a:pt x="177800" y="211667"/>
                </a:lnTo>
                <a:lnTo>
                  <a:pt x="177800" y="228600"/>
                </a:lnTo>
                <a:lnTo>
                  <a:pt x="177800" y="237067"/>
                </a:lnTo>
                <a:lnTo>
                  <a:pt x="177800" y="245534"/>
                </a:lnTo>
                <a:lnTo>
                  <a:pt x="177800" y="254000"/>
                </a:lnTo>
                <a:lnTo>
                  <a:pt x="177800" y="262467"/>
                </a:lnTo>
                <a:lnTo>
                  <a:pt x="186266" y="262467"/>
                </a:lnTo>
                <a:lnTo>
                  <a:pt x="186266" y="262467"/>
                </a:lnTo>
                <a:lnTo>
                  <a:pt x="186266" y="254000"/>
                </a:lnTo>
                <a:lnTo>
                  <a:pt x="1862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8729134" y="3429000"/>
            <a:ext cx="194734" cy="524934"/>
          </a:xfrm>
          <a:custGeom>
            <a:avLst/>
            <a:gdLst/>
            <a:ahLst/>
            <a:cxnLst/>
            <a:rect l="0" t="0" r="0" b="0"/>
            <a:pathLst>
              <a:path w="194734" h="524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8467"/>
                </a:lnTo>
                <a:lnTo>
                  <a:pt x="59266" y="16933"/>
                </a:lnTo>
                <a:lnTo>
                  <a:pt x="67732" y="25400"/>
                </a:lnTo>
                <a:lnTo>
                  <a:pt x="93133" y="50800"/>
                </a:lnTo>
                <a:lnTo>
                  <a:pt x="110066" y="67733"/>
                </a:lnTo>
                <a:lnTo>
                  <a:pt x="126999" y="93133"/>
                </a:lnTo>
                <a:lnTo>
                  <a:pt x="143932" y="118533"/>
                </a:lnTo>
                <a:lnTo>
                  <a:pt x="160866" y="152400"/>
                </a:lnTo>
                <a:lnTo>
                  <a:pt x="169333" y="177800"/>
                </a:lnTo>
                <a:lnTo>
                  <a:pt x="186266" y="211667"/>
                </a:lnTo>
                <a:lnTo>
                  <a:pt x="186266" y="245533"/>
                </a:lnTo>
                <a:lnTo>
                  <a:pt x="194733" y="279400"/>
                </a:lnTo>
                <a:lnTo>
                  <a:pt x="194733" y="313267"/>
                </a:lnTo>
                <a:lnTo>
                  <a:pt x="194733" y="347133"/>
                </a:lnTo>
                <a:lnTo>
                  <a:pt x="186266" y="381000"/>
                </a:lnTo>
                <a:lnTo>
                  <a:pt x="177799" y="414867"/>
                </a:lnTo>
                <a:lnTo>
                  <a:pt x="169333" y="440267"/>
                </a:lnTo>
                <a:lnTo>
                  <a:pt x="160866" y="474133"/>
                </a:lnTo>
                <a:lnTo>
                  <a:pt x="135466" y="491067"/>
                </a:lnTo>
                <a:lnTo>
                  <a:pt x="118533" y="508000"/>
                </a:lnTo>
                <a:lnTo>
                  <a:pt x="118533" y="508000"/>
                </a:lnTo>
                <a:lnTo>
                  <a:pt x="101599" y="524933"/>
                </a:lnTo>
                <a:lnTo>
                  <a:pt x="101599" y="524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7730066" y="3395133"/>
            <a:ext cx="177802" cy="508001"/>
          </a:xfrm>
          <a:custGeom>
            <a:avLst/>
            <a:gdLst/>
            <a:ahLst/>
            <a:cxnLst/>
            <a:rect l="0" t="0" r="0" b="0"/>
            <a:pathLst>
              <a:path w="177802" h="508001">
                <a:moveTo>
                  <a:pt x="177801" y="0"/>
                </a:moveTo>
                <a:lnTo>
                  <a:pt x="177801" y="0"/>
                </a:lnTo>
                <a:lnTo>
                  <a:pt x="169334" y="8467"/>
                </a:lnTo>
                <a:lnTo>
                  <a:pt x="152400" y="8467"/>
                </a:lnTo>
                <a:lnTo>
                  <a:pt x="135467" y="16934"/>
                </a:lnTo>
                <a:lnTo>
                  <a:pt x="127001" y="33867"/>
                </a:lnTo>
                <a:lnTo>
                  <a:pt x="110067" y="50800"/>
                </a:lnTo>
                <a:lnTo>
                  <a:pt x="84668" y="67734"/>
                </a:lnTo>
                <a:lnTo>
                  <a:pt x="76200" y="84667"/>
                </a:lnTo>
                <a:lnTo>
                  <a:pt x="59267" y="110067"/>
                </a:lnTo>
                <a:lnTo>
                  <a:pt x="42334" y="135467"/>
                </a:lnTo>
                <a:lnTo>
                  <a:pt x="33867" y="160867"/>
                </a:lnTo>
                <a:lnTo>
                  <a:pt x="25401" y="186267"/>
                </a:lnTo>
                <a:lnTo>
                  <a:pt x="8468" y="220134"/>
                </a:lnTo>
                <a:lnTo>
                  <a:pt x="8468" y="245534"/>
                </a:lnTo>
                <a:lnTo>
                  <a:pt x="0" y="279400"/>
                </a:lnTo>
                <a:lnTo>
                  <a:pt x="0" y="313267"/>
                </a:lnTo>
                <a:lnTo>
                  <a:pt x="0" y="347134"/>
                </a:lnTo>
                <a:lnTo>
                  <a:pt x="8468" y="381000"/>
                </a:lnTo>
                <a:lnTo>
                  <a:pt x="16934" y="414867"/>
                </a:lnTo>
                <a:lnTo>
                  <a:pt x="33867" y="440267"/>
                </a:lnTo>
                <a:lnTo>
                  <a:pt x="59267" y="465667"/>
                </a:lnTo>
                <a:lnTo>
                  <a:pt x="84668" y="491067"/>
                </a:lnTo>
                <a:lnTo>
                  <a:pt x="84668" y="491067"/>
                </a:lnTo>
                <a:lnTo>
                  <a:pt x="118534" y="508000"/>
                </a:lnTo>
                <a:lnTo>
                  <a:pt x="118534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9000067" y="3412067"/>
            <a:ext cx="127001" cy="499534"/>
          </a:xfrm>
          <a:custGeom>
            <a:avLst/>
            <a:gdLst/>
            <a:ahLst/>
            <a:cxnLst/>
            <a:rect l="0" t="0" r="0" b="0"/>
            <a:pathLst>
              <a:path w="127001" h="499534">
                <a:moveTo>
                  <a:pt x="127000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7" y="8466"/>
                </a:lnTo>
                <a:lnTo>
                  <a:pt x="101599" y="16933"/>
                </a:lnTo>
                <a:lnTo>
                  <a:pt x="93133" y="25400"/>
                </a:lnTo>
                <a:lnTo>
                  <a:pt x="76200" y="33866"/>
                </a:lnTo>
                <a:lnTo>
                  <a:pt x="67733" y="50800"/>
                </a:lnTo>
                <a:lnTo>
                  <a:pt x="59266" y="67733"/>
                </a:lnTo>
                <a:lnTo>
                  <a:pt x="42333" y="93133"/>
                </a:lnTo>
                <a:lnTo>
                  <a:pt x="33867" y="118533"/>
                </a:lnTo>
                <a:lnTo>
                  <a:pt x="25399" y="143933"/>
                </a:lnTo>
                <a:lnTo>
                  <a:pt x="16933" y="177800"/>
                </a:lnTo>
                <a:lnTo>
                  <a:pt x="8466" y="211666"/>
                </a:lnTo>
                <a:lnTo>
                  <a:pt x="8466" y="245533"/>
                </a:lnTo>
                <a:lnTo>
                  <a:pt x="0" y="270933"/>
                </a:lnTo>
                <a:lnTo>
                  <a:pt x="8466" y="304800"/>
                </a:lnTo>
                <a:lnTo>
                  <a:pt x="8466" y="338666"/>
                </a:lnTo>
                <a:lnTo>
                  <a:pt x="16933" y="372533"/>
                </a:lnTo>
                <a:lnTo>
                  <a:pt x="33867" y="397933"/>
                </a:lnTo>
                <a:lnTo>
                  <a:pt x="50800" y="423333"/>
                </a:lnTo>
                <a:lnTo>
                  <a:pt x="59266" y="448733"/>
                </a:lnTo>
                <a:lnTo>
                  <a:pt x="84666" y="474133"/>
                </a:lnTo>
                <a:lnTo>
                  <a:pt x="101599" y="482600"/>
                </a:lnTo>
                <a:lnTo>
                  <a:pt x="110067" y="491066"/>
                </a:lnTo>
                <a:lnTo>
                  <a:pt x="110067" y="491066"/>
                </a:lnTo>
                <a:lnTo>
                  <a:pt x="127000" y="499533"/>
                </a:lnTo>
                <a:lnTo>
                  <a:pt x="127000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9144000" y="3564467"/>
            <a:ext cx="237068" cy="448734"/>
          </a:xfrm>
          <a:custGeom>
            <a:avLst/>
            <a:gdLst/>
            <a:ahLst/>
            <a:cxnLst/>
            <a:rect l="0" t="0" r="0" b="0"/>
            <a:pathLst>
              <a:path w="237068" h="4487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16933" y="84666"/>
                </a:lnTo>
                <a:lnTo>
                  <a:pt x="25400" y="110066"/>
                </a:lnTo>
                <a:lnTo>
                  <a:pt x="33866" y="127000"/>
                </a:lnTo>
                <a:lnTo>
                  <a:pt x="42334" y="152400"/>
                </a:lnTo>
                <a:lnTo>
                  <a:pt x="59267" y="169333"/>
                </a:lnTo>
                <a:lnTo>
                  <a:pt x="67733" y="186266"/>
                </a:lnTo>
                <a:lnTo>
                  <a:pt x="84667" y="194733"/>
                </a:lnTo>
                <a:lnTo>
                  <a:pt x="93133" y="203200"/>
                </a:lnTo>
                <a:lnTo>
                  <a:pt x="110066" y="211666"/>
                </a:lnTo>
                <a:lnTo>
                  <a:pt x="127000" y="211666"/>
                </a:lnTo>
                <a:lnTo>
                  <a:pt x="135467" y="203200"/>
                </a:lnTo>
                <a:lnTo>
                  <a:pt x="143933" y="203200"/>
                </a:lnTo>
                <a:lnTo>
                  <a:pt x="152400" y="194733"/>
                </a:lnTo>
                <a:lnTo>
                  <a:pt x="169333" y="177800"/>
                </a:lnTo>
                <a:lnTo>
                  <a:pt x="169333" y="160866"/>
                </a:lnTo>
                <a:lnTo>
                  <a:pt x="177800" y="143933"/>
                </a:lnTo>
                <a:lnTo>
                  <a:pt x="177800" y="118533"/>
                </a:lnTo>
                <a:lnTo>
                  <a:pt x="177800" y="101600"/>
                </a:lnTo>
                <a:lnTo>
                  <a:pt x="186266" y="76200"/>
                </a:lnTo>
                <a:lnTo>
                  <a:pt x="177800" y="59266"/>
                </a:lnTo>
                <a:lnTo>
                  <a:pt x="177800" y="42333"/>
                </a:lnTo>
                <a:lnTo>
                  <a:pt x="177800" y="33866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86266" y="33866"/>
                </a:lnTo>
                <a:lnTo>
                  <a:pt x="186266" y="42333"/>
                </a:lnTo>
                <a:lnTo>
                  <a:pt x="194734" y="59266"/>
                </a:lnTo>
                <a:lnTo>
                  <a:pt x="203200" y="76200"/>
                </a:lnTo>
                <a:lnTo>
                  <a:pt x="203200" y="101600"/>
                </a:lnTo>
                <a:lnTo>
                  <a:pt x="211667" y="118533"/>
                </a:lnTo>
                <a:lnTo>
                  <a:pt x="220133" y="143933"/>
                </a:lnTo>
                <a:lnTo>
                  <a:pt x="220133" y="169333"/>
                </a:lnTo>
                <a:lnTo>
                  <a:pt x="228600" y="203200"/>
                </a:lnTo>
                <a:lnTo>
                  <a:pt x="228600" y="228600"/>
                </a:lnTo>
                <a:lnTo>
                  <a:pt x="237067" y="254000"/>
                </a:lnTo>
                <a:lnTo>
                  <a:pt x="237067" y="279400"/>
                </a:lnTo>
                <a:lnTo>
                  <a:pt x="228600" y="304800"/>
                </a:lnTo>
                <a:lnTo>
                  <a:pt x="228600" y="330200"/>
                </a:lnTo>
                <a:lnTo>
                  <a:pt x="220133" y="355600"/>
                </a:lnTo>
                <a:lnTo>
                  <a:pt x="211667" y="381000"/>
                </a:lnTo>
                <a:lnTo>
                  <a:pt x="203200" y="397933"/>
                </a:lnTo>
                <a:lnTo>
                  <a:pt x="194734" y="414866"/>
                </a:lnTo>
                <a:lnTo>
                  <a:pt x="186266" y="431800"/>
                </a:lnTo>
                <a:lnTo>
                  <a:pt x="169333" y="440266"/>
                </a:lnTo>
                <a:lnTo>
                  <a:pt x="160867" y="448733"/>
                </a:lnTo>
                <a:lnTo>
                  <a:pt x="143933" y="448733"/>
                </a:lnTo>
                <a:lnTo>
                  <a:pt x="127000" y="448733"/>
                </a:lnTo>
                <a:lnTo>
                  <a:pt x="118534" y="440266"/>
                </a:lnTo>
                <a:lnTo>
                  <a:pt x="110066" y="431800"/>
                </a:lnTo>
                <a:lnTo>
                  <a:pt x="93133" y="414866"/>
                </a:lnTo>
                <a:lnTo>
                  <a:pt x="93133" y="414866"/>
                </a:lnTo>
                <a:lnTo>
                  <a:pt x="84667" y="397933"/>
                </a:lnTo>
                <a:lnTo>
                  <a:pt x="84667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9457267" y="3683000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01599" y="16933"/>
                </a:lnTo>
                <a:lnTo>
                  <a:pt x="118533" y="16933"/>
                </a:lnTo>
                <a:lnTo>
                  <a:pt x="135466" y="16933"/>
                </a:lnTo>
                <a:lnTo>
                  <a:pt x="143933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9677400" y="3539067"/>
            <a:ext cx="245535" cy="330201"/>
          </a:xfrm>
          <a:custGeom>
            <a:avLst/>
            <a:gdLst/>
            <a:ahLst/>
            <a:cxnLst/>
            <a:rect l="0" t="0" r="0" b="0"/>
            <a:pathLst>
              <a:path w="245535" h="330201">
                <a:moveTo>
                  <a:pt x="0" y="42333"/>
                </a:moveTo>
                <a:lnTo>
                  <a:pt x="8467" y="33866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8534" y="8466"/>
                </a:lnTo>
                <a:lnTo>
                  <a:pt x="135466" y="8466"/>
                </a:lnTo>
                <a:lnTo>
                  <a:pt x="135466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35466" y="50800"/>
                </a:lnTo>
                <a:lnTo>
                  <a:pt x="127000" y="67733"/>
                </a:lnTo>
                <a:lnTo>
                  <a:pt x="118534" y="84666"/>
                </a:lnTo>
                <a:lnTo>
                  <a:pt x="101600" y="101600"/>
                </a:lnTo>
                <a:lnTo>
                  <a:pt x="84667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50800" y="135466"/>
                </a:lnTo>
                <a:lnTo>
                  <a:pt x="50800" y="135466"/>
                </a:lnTo>
                <a:lnTo>
                  <a:pt x="42334" y="135466"/>
                </a:lnTo>
                <a:lnTo>
                  <a:pt x="42334" y="135466"/>
                </a:lnTo>
                <a:lnTo>
                  <a:pt x="42334" y="135466"/>
                </a:lnTo>
                <a:lnTo>
                  <a:pt x="50800" y="135466"/>
                </a:lnTo>
                <a:lnTo>
                  <a:pt x="50800" y="135466"/>
                </a:lnTo>
                <a:lnTo>
                  <a:pt x="67733" y="135466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8534" y="118533"/>
                </a:lnTo>
                <a:lnTo>
                  <a:pt x="135466" y="118533"/>
                </a:lnTo>
                <a:lnTo>
                  <a:pt x="160867" y="118533"/>
                </a:lnTo>
                <a:lnTo>
                  <a:pt x="186266" y="127000"/>
                </a:lnTo>
                <a:lnTo>
                  <a:pt x="203200" y="135466"/>
                </a:lnTo>
                <a:lnTo>
                  <a:pt x="228600" y="152400"/>
                </a:lnTo>
                <a:lnTo>
                  <a:pt x="237067" y="169333"/>
                </a:lnTo>
                <a:lnTo>
                  <a:pt x="245534" y="186266"/>
                </a:lnTo>
                <a:lnTo>
                  <a:pt x="245534" y="211666"/>
                </a:lnTo>
                <a:lnTo>
                  <a:pt x="245534" y="228600"/>
                </a:lnTo>
                <a:lnTo>
                  <a:pt x="237067" y="245533"/>
                </a:lnTo>
                <a:lnTo>
                  <a:pt x="228600" y="262466"/>
                </a:lnTo>
                <a:lnTo>
                  <a:pt x="220133" y="279400"/>
                </a:lnTo>
                <a:lnTo>
                  <a:pt x="203200" y="287866"/>
                </a:lnTo>
                <a:lnTo>
                  <a:pt x="194734" y="304800"/>
                </a:lnTo>
                <a:lnTo>
                  <a:pt x="177800" y="313266"/>
                </a:lnTo>
                <a:lnTo>
                  <a:pt x="169334" y="313266"/>
                </a:lnTo>
                <a:lnTo>
                  <a:pt x="152400" y="321733"/>
                </a:lnTo>
                <a:lnTo>
                  <a:pt x="143933" y="330200"/>
                </a:lnTo>
                <a:lnTo>
                  <a:pt x="127000" y="321733"/>
                </a:lnTo>
                <a:lnTo>
                  <a:pt x="127000" y="321733"/>
                </a:lnTo>
                <a:lnTo>
                  <a:pt x="118534" y="313266"/>
                </a:lnTo>
                <a:lnTo>
                  <a:pt x="118534" y="313266"/>
                </a:lnTo>
                <a:lnTo>
                  <a:pt x="110066" y="304800"/>
                </a:lnTo>
                <a:lnTo>
                  <a:pt x="1100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897533" y="3420533"/>
            <a:ext cx="228601" cy="482601"/>
          </a:xfrm>
          <a:custGeom>
            <a:avLst/>
            <a:gdLst/>
            <a:ahLst/>
            <a:cxnLst/>
            <a:rect l="0" t="0" r="0" b="0"/>
            <a:pathLst>
              <a:path w="228601" h="482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1" y="8467"/>
                </a:lnTo>
                <a:lnTo>
                  <a:pt x="42333" y="8467"/>
                </a:lnTo>
                <a:lnTo>
                  <a:pt x="59267" y="16934"/>
                </a:lnTo>
                <a:lnTo>
                  <a:pt x="84667" y="25400"/>
                </a:lnTo>
                <a:lnTo>
                  <a:pt x="101601" y="42334"/>
                </a:lnTo>
                <a:lnTo>
                  <a:pt x="127001" y="67734"/>
                </a:lnTo>
                <a:lnTo>
                  <a:pt x="152400" y="93134"/>
                </a:lnTo>
                <a:lnTo>
                  <a:pt x="177801" y="127000"/>
                </a:lnTo>
                <a:lnTo>
                  <a:pt x="194733" y="160867"/>
                </a:lnTo>
                <a:lnTo>
                  <a:pt x="211667" y="194734"/>
                </a:lnTo>
                <a:lnTo>
                  <a:pt x="220133" y="237067"/>
                </a:lnTo>
                <a:lnTo>
                  <a:pt x="228600" y="270934"/>
                </a:lnTo>
                <a:lnTo>
                  <a:pt x="228600" y="313267"/>
                </a:lnTo>
                <a:lnTo>
                  <a:pt x="220133" y="347134"/>
                </a:lnTo>
                <a:lnTo>
                  <a:pt x="211667" y="372534"/>
                </a:lnTo>
                <a:lnTo>
                  <a:pt x="203201" y="397934"/>
                </a:lnTo>
                <a:lnTo>
                  <a:pt x="194733" y="423334"/>
                </a:lnTo>
                <a:lnTo>
                  <a:pt x="186267" y="440267"/>
                </a:lnTo>
                <a:lnTo>
                  <a:pt x="169334" y="457200"/>
                </a:lnTo>
                <a:lnTo>
                  <a:pt x="160867" y="465667"/>
                </a:lnTo>
                <a:lnTo>
                  <a:pt x="152400" y="474134"/>
                </a:lnTo>
                <a:lnTo>
                  <a:pt x="143933" y="482600"/>
                </a:lnTo>
                <a:lnTo>
                  <a:pt x="143933" y="482600"/>
                </a:lnTo>
                <a:lnTo>
                  <a:pt x="143933" y="482600"/>
                </a:lnTo>
                <a:lnTo>
                  <a:pt x="143933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814734" y="4030133"/>
            <a:ext cx="2599267" cy="76201"/>
          </a:xfrm>
          <a:custGeom>
            <a:avLst/>
            <a:gdLst/>
            <a:ahLst/>
            <a:cxnLst/>
            <a:rect l="0" t="0" r="0" b="0"/>
            <a:pathLst>
              <a:path w="2599267" h="76201">
                <a:moveTo>
                  <a:pt x="2599266" y="8467"/>
                </a:moveTo>
                <a:lnTo>
                  <a:pt x="2599266" y="16934"/>
                </a:lnTo>
                <a:lnTo>
                  <a:pt x="2582332" y="16934"/>
                </a:lnTo>
                <a:lnTo>
                  <a:pt x="2573866" y="16934"/>
                </a:lnTo>
                <a:lnTo>
                  <a:pt x="2556933" y="25400"/>
                </a:lnTo>
                <a:lnTo>
                  <a:pt x="2539999" y="25400"/>
                </a:lnTo>
                <a:lnTo>
                  <a:pt x="2523066" y="25400"/>
                </a:lnTo>
                <a:lnTo>
                  <a:pt x="2497666" y="25400"/>
                </a:lnTo>
                <a:lnTo>
                  <a:pt x="2480733" y="33867"/>
                </a:lnTo>
                <a:lnTo>
                  <a:pt x="2455332" y="33867"/>
                </a:lnTo>
                <a:lnTo>
                  <a:pt x="2421466" y="33867"/>
                </a:lnTo>
                <a:lnTo>
                  <a:pt x="2396066" y="33867"/>
                </a:lnTo>
                <a:lnTo>
                  <a:pt x="2370666" y="33867"/>
                </a:lnTo>
                <a:lnTo>
                  <a:pt x="2328333" y="33867"/>
                </a:lnTo>
                <a:lnTo>
                  <a:pt x="2294466" y="33867"/>
                </a:lnTo>
                <a:lnTo>
                  <a:pt x="2260600" y="25400"/>
                </a:lnTo>
                <a:lnTo>
                  <a:pt x="2226732" y="25400"/>
                </a:lnTo>
                <a:lnTo>
                  <a:pt x="2184400" y="25400"/>
                </a:lnTo>
                <a:lnTo>
                  <a:pt x="2150532" y="25400"/>
                </a:lnTo>
                <a:lnTo>
                  <a:pt x="2099733" y="16934"/>
                </a:lnTo>
                <a:lnTo>
                  <a:pt x="2057400" y="16934"/>
                </a:lnTo>
                <a:lnTo>
                  <a:pt x="2015066" y="16934"/>
                </a:lnTo>
                <a:lnTo>
                  <a:pt x="1964266" y="16934"/>
                </a:lnTo>
                <a:lnTo>
                  <a:pt x="1921933" y="8467"/>
                </a:lnTo>
                <a:lnTo>
                  <a:pt x="1871133" y="8467"/>
                </a:lnTo>
                <a:lnTo>
                  <a:pt x="1828800" y="8467"/>
                </a:lnTo>
                <a:lnTo>
                  <a:pt x="1777999" y="0"/>
                </a:lnTo>
                <a:lnTo>
                  <a:pt x="1727199" y="0"/>
                </a:lnTo>
                <a:lnTo>
                  <a:pt x="1676400" y="0"/>
                </a:lnTo>
                <a:lnTo>
                  <a:pt x="1625599" y="0"/>
                </a:lnTo>
                <a:lnTo>
                  <a:pt x="1574799" y="0"/>
                </a:lnTo>
                <a:lnTo>
                  <a:pt x="1524000" y="0"/>
                </a:lnTo>
                <a:lnTo>
                  <a:pt x="1473199" y="0"/>
                </a:lnTo>
                <a:lnTo>
                  <a:pt x="1422399" y="0"/>
                </a:lnTo>
                <a:lnTo>
                  <a:pt x="1371600" y="0"/>
                </a:lnTo>
                <a:lnTo>
                  <a:pt x="1329266" y="0"/>
                </a:lnTo>
                <a:lnTo>
                  <a:pt x="1278466" y="0"/>
                </a:lnTo>
                <a:lnTo>
                  <a:pt x="1227666" y="0"/>
                </a:lnTo>
                <a:lnTo>
                  <a:pt x="1176866" y="0"/>
                </a:lnTo>
                <a:lnTo>
                  <a:pt x="1126066" y="0"/>
                </a:lnTo>
                <a:lnTo>
                  <a:pt x="1083733" y="0"/>
                </a:lnTo>
                <a:lnTo>
                  <a:pt x="1032933" y="8467"/>
                </a:lnTo>
                <a:lnTo>
                  <a:pt x="982132" y="8467"/>
                </a:lnTo>
                <a:lnTo>
                  <a:pt x="939799" y="8467"/>
                </a:lnTo>
                <a:lnTo>
                  <a:pt x="888999" y="8467"/>
                </a:lnTo>
                <a:lnTo>
                  <a:pt x="846666" y="8467"/>
                </a:lnTo>
                <a:lnTo>
                  <a:pt x="795866" y="8467"/>
                </a:lnTo>
                <a:lnTo>
                  <a:pt x="753532" y="8467"/>
                </a:lnTo>
                <a:lnTo>
                  <a:pt x="711199" y="16934"/>
                </a:lnTo>
                <a:lnTo>
                  <a:pt x="668866" y="16934"/>
                </a:lnTo>
                <a:lnTo>
                  <a:pt x="626533" y="16934"/>
                </a:lnTo>
                <a:lnTo>
                  <a:pt x="584199" y="25400"/>
                </a:lnTo>
                <a:lnTo>
                  <a:pt x="541866" y="25400"/>
                </a:lnTo>
                <a:lnTo>
                  <a:pt x="499533" y="25400"/>
                </a:lnTo>
                <a:lnTo>
                  <a:pt x="457200" y="25400"/>
                </a:lnTo>
                <a:lnTo>
                  <a:pt x="423333" y="25400"/>
                </a:lnTo>
                <a:lnTo>
                  <a:pt x="381000" y="33867"/>
                </a:lnTo>
                <a:lnTo>
                  <a:pt x="347133" y="33867"/>
                </a:lnTo>
                <a:lnTo>
                  <a:pt x="313266" y="33867"/>
                </a:lnTo>
                <a:lnTo>
                  <a:pt x="270933" y="42334"/>
                </a:lnTo>
                <a:lnTo>
                  <a:pt x="245533" y="42334"/>
                </a:lnTo>
                <a:lnTo>
                  <a:pt x="211666" y="42334"/>
                </a:lnTo>
                <a:lnTo>
                  <a:pt x="169333" y="50800"/>
                </a:lnTo>
                <a:lnTo>
                  <a:pt x="143932" y="50800"/>
                </a:lnTo>
                <a:lnTo>
                  <a:pt x="118533" y="59267"/>
                </a:lnTo>
                <a:lnTo>
                  <a:pt x="93133" y="59267"/>
                </a:lnTo>
                <a:lnTo>
                  <a:pt x="67732" y="67734"/>
                </a:lnTo>
                <a:lnTo>
                  <a:pt x="42333" y="67734"/>
                </a:lnTo>
                <a:lnTo>
                  <a:pt x="25399" y="67734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933267" y="4157133"/>
            <a:ext cx="160867" cy="508001"/>
          </a:xfrm>
          <a:custGeom>
            <a:avLst/>
            <a:gdLst/>
            <a:ahLst/>
            <a:cxnLst/>
            <a:rect l="0" t="0" r="0" b="0"/>
            <a:pathLst>
              <a:path w="160867" h="508001">
                <a:moveTo>
                  <a:pt x="93133" y="0"/>
                </a:moveTo>
                <a:lnTo>
                  <a:pt x="93133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16934"/>
                </a:lnTo>
                <a:lnTo>
                  <a:pt x="76200" y="16934"/>
                </a:lnTo>
                <a:lnTo>
                  <a:pt x="67733" y="25400"/>
                </a:lnTo>
                <a:lnTo>
                  <a:pt x="59266" y="33867"/>
                </a:lnTo>
                <a:lnTo>
                  <a:pt x="50800" y="50800"/>
                </a:lnTo>
                <a:lnTo>
                  <a:pt x="42333" y="67734"/>
                </a:lnTo>
                <a:lnTo>
                  <a:pt x="33867" y="76200"/>
                </a:lnTo>
                <a:lnTo>
                  <a:pt x="33867" y="93134"/>
                </a:lnTo>
                <a:lnTo>
                  <a:pt x="25399" y="110067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8466" y="321734"/>
                </a:lnTo>
                <a:lnTo>
                  <a:pt x="16933" y="338667"/>
                </a:lnTo>
                <a:lnTo>
                  <a:pt x="25399" y="364067"/>
                </a:lnTo>
                <a:lnTo>
                  <a:pt x="33867" y="389467"/>
                </a:lnTo>
                <a:lnTo>
                  <a:pt x="50800" y="406400"/>
                </a:lnTo>
                <a:lnTo>
                  <a:pt x="67733" y="431800"/>
                </a:lnTo>
                <a:lnTo>
                  <a:pt x="76200" y="448734"/>
                </a:lnTo>
                <a:lnTo>
                  <a:pt x="93133" y="465667"/>
                </a:lnTo>
                <a:lnTo>
                  <a:pt x="110067" y="482600"/>
                </a:lnTo>
                <a:lnTo>
                  <a:pt x="118533" y="491067"/>
                </a:lnTo>
                <a:lnTo>
                  <a:pt x="135466" y="499534"/>
                </a:lnTo>
                <a:lnTo>
                  <a:pt x="143933" y="508000"/>
                </a:lnTo>
                <a:lnTo>
                  <a:pt x="152400" y="508000"/>
                </a:lnTo>
                <a:lnTo>
                  <a:pt x="152400" y="508000"/>
                </a:lnTo>
                <a:lnTo>
                  <a:pt x="160866" y="508000"/>
                </a:lnTo>
                <a:lnTo>
                  <a:pt x="160866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153400" y="4377267"/>
            <a:ext cx="279401" cy="431801"/>
          </a:xfrm>
          <a:custGeom>
            <a:avLst/>
            <a:gdLst/>
            <a:ahLst/>
            <a:cxnLst/>
            <a:rect l="0" t="0" r="0" b="0"/>
            <a:pathLst>
              <a:path w="279401" h="431801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69333"/>
                </a:lnTo>
                <a:lnTo>
                  <a:pt x="25400" y="177800"/>
                </a:lnTo>
                <a:lnTo>
                  <a:pt x="33866" y="194733"/>
                </a:lnTo>
                <a:lnTo>
                  <a:pt x="33866" y="203200"/>
                </a:lnTo>
                <a:lnTo>
                  <a:pt x="42334" y="211666"/>
                </a:lnTo>
                <a:lnTo>
                  <a:pt x="50800" y="228600"/>
                </a:lnTo>
                <a:lnTo>
                  <a:pt x="67733" y="228600"/>
                </a:lnTo>
                <a:lnTo>
                  <a:pt x="84667" y="237066"/>
                </a:lnTo>
                <a:lnTo>
                  <a:pt x="93133" y="237066"/>
                </a:lnTo>
                <a:lnTo>
                  <a:pt x="110066" y="237066"/>
                </a:lnTo>
                <a:lnTo>
                  <a:pt x="118534" y="228600"/>
                </a:lnTo>
                <a:lnTo>
                  <a:pt x="127000" y="228600"/>
                </a:lnTo>
                <a:lnTo>
                  <a:pt x="143933" y="220133"/>
                </a:lnTo>
                <a:lnTo>
                  <a:pt x="152400" y="211666"/>
                </a:lnTo>
                <a:lnTo>
                  <a:pt x="160867" y="203200"/>
                </a:lnTo>
                <a:lnTo>
                  <a:pt x="169333" y="186266"/>
                </a:lnTo>
                <a:lnTo>
                  <a:pt x="177800" y="177800"/>
                </a:lnTo>
                <a:lnTo>
                  <a:pt x="186266" y="160866"/>
                </a:lnTo>
                <a:lnTo>
                  <a:pt x="186266" y="135466"/>
                </a:lnTo>
                <a:lnTo>
                  <a:pt x="194734" y="127000"/>
                </a:lnTo>
                <a:lnTo>
                  <a:pt x="194734" y="101600"/>
                </a:lnTo>
                <a:lnTo>
                  <a:pt x="203200" y="84666"/>
                </a:lnTo>
                <a:lnTo>
                  <a:pt x="203200" y="67733"/>
                </a:lnTo>
                <a:lnTo>
                  <a:pt x="203200" y="50800"/>
                </a:lnTo>
                <a:lnTo>
                  <a:pt x="203200" y="42333"/>
                </a:lnTo>
                <a:lnTo>
                  <a:pt x="194734" y="33866"/>
                </a:lnTo>
                <a:lnTo>
                  <a:pt x="194734" y="25400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25400"/>
                </a:lnTo>
                <a:lnTo>
                  <a:pt x="194734" y="33866"/>
                </a:lnTo>
                <a:lnTo>
                  <a:pt x="203200" y="50800"/>
                </a:lnTo>
                <a:lnTo>
                  <a:pt x="203200" y="67733"/>
                </a:lnTo>
                <a:lnTo>
                  <a:pt x="211667" y="84666"/>
                </a:lnTo>
                <a:lnTo>
                  <a:pt x="211667" y="101600"/>
                </a:lnTo>
                <a:lnTo>
                  <a:pt x="228600" y="127000"/>
                </a:lnTo>
                <a:lnTo>
                  <a:pt x="237067" y="152400"/>
                </a:lnTo>
                <a:lnTo>
                  <a:pt x="245533" y="169333"/>
                </a:lnTo>
                <a:lnTo>
                  <a:pt x="254000" y="203200"/>
                </a:lnTo>
                <a:lnTo>
                  <a:pt x="262466" y="228600"/>
                </a:lnTo>
                <a:lnTo>
                  <a:pt x="262466" y="254000"/>
                </a:lnTo>
                <a:lnTo>
                  <a:pt x="270934" y="279400"/>
                </a:lnTo>
                <a:lnTo>
                  <a:pt x="279400" y="304800"/>
                </a:lnTo>
                <a:lnTo>
                  <a:pt x="279400" y="330200"/>
                </a:lnTo>
                <a:lnTo>
                  <a:pt x="270934" y="355600"/>
                </a:lnTo>
                <a:lnTo>
                  <a:pt x="270934" y="372533"/>
                </a:lnTo>
                <a:lnTo>
                  <a:pt x="262466" y="389466"/>
                </a:lnTo>
                <a:lnTo>
                  <a:pt x="254000" y="406400"/>
                </a:lnTo>
                <a:lnTo>
                  <a:pt x="237067" y="414866"/>
                </a:lnTo>
                <a:lnTo>
                  <a:pt x="228600" y="423333"/>
                </a:lnTo>
                <a:lnTo>
                  <a:pt x="203200" y="431800"/>
                </a:lnTo>
                <a:lnTo>
                  <a:pt x="194734" y="431800"/>
                </a:lnTo>
                <a:lnTo>
                  <a:pt x="186266" y="431800"/>
                </a:lnTo>
                <a:lnTo>
                  <a:pt x="177800" y="423333"/>
                </a:lnTo>
                <a:lnTo>
                  <a:pt x="169333" y="406400"/>
                </a:lnTo>
                <a:lnTo>
                  <a:pt x="169333" y="406400"/>
                </a:lnTo>
                <a:lnTo>
                  <a:pt x="160867" y="397933"/>
                </a:lnTo>
                <a:lnTo>
                  <a:pt x="160867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525933" y="4411133"/>
            <a:ext cx="42334" cy="228601"/>
          </a:xfrm>
          <a:custGeom>
            <a:avLst/>
            <a:gdLst/>
            <a:ahLst/>
            <a:cxnLst/>
            <a:rect l="0" t="0" r="0" b="0"/>
            <a:pathLst>
              <a:path w="42334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33867" y="118534"/>
                </a:lnTo>
                <a:lnTo>
                  <a:pt x="33867" y="152400"/>
                </a:lnTo>
                <a:lnTo>
                  <a:pt x="42333" y="169334"/>
                </a:lnTo>
                <a:lnTo>
                  <a:pt x="42333" y="194734"/>
                </a:lnTo>
                <a:lnTo>
                  <a:pt x="42333" y="211667"/>
                </a:lnTo>
                <a:lnTo>
                  <a:pt x="42333" y="220134"/>
                </a:lnTo>
                <a:lnTo>
                  <a:pt x="42333" y="220134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432800" y="45042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35466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661400" y="4334933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94733" y="8467"/>
                </a:lnTo>
                <a:lnTo>
                  <a:pt x="194733" y="16934"/>
                </a:lnTo>
                <a:lnTo>
                  <a:pt x="194733" y="25400"/>
                </a:lnTo>
                <a:lnTo>
                  <a:pt x="194733" y="42334"/>
                </a:lnTo>
                <a:lnTo>
                  <a:pt x="186267" y="50800"/>
                </a:lnTo>
                <a:lnTo>
                  <a:pt x="186267" y="67734"/>
                </a:lnTo>
                <a:lnTo>
                  <a:pt x="186267" y="84667"/>
                </a:lnTo>
                <a:lnTo>
                  <a:pt x="177800" y="110067"/>
                </a:lnTo>
                <a:lnTo>
                  <a:pt x="177800" y="135467"/>
                </a:lnTo>
                <a:lnTo>
                  <a:pt x="169333" y="160867"/>
                </a:lnTo>
                <a:lnTo>
                  <a:pt x="160867" y="186267"/>
                </a:lnTo>
                <a:lnTo>
                  <a:pt x="160867" y="211667"/>
                </a:lnTo>
                <a:lnTo>
                  <a:pt x="160867" y="237067"/>
                </a:lnTo>
                <a:lnTo>
                  <a:pt x="152400" y="254000"/>
                </a:lnTo>
                <a:lnTo>
                  <a:pt x="152400" y="262467"/>
                </a:lnTo>
                <a:lnTo>
                  <a:pt x="152400" y="279400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9333" y="279400"/>
                </a:lnTo>
                <a:lnTo>
                  <a:pt x="169333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847667" y="4182533"/>
            <a:ext cx="203201" cy="567268"/>
          </a:xfrm>
          <a:custGeom>
            <a:avLst/>
            <a:gdLst/>
            <a:ahLst/>
            <a:cxnLst/>
            <a:rect l="0" t="0" r="0" b="0"/>
            <a:pathLst>
              <a:path w="203201" h="567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33867" y="16934"/>
                </a:lnTo>
                <a:lnTo>
                  <a:pt x="42333" y="25400"/>
                </a:lnTo>
                <a:lnTo>
                  <a:pt x="67733" y="42334"/>
                </a:lnTo>
                <a:lnTo>
                  <a:pt x="84666" y="67734"/>
                </a:lnTo>
                <a:lnTo>
                  <a:pt x="110067" y="93134"/>
                </a:lnTo>
                <a:lnTo>
                  <a:pt x="135466" y="118534"/>
                </a:lnTo>
                <a:lnTo>
                  <a:pt x="152400" y="152400"/>
                </a:lnTo>
                <a:lnTo>
                  <a:pt x="169333" y="194734"/>
                </a:lnTo>
                <a:lnTo>
                  <a:pt x="177799" y="228600"/>
                </a:lnTo>
                <a:lnTo>
                  <a:pt x="194733" y="262467"/>
                </a:lnTo>
                <a:lnTo>
                  <a:pt x="194733" y="304800"/>
                </a:lnTo>
                <a:lnTo>
                  <a:pt x="203200" y="338667"/>
                </a:lnTo>
                <a:lnTo>
                  <a:pt x="203200" y="381000"/>
                </a:lnTo>
                <a:lnTo>
                  <a:pt x="194733" y="414867"/>
                </a:lnTo>
                <a:lnTo>
                  <a:pt x="177799" y="448734"/>
                </a:lnTo>
                <a:lnTo>
                  <a:pt x="169333" y="482600"/>
                </a:lnTo>
                <a:lnTo>
                  <a:pt x="152400" y="508000"/>
                </a:lnTo>
                <a:lnTo>
                  <a:pt x="143933" y="533400"/>
                </a:lnTo>
                <a:lnTo>
                  <a:pt x="127000" y="550334"/>
                </a:lnTo>
                <a:lnTo>
                  <a:pt x="118533" y="567267"/>
                </a:lnTo>
                <a:lnTo>
                  <a:pt x="110067" y="567267"/>
                </a:lnTo>
                <a:lnTo>
                  <a:pt x="110067" y="567267"/>
                </a:lnTo>
                <a:lnTo>
                  <a:pt x="110067" y="567267"/>
                </a:lnTo>
                <a:lnTo>
                  <a:pt x="110067" y="558800"/>
                </a:lnTo>
                <a:lnTo>
                  <a:pt x="110067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9127067" y="4182533"/>
            <a:ext cx="135468" cy="524935"/>
          </a:xfrm>
          <a:custGeom>
            <a:avLst/>
            <a:gdLst/>
            <a:ahLst/>
            <a:cxnLst/>
            <a:rect l="0" t="0" r="0" b="0"/>
            <a:pathLst>
              <a:path w="135468" h="524935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26999" y="8467"/>
                </a:lnTo>
                <a:lnTo>
                  <a:pt x="126999" y="8467"/>
                </a:lnTo>
                <a:lnTo>
                  <a:pt x="118533" y="16934"/>
                </a:lnTo>
                <a:lnTo>
                  <a:pt x="110066" y="25400"/>
                </a:lnTo>
                <a:lnTo>
                  <a:pt x="93133" y="42334"/>
                </a:lnTo>
                <a:lnTo>
                  <a:pt x="84666" y="59267"/>
                </a:lnTo>
                <a:lnTo>
                  <a:pt x="67733" y="84667"/>
                </a:lnTo>
                <a:lnTo>
                  <a:pt x="59267" y="118534"/>
                </a:lnTo>
                <a:lnTo>
                  <a:pt x="42333" y="143934"/>
                </a:lnTo>
                <a:lnTo>
                  <a:pt x="33866" y="177800"/>
                </a:lnTo>
                <a:lnTo>
                  <a:pt x="25400" y="203200"/>
                </a:lnTo>
                <a:lnTo>
                  <a:pt x="16933" y="237067"/>
                </a:lnTo>
                <a:lnTo>
                  <a:pt x="8466" y="270934"/>
                </a:lnTo>
                <a:lnTo>
                  <a:pt x="0" y="304800"/>
                </a:lnTo>
                <a:lnTo>
                  <a:pt x="8466" y="330200"/>
                </a:lnTo>
                <a:lnTo>
                  <a:pt x="8466" y="364067"/>
                </a:lnTo>
                <a:lnTo>
                  <a:pt x="16933" y="397934"/>
                </a:lnTo>
                <a:lnTo>
                  <a:pt x="25400" y="431800"/>
                </a:lnTo>
                <a:lnTo>
                  <a:pt x="42333" y="457200"/>
                </a:lnTo>
                <a:lnTo>
                  <a:pt x="50799" y="482600"/>
                </a:lnTo>
                <a:lnTo>
                  <a:pt x="67733" y="499534"/>
                </a:lnTo>
                <a:lnTo>
                  <a:pt x="84666" y="516467"/>
                </a:lnTo>
                <a:lnTo>
                  <a:pt x="101600" y="524934"/>
                </a:lnTo>
                <a:lnTo>
                  <a:pt x="110066" y="524934"/>
                </a:lnTo>
                <a:lnTo>
                  <a:pt x="110066" y="524934"/>
                </a:lnTo>
                <a:lnTo>
                  <a:pt x="126999" y="516467"/>
                </a:lnTo>
                <a:lnTo>
                  <a:pt x="126999" y="516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296400" y="4334933"/>
            <a:ext cx="254001" cy="558801"/>
          </a:xfrm>
          <a:custGeom>
            <a:avLst/>
            <a:gdLst/>
            <a:ahLst/>
            <a:cxnLst/>
            <a:rect l="0" t="0" r="0" b="0"/>
            <a:pathLst>
              <a:path w="254001" h="558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3" y="152400"/>
                </a:lnTo>
                <a:lnTo>
                  <a:pt x="25400" y="169334"/>
                </a:lnTo>
                <a:lnTo>
                  <a:pt x="33866" y="194734"/>
                </a:lnTo>
                <a:lnTo>
                  <a:pt x="50800" y="211667"/>
                </a:lnTo>
                <a:lnTo>
                  <a:pt x="59267" y="220134"/>
                </a:lnTo>
                <a:lnTo>
                  <a:pt x="76200" y="228600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27000" y="220134"/>
                </a:lnTo>
                <a:lnTo>
                  <a:pt x="135467" y="203200"/>
                </a:lnTo>
                <a:lnTo>
                  <a:pt x="143933" y="186267"/>
                </a:lnTo>
                <a:lnTo>
                  <a:pt x="152400" y="169334"/>
                </a:lnTo>
                <a:lnTo>
                  <a:pt x="152400" y="143934"/>
                </a:lnTo>
                <a:lnTo>
                  <a:pt x="160867" y="127000"/>
                </a:lnTo>
                <a:lnTo>
                  <a:pt x="160867" y="101600"/>
                </a:lnTo>
                <a:lnTo>
                  <a:pt x="160867" y="93134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67734"/>
                </a:lnTo>
                <a:lnTo>
                  <a:pt x="160867" y="59267"/>
                </a:lnTo>
                <a:lnTo>
                  <a:pt x="160867" y="59267"/>
                </a:lnTo>
                <a:lnTo>
                  <a:pt x="160867" y="59267"/>
                </a:lnTo>
                <a:lnTo>
                  <a:pt x="160867" y="59267"/>
                </a:lnTo>
                <a:lnTo>
                  <a:pt x="160867" y="67734"/>
                </a:lnTo>
                <a:lnTo>
                  <a:pt x="169333" y="76200"/>
                </a:lnTo>
                <a:lnTo>
                  <a:pt x="177800" y="93134"/>
                </a:lnTo>
                <a:lnTo>
                  <a:pt x="186266" y="110067"/>
                </a:lnTo>
                <a:lnTo>
                  <a:pt x="194734" y="127000"/>
                </a:lnTo>
                <a:lnTo>
                  <a:pt x="203200" y="152400"/>
                </a:lnTo>
                <a:lnTo>
                  <a:pt x="211667" y="177800"/>
                </a:lnTo>
                <a:lnTo>
                  <a:pt x="228600" y="203200"/>
                </a:lnTo>
                <a:lnTo>
                  <a:pt x="237067" y="228600"/>
                </a:lnTo>
                <a:lnTo>
                  <a:pt x="245533" y="254000"/>
                </a:lnTo>
                <a:lnTo>
                  <a:pt x="254000" y="287867"/>
                </a:lnTo>
                <a:lnTo>
                  <a:pt x="254000" y="313267"/>
                </a:lnTo>
                <a:lnTo>
                  <a:pt x="254000" y="347134"/>
                </a:lnTo>
                <a:lnTo>
                  <a:pt x="254000" y="372534"/>
                </a:lnTo>
                <a:lnTo>
                  <a:pt x="254000" y="406400"/>
                </a:lnTo>
                <a:lnTo>
                  <a:pt x="245533" y="431800"/>
                </a:lnTo>
                <a:lnTo>
                  <a:pt x="237067" y="457200"/>
                </a:lnTo>
                <a:lnTo>
                  <a:pt x="220133" y="482600"/>
                </a:lnTo>
                <a:lnTo>
                  <a:pt x="203200" y="508000"/>
                </a:lnTo>
                <a:lnTo>
                  <a:pt x="186266" y="524934"/>
                </a:lnTo>
                <a:lnTo>
                  <a:pt x="169333" y="541867"/>
                </a:lnTo>
                <a:lnTo>
                  <a:pt x="143933" y="550334"/>
                </a:lnTo>
                <a:lnTo>
                  <a:pt x="127000" y="550334"/>
                </a:lnTo>
                <a:lnTo>
                  <a:pt x="118534" y="558800"/>
                </a:lnTo>
                <a:lnTo>
                  <a:pt x="110066" y="550334"/>
                </a:lnTo>
                <a:lnTo>
                  <a:pt x="101600" y="541867"/>
                </a:lnTo>
                <a:lnTo>
                  <a:pt x="101600" y="516467"/>
                </a:lnTo>
                <a:lnTo>
                  <a:pt x="101600" y="516467"/>
                </a:lnTo>
                <a:lnTo>
                  <a:pt x="101600" y="499534"/>
                </a:lnTo>
                <a:lnTo>
                  <a:pt x="101600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9601200" y="4470400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69334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9804400" y="4233333"/>
            <a:ext cx="220135" cy="355601"/>
          </a:xfrm>
          <a:custGeom>
            <a:avLst/>
            <a:gdLst/>
            <a:ahLst/>
            <a:cxnLst/>
            <a:rect l="0" t="0" r="0" b="0"/>
            <a:pathLst>
              <a:path w="220135" h="355601">
                <a:moveTo>
                  <a:pt x="0" y="42334"/>
                </a:moveTo>
                <a:lnTo>
                  <a:pt x="0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25400" y="33867"/>
                </a:lnTo>
                <a:lnTo>
                  <a:pt x="33867" y="33867"/>
                </a:lnTo>
                <a:lnTo>
                  <a:pt x="59266" y="33867"/>
                </a:lnTo>
                <a:lnTo>
                  <a:pt x="76200" y="25400"/>
                </a:lnTo>
                <a:lnTo>
                  <a:pt x="101600" y="16934"/>
                </a:lnTo>
                <a:lnTo>
                  <a:pt x="118534" y="16934"/>
                </a:lnTo>
                <a:lnTo>
                  <a:pt x="135466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4" y="0"/>
                </a:lnTo>
                <a:lnTo>
                  <a:pt x="203200" y="0"/>
                </a:lnTo>
                <a:lnTo>
                  <a:pt x="211666" y="0"/>
                </a:lnTo>
                <a:lnTo>
                  <a:pt x="211666" y="0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16934"/>
                </a:lnTo>
                <a:lnTo>
                  <a:pt x="220134" y="25400"/>
                </a:lnTo>
                <a:lnTo>
                  <a:pt x="211666" y="33867"/>
                </a:lnTo>
                <a:lnTo>
                  <a:pt x="211666" y="50800"/>
                </a:lnTo>
                <a:lnTo>
                  <a:pt x="203200" y="67734"/>
                </a:lnTo>
                <a:lnTo>
                  <a:pt x="203200" y="84667"/>
                </a:lnTo>
                <a:lnTo>
                  <a:pt x="194734" y="101600"/>
                </a:lnTo>
                <a:lnTo>
                  <a:pt x="186267" y="127000"/>
                </a:lnTo>
                <a:lnTo>
                  <a:pt x="186267" y="143934"/>
                </a:lnTo>
                <a:lnTo>
                  <a:pt x="177800" y="169334"/>
                </a:lnTo>
                <a:lnTo>
                  <a:pt x="177800" y="194734"/>
                </a:lnTo>
                <a:lnTo>
                  <a:pt x="177800" y="220134"/>
                </a:lnTo>
                <a:lnTo>
                  <a:pt x="177800" y="245534"/>
                </a:lnTo>
                <a:lnTo>
                  <a:pt x="177800" y="270934"/>
                </a:lnTo>
                <a:lnTo>
                  <a:pt x="177800" y="287867"/>
                </a:lnTo>
                <a:lnTo>
                  <a:pt x="177800" y="304800"/>
                </a:lnTo>
                <a:lnTo>
                  <a:pt x="177800" y="321734"/>
                </a:lnTo>
                <a:lnTo>
                  <a:pt x="177800" y="338667"/>
                </a:lnTo>
                <a:lnTo>
                  <a:pt x="177800" y="347134"/>
                </a:lnTo>
                <a:lnTo>
                  <a:pt x="177800" y="355600"/>
                </a:lnTo>
                <a:lnTo>
                  <a:pt x="177800" y="355600"/>
                </a:lnTo>
                <a:lnTo>
                  <a:pt x="186267" y="355600"/>
                </a:lnTo>
                <a:lnTo>
                  <a:pt x="186267" y="347134"/>
                </a:lnTo>
                <a:lnTo>
                  <a:pt x="186267" y="347134"/>
                </a:lnTo>
                <a:lnTo>
                  <a:pt x="186267" y="338667"/>
                </a:lnTo>
                <a:lnTo>
                  <a:pt x="186267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10033000" y="4131733"/>
            <a:ext cx="211667" cy="702735"/>
          </a:xfrm>
          <a:custGeom>
            <a:avLst/>
            <a:gdLst/>
            <a:ahLst/>
            <a:cxnLst/>
            <a:rect l="0" t="0" r="0" b="0"/>
            <a:pathLst>
              <a:path w="211667" h="702735">
                <a:moveTo>
                  <a:pt x="50800" y="16934"/>
                </a:moveTo>
                <a:lnTo>
                  <a:pt x="50800" y="16934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67734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600" y="16934"/>
                </a:lnTo>
                <a:lnTo>
                  <a:pt x="118534" y="33867"/>
                </a:lnTo>
                <a:lnTo>
                  <a:pt x="127000" y="50800"/>
                </a:lnTo>
                <a:lnTo>
                  <a:pt x="143934" y="76200"/>
                </a:lnTo>
                <a:lnTo>
                  <a:pt x="160866" y="110067"/>
                </a:lnTo>
                <a:lnTo>
                  <a:pt x="177800" y="143934"/>
                </a:lnTo>
                <a:lnTo>
                  <a:pt x="186267" y="186267"/>
                </a:lnTo>
                <a:lnTo>
                  <a:pt x="194734" y="220134"/>
                </a:lnTo>
                <a:lnTo>
                  <a:pt x="211666" y="262467"/>
                </a:lnTo>
                <a:lnTo>
                  <a:pt x="211666" y="313267"/>
                </a:lnTo>
                <a:lnTo>
                  <a:pt x="211666" y="355600"/>
                </a:lnTo>
                <a:lnTo>
                  <a:pt x="211666" y="397934"/>
                </a:lnTo>
                <a:lnTo>
                  <a:pt x="203200" y="431800"/>
                </a:lnTo>
                <a:lnTo>
                  <a:pt x="194734" y="474134"/>
                </a:lnTo>
                <a:lnTo>
                  <a:pt x="177800" y="508000"/>
                </a:lnTo>
                <a:lnTo>
                  <a:pt x="169333" y="541867"/>
                </a:lnTo>
                <a:lnTo>
                  <a:pt x="152400" y="567267"/>
                </a:lnTo>
                <a:lnTo>
                  <a:pt x="135466" y="601134"/>
                </a:lnTo>
                <a:lnTo>
                  <a:pt x="118534" y="618067"/>
                </a:lnTo>
                <a:lnTo>
                  <a:pt x="93133" y="643467"/>
                </a:lnTo>
                <a:lnTo>
                  <a:pt x="76200" y="660400"/>
                </a:lnTo>
                <a:lnTo>
                  <a:pt x="50800" y="677334"/>
                </a:lnTo>
                <a:lnTo>
                  <a:pt x="33867" y="685800"/>
                </a:lnTo>
                <a:lnTo>
                  <a:pt x="16933" y="694267"/>
                </a:lnTo>
                <a:lnTo>
                  <a:pt x="16933" y="694267"/>
                </a:lnTo>
                <a:lnTo>
                  <a:pt x="0" y="702734"/>
                </a:lnTo>
                <a:lnTo>
                  <a:pt x="0" y="702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6231467" y="4047067"/>
            <a:ext cx="321734" cy="651934"/>
          </a:xfrm>
          <a:custGeom>
            <a:avLst/>
            <a:gdLst/>
            <a:ahLst/>
            <a:cxnLst/>
            <a:rect l="0" t="0" r="0" b="0"/>
            <a:pathLst>
              <a:path w="321734" h="651934">
                <a:moveTo>
                  <a:pt x="93133" y="0"/>
                </a:moveTo>
                <a:lnTo>
                  <a:pt x="93133" y="0"/>
                </a:lnTo>
                <a:lnTo>
                  <a:pt x="76200" y="8466"/>
                </a:lnTo>
                <a:lnTo>
                  <a:pt x="67733" y="25400"/>
                </a:lnTo>
                <a:lnTo>
                  <a:pt x="50800" y="42333"/>
                </a:lnTo>
                <a:lnTo>
                  <a:pt x="33866" y="67733"/>
                </a:lnTo>
                <a:lnTo>
                  <a:pt x="25400" y="93133"/>
                </a:lnTo>
                <a:lnTo>
                  <a:pt x="16933" y="118533"/>
                </a:lnTo>
                <a:lnTo>
                  <a:pt x="8466" y="152400"/>
                </a:lnTo>
                <a:lnTo>
                  <a:pt x="0" y="186266"/>
                </a:lnTo>
                <a:lnTo>
                  <a:pt x="0" y="220133"/>
                </a:lnTo>
                <a:lnTo>
                  <a:pt x="0" y="254000"/>
                </a:lnTo>
                <a:lnTo>
                  <a:pt x="0" y="296333"/>
                </a:lnTo>
                <a:lnTo>
                  <a:pt x="8466" y="338666"/>
                </a:lnTo>
                <a:lnTo>
                  <a:pt x="25400" y="381000"/>
                </a:lnTo>
                <a:lnTo>
                  <a:pt x="42333" y="423333"/>
                </a:lnTo>
                <a:lnTo>
                  <a:pt x="59266" y="465666"/>
                </a:lnTo>
                <a:lnTo>
                  <a:pt x="84666" y="499533"/>
                </a:lnTo>
                <a:lnTo>
                  <a:pt x="110066" y="541866"/>
                </a:lnTo>
                <a:lnTo>
                  <a:pt x="143933" y="575733"/>
                </a:lnTo>
                <a:lnTo>
                  <a:pt x="177800" y="601133"/>
                </a:lnTo>
                <a:lnTo>
                  <a:pt x="211666" y="626533"/>
                </a:lnTo>
                <a:lnTo>
                  <a:pt x="254000" y="643466"/>
                </a:lnTo>
                <a:lnTo>
                  <a:pt x="287867" y="651933"/>
                </a:lnTo>
                <a:lnTo>
                  <a:pt x="287867" y="651933"/>
                </a:lnTo>
                <a:lnTo>
                  <a:pt x="321733" y="651933"/>
                </a:lnTo>
                <a:lnTo>
                  <a:pt x="321733" y="651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171267" y="4114800"/>
            <a:ext cx="186268" cy="643468"/>
          </a:xfrm>
          <a:custGeom>
            <a:avLst/>
            <a:gdLst/>
            <a:ahLst/>
            <a:cxnLst/>
            <a:rect l="0" t="0" r="0" b="0"/>
            <a:pathLst>
              <a:path w="186268" h="643468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6" y="16933"/>
                </a:lnTo>
                <a:lnTo>
                  <a:pt x="76200" y="25400"/>
                </a:lnTo>
                <a:lnTo>
                  <a:pt x="93133" y="50800"/>
                </a:lnTo>
                <a:lnTo>
                  <a:pt x="118533" y="67733"/>
                </a:lnTo>
                <a:lnTo>
                  <a:pt x="135466" y="101600"/>
                </a:lnTo>
                <a:lnTo>
                  <a:pt x="152400" y="135467"/>
                </a:lnTo>
                <a:lnTo>
                  <a:pt x="177799" y="169333"/>
                </a:lnTo>
                <a:lnTo>
                  <a:pt x="186267" y="211667"/>
                </a:lnTo>
                <a:lnTo>
                  <a:pt x="186267" y="254000"/>
                </a:lnTo>
                <a:lnTo>
                  <a:pt x="186267" y="296333"/>
                </a:lnTo>
                <a:lnTo>
                  <a:pt x="186267" y="338667"/>
                </a:lnTo>
                <a:lnTo>
                  <a:pt x="177799" y="389467"/>
                </a:lnTo>
                <a:lnTo>
                  <a:pt x="160866" y="431800"/>
                </a:lnTo>
                <a:lnTo>
                  <a:pt x="152400" y="474133"/>
                </a:lnTo>
                <a:lnTo>
                  <a:pt x="135466" y="516467"/>
                </a:lnTo>
                <a:lnTo>
                  <a:pt x="110067" y="558800"/>
                </a:lnTo>
                <a:lnTo>
                  <a:pt x="84666" y="584200"/>
                </a:lnTo>
                <a:lnTo>
                  <a:pt x="59266" y="618067"/>
                </a:lnTo>
                <a:lnTo>
                  <a:pt x="33867" y="635000"/>
                </a:lnTo>
                <a:lnTo>
                  <a:pt x="33867" y="635000"/>
                </a:lnTo>
                <a:lnTo>
                  <a:pt x="0" y="643467"/>
                </a:lnTo>
                <a:lnTo>
                  <a:pt x="0" y="643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6146800" y="3361267"/>
            <a:ext cx="169334" cy="618067"/>
          </a:xfrm>
          <a:custGeom>
            <a:avLst/>
            <a:gdLst/>
            <a:ahLst/>
            <a:cxnLst/>
            <a:rect l="0" t="0" r="0" b="0"/>
            <a:pathLst>
              <a:path w="169334" h="618067">
                <a:moveTo>
                  <a:pt x="169333" y="0"/>
                </a:moveTo>
                <a:lnTo>
                  <a:pt x="160867" y="8466"/>
                </a:lnTo>
                <a:lnTo>
                  <a:pt x="143933" y="16933"/>
                </a:lnTo>
                <a:lnTo>
                  <a:pt x="127000" y="33866"/>
                </a:lnTo>
                <a:lnTo>
                  <a:pt x="110067" y="50800"/>
                </a:lnTo>
                <a:lnTo>
                  <a:pt x="93133" y="76200"/>
                </a:lnTo>
                <a:lnTo>
                  <a:pt x="67733" y="101600"/>
                </a:lnTo>
                <a:lnTo>
                  <a:pt x="59267" y="135466"/>
                </a:lnTo>
                <a:lnTo>
                  <a:pt x="42333" y="160866"/>
                </a:lnTo>
                <a:lnTo>
                  <a:pt x="25400" y="203200"/>
                </a:lnTo>
                <a:lnTo>
                  <a:pt x="16933" y="237066"/>
                </a:lnTo>
                <a:lnTo>
                  <a:pt x="8467" y="270933"/>
                </a:lnTo>
                <a:lnTo>
                  <a:pt x="8467" y="313266"/>
                </a:lnTo>
                <a:lnTo>
                  <a:pt x="0" y="347133"/>
                </a:lnTo>
                <a:lnTo>
                  <a:pt x="0" y="389466"/>
                </a:lnTo>
                <a:lnTo>
                  <a:pt x="8467" y="431800"/>
                </a:lnTo>
                <a:lnTo>
                  <a:pt x="16933" y="465666"/>
                </a:lnTo>
                <a:lnTo>
                  <a:pt x="25400" y="508000"/>
                </a:lnTo>
                <a:lnTo>
                  <a:pt x="42333" y="541866"/>
                </a:lnTo>
                <a:lnTo>
                  <a:pt x="67733" y="567266"/>
                </a:lnTo>
                <a:lnTo>
                  <a:pt x="84667" y="584200"/>
                </a:lnTo>
                <a:lnTo>
                  <a:pt x="110067" y="601133"/>
                </a:lnTo>
                <a:lnTo>
                  <a:pt x="135467" y="609600"/>
                </a:lnTo>
                <a:lnTo>
                  <a:pt x="135467" y="609600"/>
                </a:lnTo>
                <a:lnTo>
                  <a:pt x="169333" y="618066"/>
                </a:lnTo>
                <a:lnTo>
                  <a:pt x="169333" y="618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7078133" y="3318933"/>
            <a:ext cx="186268" cy="626535"/>
          </a:xfrm>
          <a:custGeom>
            <a:avLst/>
            <a:gdLst/>
            <a:ahLst/>
            <a:cxnLst/>
            <a:rect l="0" t="0" r="0" b="0"/>
            <a:pathLst>
              <a:path w="186268" h="6265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16934"/>
                </a:lnTo>
                <a:lnTo>
                  <a:pt x="50801" y="33867"/>
                </a:lnTo>
                <a:lnTo>
                  <a:pt x="67734" y="50800"/>
                </a:lnTo>
                <a:lnTo>
                  <a:pt x="93134" y="76200"/>
                </a:lnTo>
                <a:lnTo>
                  <a:pt x="110067" y="101600"/>
                </a:lnTo>
                <a:lnTo>
                  <a:pt x="135467" y="135467"/>
                </a:lnTo>
                <a:lnTo>
                  <a:pt x="152400" y="169334"/>
                </a:lnTo>
                <a:lnTo>
                  <a:pt x="169334" y="220134"/>
                </a:lnTo>
                <a:lnTo>
                  <a:pt x="186267" y="262467"/>
                </a:lnTo>
                <a:lnTo>
                  <a:pt x="186267" y="313267"/>
                </a:lnTo>
                <a:lnTo>
                  <a:pt x="186267" y="364067"/>
                </a:lnTo>
                <a:lnTo>
                  <a:pt x="177800" y="414867"/>
                </a:lnTo>
                <a:lnTo>
                  <a:pt x="160867" y="465667"/>
                </a:lnTo>
                <a:lnTo>
                  <a:pt x="135467" y="508000"/>
                </a:lnTo>
                <a:lnTo>
                  <a:pt x="101600" y="550334"/>
                </a:lnTo>
                <a:lnTo>
                  <a:pt x="67734" y="592667"/>
                </a:lnTo>
                <a:lnTo>
                  <a:pt x="67734" y="592667"/>
                </a:lnTo>
                <a:lnTo>
                  <a:pt x="25400" y="626534"/>
                </a:lnTo>
                <a:lnTo>
                  <a:pt x="25400" y="626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6265333" y="3361267"/>
            <a:ext cx="863602" cy="567267"/>
          </a:xfrm>
          <a:custGeom>
            <a:avLst/>
            <a:gdLst/>
            <a:ahLst/>
            <a:cxnLst/>
            <a:rect l="0" t="0" r="0" b="0"/>
            <a:pathLst>
              <a:path w="863602" h="567267">
                <a:moveTo>
                  <a:pt x="863601" y="0"/>
                </a:moveTo>
                <a:lnTo>
                  <a:pt x="855133" y="0"/>
                </a:lnTo>
                <a:lnTo>
                  <a:pt x="855133" y="8466"/>
                </a:lnTo>
                <a:lnTo>
                  <a:pt x="846667" y="8466"/>
                </a:lnTo>
                <a:lnTo>
                  <a:pt x="846667" y="16933"/>
                </a:lnTo>
                <a:lnTo>
                  <a:pt x="838200" y="25400"/>
                </a:lnTo>
                <a:lnTo>
                  <a:pt x="821267" y="33866"/>
                </a:lnTo>
                <a:lnTo>
                  <a:pt x="812800" y="42333"/>
                </a:lnTo>
                <a:lnTo>
                  <a:pt x="787401" y="50800"/>
                </a:lnTo>
                <a:lnTo>
                  <a:pt x="770467" y="67733"/>
                </a:lnTo>
                <a:lnTo>
                  <a:pt x="745067" y="76200"/>
                </a:lnTo>
                <a:lnTo>
                  <a:pt x="719667" y="101600"/>
                </a:lnTo>
                <a:lnTo>
                  <a:pt x="694267" y="118533"/>
                </a:lnTo>
                <a:lnTo>
                  <a:pt x="668867" y="135466"/>
                </a:lnTo>
                <a:lnTo>
                  <a:pt x="635001" y="160866"/>
                </a:lnTo>
                <a:lnTo>
                  <a:pt x="609600" y="177800"/>
                </a:lnTo>
                <a:lnTo>
                  <a:pt x="567267" y="203200"/>
                </a:lnTo>
                <a:lnTo>
                  <a:pt x="541867" y="228600"/>
                </a:lnTo>
                <a:lnTo>
                  <a:pt x="508000" y="245533"/>
                </a:lnTo>
                <a:lnTo>
                  <a:pt x="474133" y="270933"/>
                </a:lnTo>
                <a:lnTo>
                  <a:pt x="440267" y="296333"/>
                </a:lnTo>
                <a:lnTo>
                  <a:pt x="397933" y="313266"/>
                </a:lnTo>
                <a:lnTo>
                  <a:pt x="364067" y="338666"/>
                </a:lnTo>
                <a:lnTo>
                  <a:pt x="330201" y="364066"/>
                </a:lnTo>
                <a:lnTo>
                  <a:pt x="287867" y="389466"/>
                </a:lnTo>
                <a:lnTo>
                  <a:pt x="254001" y="406400"/>
                </a:lnTo>
                <a:lnTo>
                  <a:pt x="220134" y="423333"/>
                </a:lnTo>
                <a:lnTo>
                  <a:pt x="186267" y="448733"/>
                </a:lnTo>
                <a:lnTo>
                  <a:pt x="160867" y="465666"/>
                </a:lnTo>
                <a:lnTo>
                  <a:pt x="127000" y="482600"/>
                </a:lnTo>
                <a:lnTo>
                  <a:pt x="93134" y="499533"/>
                </a:lnTo>
                <a:lnTo>
                  <a:pt x="67734" y="516466"/>
                </a:lnTo>
                <a:lnTo>
                  <a:pt x="50800" y="533400"/>
                </a:lnTo>
                <a:lnTo>
                  <a:pt x="33867" y="541866"/>
                </a:lnTo>
                <a:lnTo>
                  <a:pt x="16934" y="558800"/>
                </a:lnTo>
                <a:lnTo>
                  <a:pt x="8467" y="567266"/>
                </a:lnTo>
                <a:lnTo>
                  <a:pt x="0" y="567266"/>
                </a:lnTo>
                <a:lnTo>
                  <a:pt x="0" y="567266"/>
                </a:lnTo>
                <a:lnTo>
                  <a:pt x="0" y="567266"/>
                </a:lnTo>
                <a:lnTo>
                  <a:pt x="0" y="567266"/>
                </a:lnTo>
                <a:lnTo>
                  <a:pt x="0" y="567266"/>
                </a:lnTo>
                <a:lnTo>
                  <a:pt x="0" y="567266"/>
                </a:lnTo>
                <a:lnTo>
                  <a:pt x="8467" y="567266"/>
                </a:lnTo>
                <a:lnTo>
                  <a:pt x="8467" y="567266"/>
                </a:lnTo>
                <a:lnTo>
                  <a:pt x="8467" y="550333"/>
                </a:lnTo>
                <a:lnTo>
                  <a:pt x="8467" y="550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9186334" y="4157133"/>
            <a:ext cx="1016000" cy="592668"/>
          </a:xfrm>
          <a:custGeom>
            <a:avLst/>
            <a:gdLst/>
            <a:ahLst/>
            <a:cxnLst/>
            <a:rect l="0" t="0" r="0" b="0"/>
            <a:pathLst>
              <a:path w="1016000" h="592668">
                <a:moveTo>
                  <a:pt x="1015999" y="0"/>
                </a:moveTo>
                <a:lnTo>
                  <a:pt x="1015999" y="0"/>
                </a:lnTo>
                <a:lnTo>
                  <a:pt x="1015999" y="0"/>
                </a:lnTo>
                <a:lnTo>
                  <a:pt x="1007532" y="0"/>
                </a:lnTo>
                <a:lnTo>
                  <a:pt x="1007532" y="8467"/>
                </a:lnTo>
                <a:lnTo>
                  <a:pt x="1007532" y="8467"/>
                </a:lnTo>
                <a:lnTo>
                  <a:pt x="1007532" y="8467"/>
                </a:lnTo>
                <a:lnTo>
                  <a:pt x="1007532" y="8467"/>
                </a:lnTo>
                <a:lnTo>
                  <a:pt x="999066" y="8467"/>
                </a:lnTo>
                <a:lnTo>
                  <a:pt x="990600" y="16934"/>
                </a:lnTo>
                <a:lnTo>
                  <a:pt x="982132" y="16934"/>
                </a:lnTo>
                <a:lnTo>
                  <a:pt x="982132" y="25400"/>
                </a:lnTo>
                <a:lnTo>
                  <a:pt x="973666" y="33867"/>
                </a:lnTo>
                <a:lnTo>
                  <a:pt x="965200" y="33867"/>
                </a:lnTo>
                <a:lnTo>
                  <a:pt x="956733" y="42334"/>
                </a:lnTo>
                <a:lnTo>
                  <a:pt x="939799" y="50800"/>
                </a:lnTo>
                <a:lnTo>
                  <a:pt x="922866" y="67734"/>
                </a:lnTo>
                <a:lnTo>
                  <a:pt x="905932" y="76200"/>
                </a:lnTo>
                <a:lnTo>
                  <a:pt x="880533" y="84667"/>
                </a:lnTo>
                <a:lnTo>
                  <a:pt x="863599" y="93134"/>
                </a:lnTo>
                <a:lnTo>
                  <a:pt x="838200" y="101600"/>
                </a:lnTo>
                <a:lnTo>
                  <a:pt x="812800" y="118534"/>
                </a:lnTo>
                <a:lnTo>
                  <a:pt x="787399" y="127000"/>
                </a:lnTo>
                <a:lnTo>
                  <a:pt x="770466" y="143934"/>
                </a:lnTo>
                <a:lnTo>
                  <a:pt x="745066" y="160867"/>
                </a:lnTo>
                <a:lnTo>
                  <a:pt x="719666" y="177800"/>
                </a:lnTo>
                <a:lnTo>
                  <a:pt x="694266" y="186267"/>
                </a:lnTo>
                <a:lnTo>
                  <a:pt x="668866" y="203200"/>
                </a:lnTo>
                <a:lnTo>
                  <a:pt x="643466" y="220134"/>
                </a:lnTo>
                <a:lnTo>
                  <a:pt x="609600" y="237067"/>
                </a:lnTo>
                <a:lnTo>
                  <a:pt x="584200" y="245534"/>
                </a:lnTo>
                <a:lnTo>
                  <a:pt x="550333" y="262467"/>
                </a:lnTo>
                <a:lnTo>
                  <a:pt x="516466" y="279400"/>
                </a:lnTo>
                <a:lnTo>
                  <a:pt x="491066" y="296334"/>
                </a:lnTo>
                <a:lnTo>
                  <a:pt x="457200" y="313267"/>
                </a:lnTo>
                <a:lnTo>
                  <a:pt x="423333" y="330200"/>
                </a:lnTo>
                <a:lnTo>
                  <a:pt x="397933" y="355600"/>
                </a:lnTo>
                <a:lnTo>
                  <a:pt x="364066" y="372534"/>
                </a:lnTo>
                <a:lnTo>
                  <a:pt x="338666" y="389467"/>
                </a:lnTo>
                <a:lnTo>
                  <a:pt x="304800" y="406400"/>
                </a:lnTo>
                <a:lnTo>
                  <a:pt x="279399" y="423334"/>
                </a:lnTo>
                <a:lnTo>
                  <a:pt x="253999" y="440267"/>
                </a:lnTo>
                <a:lnTo>
                  <a:pt x="220132" y="457200"/>
                </a:lnTo>
                <a:lnTo>
                  <a:pt x="194733" y="474134"/>
                </a:lnTo>
                <a:lnTo>
                  <a:pt x="177799" y="491067"/>
                </a:lnTo>
                <a:lnTo>
                  <a:pt x="143932" y="508000"/>
                </a:lnTo>
                <a:lnTo>
                  <a:pt x="126999" y="524934"/>
                </a:lnTo>
                <a:lnTo>
                  <a:pt x="101599" y="533400"/>
                </a:lnTo>
                <a:lnTo>
                  <a:pt x="93133" y="550334"/>
                </a:lnTo>
                <a:lnTo>
                  <a:pt x="76200" y="558800"/>
                </a:lnTo>
                <a:lnTo>
                  <a:pt x="59266" y="567267"/>
                </a:lnTo>
                <a:lnTo>
                  <a:pt x="42333" y="575734"/>
                </a:lnTo>
                <a:lnTo>
                  <a:pt x="33866" y="584200"/>
                </a:lnTo>
                <a:lnTo>
                  <a:pt x="25399" y="584200"/>
                </a:lnTo>
                <a:lnTo>
                  <a:pt x="16933" y="592667"/>
                </a:lnTo>
                <a:lnTo>
                  <a:pt x="8466" y="592667"/>
                </a:lnTo>
                <a:lnTo>
                  <a:pt x="0" y="592667"/>
                </a:lnTo>
                <a:lnTo>
                  <a:pt x="0" y="592667"/>
                </a:lnTo>
                <a:lnTo>
                  <a:pt x="0" y="592667"/>
                </a:lnTo>
                <a:lnTo>
                  <a:pt x="0" y="592667"/>
                </a:lnTo>
                <a:lnTo>
                  <a:pt x="0" y="592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7916333" y="3454400"/>
            <a:ext cx="863601" cy="533401"/>
          </a:xfrm>
          <a:custGeom>
            <a:avLst/>
            <a:gdLst/>
            <a:ahLst/>
            <a:cxnLst/>
            <a:rect l="0" t="0" r="0" b="0"/>
            <a:pathLst>
              <a:path w="863601" h="533401">
                <a:moveTo>
                  <a:pt x="863600" y="0"/>
                </a:moveTo>
                <a:lnTo>
                  <a:pt x="855134" y="0"/>
                </a:lnTo>
                <a:lnTo>
                  <a:pt x="846667" y="8467"/>
                </a:lnTo>
                <a:lnTo>
                  <a:pt x="838200" y="16933"/>
                </a:lnTo>
                <a:lnTo>
                  <a:pt x="821267" y="25400"/>
                </a:lnTo>
                <a:lnTo>
                  <a:pt x="804333" y="33867"/>
                </a:lnTo>
                <a:lnTo>
                  <a:pt x="787400" y="42333"/>
                </a:lnTo>
                <a:lnTo>
                  <a:pt x="770467" y="59267"/>
                </a:lnTo>
                <a:lnTo>
                  <a:pt x="745067" y="76200"/>
                </a:lnTo>
                <a:lnTo>
                  <a:pt x="711200" y="93133"/>
                </a:lnTo>
                <a:lnTo>
                  <a:pt x="685800" y="110067"/>
                </a:lnTo>
                <a:lnTo>
                  <a:pt x="651933" y="127000"/>
                </a:lnTo>
                <a:lnTo>
                  <a:pt x="618067" y="143933"/>
                </a:lnTo>
                <a:lnTo>
                  <a:pt x="592667" y="169333"/>
                </a:lnTo>
                <a:lnTo>
                  <a:pt x="558800" y="186267"/>
                </a:lnTo>
                <a:lnTo>
                  <a:pt x="524934" y="211667"/>
                </a:lnTo>
                <a:lnTo>
                  <a:pt x="491067" y="237067"/>
                </a:lnTo>
                <a:lnTo>
                  <a:pt x="448734" y="262467"/>
                </a:lnTo>
                <a:lnTo>
                  <a:pt x="414867" y="279400"/>
                </a:lnTo>
                <a:lnTo>
                  <a:pt x="372534" y="304800"/>
                </a:lnTo>
                <a:lnTo>
                  <a:pt x="338667" y="330200"/>
                </a:lnTo>
                <a:lnTo>
                  <a:pt x="296334" y="355600"/>
                </a:lnTo>
                <a:lnTo>
                  <a:pt x="254000" y="381000"/>
                </a:lnTo>
                <a:lnTo>
                  <a:pt x="220134" y="406400"/>
                </a:lnTo>
                <a:lnTo>
                  <a:pt x="186267" y="423333"/>
                </a:lnTo>
                <a:lnTo>
                  <a:pt x="152400" y="448733"/>
                </a:lnTo>
                <a:lnTo>
                  <a:pt x="118533" y="465667"/>
                </a:lnTo>
                <a:lnTo>
                  <a:pt x="93134" y="482600"/>
                </a:lnTo>
                <a:lnTo>
                  <a:pt x="67734" y="499533"/>
                </a:lnTo>
                <a:lnTo>
                  <a:pt x="42333" y="508000"/>
                </a:lnTo>
                <a:lnTo>
                  <a:pt x="25400" y="524933"/>
                </a:lnTo>
                <a:lnTo>
                  <a:pt x="8467" y="533400"/>
                </a:lnTo>
                <a:lnTo>
                  <a:pt x="8467" y="533400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8043334" y="4131733"/>
            <a:ext cx="939800" cy="660401"/>
          </a:xfrm>
          <a:custGeom>
            <a:avLst/>
            <a:gdLst/>
            <a:ahLst/>
            <a:cxnLst/>
            <a:rect l="0" t="0" r="0" b="0"/>
            <a:pathLst>
              <a:path w="939800" h="660401">
                <a:moveTo>
                  <a:pt x="939799" y="0"/>
                </a:moveTo>
                <a:lnTo>
                  <a:pt x="939799" y="0"/>
                </a:lnTo>
                <a:lnTo>
                  <a:pt x="931333" y="0"/>
                </a:lnTo>
                <a:lnTo>
                  <a:pt x="922866" y="0"/>
                </a:lnTo>
                <a:lnTo>
                  <a:pt x="922866" y="8467"/>
                </a:lnTo>
                <a:lnTo>
                  <a:pt x="914400" y="8467"/>
                </a:lnTo>
                <a:lnTo>
                  <a:pt x="905932" y="16934"/>
                </a:lnTo>
                <a:lnTo>
                  <a:pt x="888999" y="25400"/>
                </a:lnTo>
                <a:lnTo>
                  <a:pt x="872066" y="33867"/>
                </a:lnTo>
                <a:lnTo>
                  <a:pt x="863599" y="42334"/>
                </a:lnTo>
                <a:lnTo>
                  <a:pt x="846666" y="59267"/>
                </a:lnTo>
                <a:lnTo>
                  <a:pt x="821266" y="76200"/>
                </a:lnTo>
                <a:lnTo>
                  <a:pt x="804333" y="84667"/>
                </a:lnTo>
                <a:lnTo>
                  <a:pt x="778933" y="110067"/>
                </a:lnTo>
                <a:lnTo>
                  <a:pt x="753532" y="127000"/>
                </a:lnTo>
                <a:lnTo>
                  <a:pt x="728133" y="143934"/>
                </a:lnTo>
                <a:lnTo>
                  <a:pt x="702733" y="160867"/>
                </a:lnTo>
                <a:lnTo>
                  <a:pt x="677332" y="186267"/>
                </a:lnTo>
                <a:lnTo>
                  <a:pt x="643466" y="203200"/>
                </a:lnTo>
                <a:lnTo>
                  <a:pt x="618066" y="220134"/>
                </a:lnTo>
                <a:lnTo>
                  <a:pt x="584199" y="245534"/>
                </a:lnTo>
                <a:lnTo>
                  <a:pt x="550333" y="262467"/>
                </a:lnTo>
                <a:lnTo>
                  <a:pt x="524932" y="279400"/>
                </a:lnTo>
                <a:lnTo>
                  <a:pt x="491066" y="304800"/>
                </a:lnTo>
                <a:lnTo>
                  <a:pt x="465666" y="321734"/>
                </a:lnTo>
                <a:lnTo>
                  <a:pt x="431799" y="347134"/>
                </a:lnTo>
                <a:lnTo>
                  <a:pt x="406399" y="364067"/>
                </a:lnTo>
                <a:lnTo>
                  <a:pt x="372532" y="389467"/>
                </a:lnTo>
                <a:lnTo>
                  <a:pt x="338666" y="406400"/>
                </a:lnTo>
                <a:lnTo>
                  <a:pt x="313266" y="431800"/>
                </a:lnTo>
                <a:lnTo>
                  <a:pt x="279399" y="448734"/>
                </a:lnTo>
                <a:lnTo>
                  <a:pt x="245533" y="474134"/>
                </a:lnTo>
                <a:lnTo>
                  <a:pt x="220132" y="491067"/>
                </a:lnTo>
                <a:lnTo>
                  <a:pt x="194733" y="516467"/>
                </a:lnTo>
                <a:lnTo>
                  <a:pt x="177799" y="533400"/>
                </a:lnTo>
                <a:lnTo>
                  <a:pt x="143932" y="550334"/>
                </a:lnTo>
                <a:lnTo>
                  <a:pt x="126999" y="567267"/>
                </a:lnTo>
                <a:lnTo>
                  <a:pt x="101599" y="584200"/>
                </a:lnTo>
                <a:lnTo>
                  <a:pt x="84666" y="601134"/>
                </a:lnTo>
                <a:lnTo>
                  <a:pt x="67732" y="618067"/>
                </a:lnTo>
                <a:lnTo>
                  <a:pt x="50799" y="626534"/>
                </a:lnTo>
                <a:lnTo>
                  <a:pt x="33866" y="635000"/>
                </a:lnTo>
                <a:lnTo>
                  <a:pt x="16933" y="643467"/>
                </a:lnTo>
                <a:lnTo>
                  <a:pt x="16933" y="643467"/>
                </a:lnTo>
                <a:lnTo>
                  <a:pt x="0" y="660400"/>
                </a:lnTo>
                <a:lnTo>
                  <a:pt x="0" y="660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9144000" y="3361267"/>
            <a:ext cx="922868" cy="575734"/>
          </a:xfrm>
          <a:custGeom>
            <a:avLst/>
            <a:gdLst/>
            <a:ahLst/>
            <a:cxnLst/>
            <a:rect l="0" t="0" r="0" b="0"/>
            <a:pathLst>
              <a:path w="922868" h="575734">
                <a:moveTo>
                  <a:pt x="922867" y="0"/>
                </a:moveTo>
                <a:lnTo>
                  <a:pt x="922867" y="0"/>
                </a:lnTo>
                <a:lnTo>
                  <a:pt x="922867" y="0"/>
                </a:lnTo>
                <a:lnTo>
                  <a:pt x="922867" y="0"/>
                </a:lnTo>
                <a:lnTo>
                  <a:pt x="922867" y="8466"/>
                </a:lnTo>
                <a:lnTo>
                  <a:pt x="914400" y="8466"/>
                </a:lnTo>
                <a:lnTo>
                  <a:pt x="914400" y="8466"/>
                </a:lnTo>
                <a:lnTo>
                  <a:pt x="905933" y="16933"/>
                </a:lnTo>
                <a:lnTo>
                  <a:pt x="897466" y="25400"/>
                </a:lnTo>
                <a:lnTo>
                  <a:pt x="880534" y="33866"/>
                </a:lnTo>
                <a:lnTo>
                  <a:pt x="863600" y="42333"/>
                </a:lnTo>
                <a:lnTo>
                  <a:pt x="846667" y="50800"/>
                </a:lnTo>
                <a:lnTo>
                  <a:pt x="829733" y="67733"/>
                </a:lnTo>
                <a:lnTo>
                  <a:pt x="804334" y="76200"/>
                </a:lnTo>
                <a:lnTo>
                  <a:pt x="778934" y="93133"/>
                </a:lnTo>
                <a:lnTo>
                  <a:pt x="753533" y="101600"/>
                </a:lnTo>
                <a:lnTo>
                  <a:pt x="719666" y="118533"/>
                </a:lnTo>
                <a:lnTo>
                  <a:pt x="685800" y="135466"/>
                </a:lnTo>
                <a:lnTo>
                  <a:pt x="651934" y="152400"/>
                </a:lnTo>
                <a:lnTo>
                  <a:pt x="618067" y="177800"/>
                </a:lnTo>
                <a:lnTo>
                  <a:pt x="584200" y="203200"/>
                </a:lnTo>
                <a:lnTo>
                  <a:pt x="550333" y="220133"/>
                </a:lnTo>
                <a:lnTo>
                  <a:pt x="516467" y="245533"/>
                </a:lnTo>
                <a:lnTo>
                  <a:pt x="491066" y="270933"/>
                </a:lnTo>
                <a:lnTo>
                  <a:pt x="457200" y="287866"/>
                </a:lnTo>
                <a:lnTo>
                  <a:pt x="414866" y="313266"/>
                </a:lnTo>
                <a:lnTo>
                  <a:pt x="381000" y="338666"/>
                </a:lnTo>
                <a:lnTo>
                  <a:pt x="338666" y="364066"/>
                </a:lnTo>
                <a:lnTo>
                  <a:pt x="304800" y="381000"/>
                </a:lnTo>
                <a:lnTo>
                  <a:pt x="262466" y="406400"/>
                </a:lnTo>
                <a:lnTo>
                  <a:pt x="228600" y="431800"/>
                </a:lnTo>
                <a:lnTo>
                  <a:pt x="194734" y="448733"/>
                </a:lnTo>
                <a:lnTo>
                  <a:pt x="160867" y="474133"/>
                </a:lnTo>
                <a:lnTo>
                  <a:pt x="127000" y="491066"/>
                </a:lnTo>
                <a:lnTo>
                  <a:pt x="93133" y="516466"/>
                </a:lnTo>
                <a:lnTo>
                  <a:pt x="67733" y="533400"/>
                </a:lnTo>
                <a:lnTo>
                  <a:pt x="50800" y="541866"/>
                </a:lnTo>
                <a:lnTo>
                  <a:pt x="25400" y="558800"/>
                </a:lnTo>
                <a:lnTo>
                  <a:pt x="16933" y="567266"/>
                </a:lnTo>
                <a:lnTo>
                  <a:pt x="16933" y="567266"/>
                </a:lnTo>
                <a:lnTo>
                  <a:pt x="0" y="575733"/>
                </a:lnTo>
                <a:lnTo>
                  <a:pt x="0" y="575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6333067" y="4055533"/>
            <a:ext cx="990601" cy="711201"/>
          </a:xfrm>
          <a:custGeom>
            <a:avLst/>
            <a:gdLst/>
            <a:ahLst/>
            <a:cxnLst/>
            <a:rect l="0" t="0" r="0" b="0"/>
            <a:pathLst>
              <a:path w="990601" h="711201">
                <a:moveTo>
                  <a:pt x="939799" y="33867"/>
                </a:moveTo>
                <a:lnTo>
                  <a:pt x="948267" y="33867"/>
                </a:lnTo>
                <a:lnTo>
                  <a:pt x="948267" y="25400"/>
                </a:lnTo>
                <a:lnTo>
                  <a:pt x="965200" y="16934"/>
                </a:lnTo>
                <a:lnTo>
                  <a:pt x="965200" y="16934"/>
                </a:lnTo>
                <a:lnTo>
                  <a:pt x="973666" y="8467"/>
                </a:lnTo>
                <a:lnTo>
                  <a:pt x="982133" y="8467"/>
                </a:lnTo>
                <a:lnTo>
                  <a:pt x="982133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82133" y="0"/>
                </a:lnTo>
                <a:lnTo>
                  <a:pt x="982133" y="8467"/>
                </a:lnTo>
                <a:lnTo>
                  <a:pt x="973666" y="8467"/>
                </a:lnTo>
                <a:lnTo>
                  <a:pt x="956733" y="16934"/>
                </a:lnTo>
                <a:lnTo>
                  <a:pt x="948267" y="25400"/>
                </a:lnTo>
                <a:lnTo>
                  <a:pt x="939799" y="33867"/>
                </a:lnTo>
                <a:lnTo>
                  <a:pt x="922866" y="42334"/>
                </a:lnTo>
                <a:lnTo>
                  <a:pt x="905933" y="50800"/>
                </a:lnTo>
                <a:lnTo>
                  <a:pt x="889000" y="59267"/>
                </a:lnTo>
                <a:lnTo>
                  <a:pt x="872067" y="76200"/>
                </a:lnTo>
                <a:lnTo>
                  <a:pt x="855133" y="93134"/>
                </a:lnTo>
                <a:lnTo>
                  <a:pt x="838200" y="101600"/>
                </a:lnTo>
                <a:lnTo>
                  <a:pt x="812800" y="118534"/>
                </a:lnTo>
                <a:lnTo>
                  <a:pt x="795867" y="135467"/>
                </a:lnTo>
                <a:lnTo>
                  <a:pt x="770466" y="152400"/>
                </a:lnTo>
                <a:lnTo>
                  <a:pt x="745066" y="169334"/>
                </a:lnTo>
                <a:lnTo>
                  <a:pt x="719667" y="186267"/>
                </a:lnTo>
                <a:lnTo>
                  <a:pt x="702733" y="211667"/>
                </a:lnTo>
                <a:lnTo>
                  <a:pt x="677333" y="228600"/>
                </a:lnTo>
                <a:lnTo>
                  <a:pt x="651933" y="245534"/>
                </a:lnTo>
                <a:lnTo>
                  <a:pt x="618066" y="262467"/>
                </a:lnTo>
                <a:lnTo>
                  <a:pt x="592666" y="287867"/>
                </a:lnTo>
                <a:lnTo>
                  <a:pt x="567267" y="304800"/>
                </a:lnTo>
                <a:lnTo>
                  <a:pt x="533400" y="330200"/>
                </a:lnTo>
                <a:lnTo>
                  <a:pt x="508000" y="347134"/>
                </a:lnTo>
                <a:lnTo>
                  <a:pt x="482599" y="364067"/>
                </a:lnTo>
                <a:lnTo>
                  <a:pt x="448733" y="381000"/>
                </a:lnTo>
                <a:lnTo>
                  <a:pt x="423333" y="406400"/>
                </a:lnTo>
                <a:lnTo>
                  <a:pt x="389466" y="423334"/>
                </a:lnTo>
                <a:lnTo>
                  <a:pt x="364066" y="440267"/>
                </a:lnTo>
                <a:lnTo>
                  <a:pt x="338667" y="457200"/>
                </a:lnTo>
                <a:lnTo>
                  <a:pt x="304800" y="482600"/>
                </a:lnTo>
                <a:lnTo>
                  <a:pt x="279400" y="499534"/>
                </a:lnTo>
                <a:lnTo>
                  <a:pt x="253999" y="516467"/>
                </a:lnTo>
                <a:lnTo>
                  <a:pt x="220133" y="533400"/>
                </a:lnTo>
                <a:lnTo>
                  <a:pt x="203200" y="550334"/>
                </a:lnTo>
                <a:lnTo>
                  <a:pt x="177799" y="567267"/>
                </a:lnTo>
                <a:lnTo>
                  <a:pt x="152400" y="584200"/>
                </a:lnTo>
                <a:lnTo>
                  <a:pt x="127000" y="601134"/>
                </a:lnTo>
                <a:lnTo>
                  <a:pt x="110066" y="618067"/>
                </a:lnTo>
                <a:lnTo>
                  <a:pt x="93133" y="635000"/>
                </a:lnTo>
                <a:lnTo>
                  <a:pt x="67733" y="651934"/>
                </a:lnTo>
                <a:lnTo>
                  <a:pt x="59266" y="660400"/>
                </a:lnTo>
                <a:lnTo>
                  <a:pt x="50800" y="677334"/>
                </a:lnTo>
                <a:lnTo>
                  <a:pt x="33866" y="685800"/>
                </a:lnTo>
                <a:lnTo>
                  <a:pt x="16933" y="694267"/>
                </a:lnTo>
                <a:lnTo>
                  <a:pt x="8466" y="702734"/>
                </a:lnTo>
                <a:lnTo>
                  <a:pt x="8466" y="702734"/>
                </a:lnTo>
                <a:lnTo>
                  <a:pt x="0" y="711200"/>
                </a:lnTo>
                <a:lnTo>
                  <a:pt x="0" y="711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6273800" y="4030133"/>
            <a:ext cx="1007535" cy="770468"/>
          </a:xfrm>
          <a:custGeom>
            <a:avLst/>
            <a:gdLst/>
            <a:ahLst/>
            <a:cxnLst/>
            <a:rect l="0" t="0" r="0" b="0"/>
            <a:pathLst>
              <a:path w="1007535" h="770468">
                <a:moveTo>
                  <a:pt x="1007534" y="0"/>
                </a:moveTo>
                <a:lnTo>
                  <a:pt x="1007534" y="8467"/>
                </a:lnTo>
                <a:lnTo>
                  <a:pt x="999066" y="8467"/>
                </a:lnTo>
                <a:lnTo>
                  <a:pt x="999066" y="16934"/>
                </a:lnTo>
                <a:lnTo>
                  <a:pt x="999066" y="16934"/>
                </a:lnTo>
                <a:lnTo>
                  <a:pt x="999066" y="25400"/>
                </a:lnTo>
                <a:lnTo>
                  <a:pt x="999066" y="33867"/>
                </a:lnTo>
                <a:lnTo>
                  <a:pt x="990600" y="33867"/>
                </a:lnTo>
                <a:lnTo>
                  <a:pt x="982133" y="42334"/>
                </a:lnTo>
                <a:lnTo>
                  <a:pt x="973667" y="50800"/>
                </a:lnTo>
                <a:lnTo>
                  <a:pt x="965200" y="67734"/>
                </a:lnTo>
                <a:lnTo>
                  <a:pt x="956733" y="76200"/>
                </a:lnTo>
                <a:lnTo>
                  <a:pt x="939800" y="84667"/>
                </a:lnTo>
                <a:lnTo>
                  <a:pt x="931334" y="93134"/>
                </a:lnTo>
                <a:lnTo>
                  <a:pt x="914400" y="110067"/>
                </a:lnTo>
                <a:lnTo>
                  <a:pt x="897467" y="127000"/>
                </a:lnTo>
                <a:lnTo>
                  <a:pt x="880533" y="135467"/>
                </a:lnTo>
                <a:lnTo>
                  <a:pt x="863600" y="152400"/>
                </a:lnTo>
                <a:lnTo>
                  <a:pt x="838200" y="169334"/>
                </a:lnTo>
                <a:lnTo>
                  <a:pt x="812800" y="186267"/>
                </a:lnTo>
                <a:lnTo>
                  <a:pt x="787400" y="194734"/>
                </a:lnTo>
                <a:lnTo>
                  <a:pt x="762000" y="220134"/>
                </a:lnTo>
                <a:lnTo>
                  <a:pt x="728133" y="237067"/>
                </a:lnTo>
                <a:lnTo>
                  <a:pt x="702734" y="254000"/>
                </a:lnTo>
                <a:lnTo>
                  <a:pt x="677333" y="279400"/>
                </a:lnTo>
                <a:lnTo>
                  <a:pt x="643467" y="304800"/>
                </a:lnTo>
                <a:lnTo>
                  <a:pt x="609600" y="321734"/>
                </a:lnTo>
                <a:lnTo>
                  <a:pt x="584200" y="347134"/>
                </a:lnTo>
                <a:lnTo>
                  <a:pt x="550334" y="364067"/>
                </a:lnTo>
                <a:lnTo>
                  <a:pt x="516467" y="389467"/>
                </a:lnTo>
                <a:lnTo>
                  <a:pt x="491067" y="406400"/>
                </a:lnTo>
                <a:lnTo>
                  <a:pt x="457200" y="431800"/>
                </a:lnTo>
                <a:lnTo>
                  <a:pt x="431800" y="457200"/>
                </a:lnTo>
                <a:lnTo>
                  <a:pt x="406400" y="474134"/>
                </a:lnTo>
                <a:lnTo>
                  <a:pt x="372533" y="499534"/>
                </a:lnTo>
                <a:lnTo>
                  <a:pt x="347133" y="516467"/>
                </a:lnTo>
                <a:lnTo>
                  <a:pt x="321734" y="541867"/>
                </a:lnTo>
                <a:lnTo>
                  <a:pt x="287867" y="558800"/>
                </a:lnTo>
                <a:lnTo>
                  <a:pt x="262467" y="575734"/>
                </a:lnTo>
                <a:lnTo>
                  <a:pt x="237066" y="601134"/>
                </a:lnTo>
                <a:lnTo>
                  <a:pt x="220133" y="618067"/>
                </a:lnTo>
                <a:lnTo>
                  <a:pt x="194733" y="635000"/>
                </a:lnTo>
                <a:lnTo>
                  <a:pt x="169333" y="651934"/>
                </a:lnTo>
                <a:lnTo>
                  <a:pt x="152400" y="668867"/>
                </a:lnTo>
                <a:lnTo>
                  <a:pt x="118533" y="685800"/>
                </a:lnTo>
                <a:lnTo>
                  <a:pt x="101600" y="694267"/>
                </a:lnTo>
                <a:lnTo>
                  <a:pt x="84667" y="711200"/>
                </a:lnTo>
                <a:lnTo>
                  <a:pt x="59267" y="719667"/>
                </a:lnTo>
                <a:lnTo>
                  <a:pt x="50800" y="736600"/>
                </a:lnTo>
                <a:lnTo>
                  <a:pt x="33867" y="745067"/>
                </a:lnTo>
                <a:lnTo>
                  <a:pt x="16933" y="753534"/>
                </a:lnTo>
                <a:lnTo>
                  <a:pt x="8467" y="762000"/>
                </a:lnTo>
                <a:lnTo>
                  <a:pt x="0" y="770467"/>
                </a:lnTo>
                <a:lnTo>
                  <a:pt x="0" y="770467"/>
                </a:lnTo>
                <a:lnTo>
                  <a:pt x="0" y="770467"/>
                </a:lnTo>
                <a:lnTo>
                  <a:pt x="0" y="770467"/>
                </a:lnTo>
                <a:lnTo>
                  <a:pt x="0" y="770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9110134" y="3335867"/>
            <a:ext cx="990601" cy="567267"/>
          </a:xfrm>
          <a:custGeom>
            <a:avLst/>
            <a:gdLst/>
            <a:ahLst/>
            <a:cxnLst/>
            <a:rect l="0" t="0" r="0" b="0"/>
            <a:pathLst>
              <a:path w="990601" h="567267">
                <a:moveTo>
                  <a:pt x="982132" y="25400"/>
                </a:moveTo>
                <a:lnTo>
                  <a:pt x="982132" y="25400"/>
                </a:lnTo>
                <a:lnTo>
                  <a:pt x="990600" y="25400"/>
                </a:lnTo>
                <a:lnTo>
                  <a:pt x="990600" y="16933"/>
                </a:lnTo>
                <a:lnTo>
                  <a:pt x="990600" y="16933"/>
                </a:lnTo>
                <a:lnTo>
                  <a:pt x="990600" y="8466"/>
                </a:lnTo>
                <a:lnTo>
                  <a:pt x="990600" y="8466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82132" y="0"/>
                </a:lnTo>
                <a:lnTo>
                  <a:pt x="973666" y="8466"/>
                </a:lnTo>
                <a:lnTo>
                  <a:pt x="965200" y="8466"/>
                </a:lnTo>
                <a:lnTo>
                  <a:pt x="948266" y="16933"/>
                </a:lnTo>
                <a:lnTo>
                  <a:pt x="939799" y="25400"/>
                </a:lnTo>
                <a:lnTo>
                  <a:pt x="922866" y="25400"/>
                </a:lnTo>
                <a:lnTo>
                  <a:pt x="914400" y="33866"/>
                </a:lnTo>
                <a:lnTo>
                  <a:pt x="889000" y="33866"/>
                </a:lnTo>
                <a:lnTo>
                  <a:pt x="872066" y="42333"/>
                </a:lnTo>
                <a:lnTo>
                  <a:pt x="855132" y="50800"/>
                </a:lnTo>
                <a:lnTo>
                  <a:pt x="838200" y="50800"/>
                </a:lnTo>
                <a:lnTo>
                  <a:pt x="821266" y="59266"/>
                </a:lnTo>
                <a:lnTo>
                  <a:pt x="804333" y="67733"/>
                </a:lnTo>
                <a:lnTo>
                  <a:pt x="787399" y="84666"/>
                </a:lnTo>
                <a:lnTo>
                  <a:pt x="762000" y="93133"/>
                </a:lnTo>
                <a:lnTo>
                  <a:pt x="753532" y="101600"/>
                </a:lnTo>
                <a:lnTo>
                  <a:pt x="728133" y="110066"/>
                </a:lnTo>
                <a:lnTo>
                  <a:pt x="711199" y="127000"/>
                </a:lnTo>
                <a:lnTo>
                  <a:pt x="694266" y="135466"/>
                </a:lnTo>
                <a:lnTo>
                  <a:pt x="677332" y="143933"/>
                </a:lnTo>
                <a:lnTo>
                  <a:pt x="660400" y="152400"/>
                </a:lnTo>
                <a:lnTo>
                  <a:pt x="643466" y="160866"/>
                </a:lnTo>
                <a:lnTo>
                  <a:pt x="626533" y="177800"/>
                </a:lnTo>
                <a:lnTo>
                  <a:pt x="609600" y="186266"/>
                </a:lnTo>
                <a:lnTo>
                  <a:pt x="592666" y="194733"/>
                </a:lnTo>
                <a:lnTo>
                  <a:pt x="575733" y="211666"/>
                </a:lnTo>
                <a:lnTo>
                  <a:pt x="558799" y="220133"/>
                </a:lnTo>
                <a:lnTo>
                  <a:pt x="541866" y="228600"/>
                </a:lnTo>
                <a:lnTo>
                  <a:pt x="524932" y="245533"/>
                </a:lnTo>
                <a:lnTo>
                  <a:pt x="499533" y="254000"/>
                </a:lnTo>
                <a:lnTo>
                  <a:pt x="482599" y="262466"/>
                </a:lnTo>
                <a:lnTo>
                  <a:pt x="465666" y="279400"/>
                </a:lnTo>
                <a:lnTo>
                  <a:pt x="448732" y="287866"/>
                </a:lnTo>
                <a:lnTo>
                  <a:pt x="431799" y="304800"/>
                </a:lnTo>
                <a:lnTo>
                  <a:pt x="414866" y="313266"/>
                </a:lnTo>
                <a:lnTo>
                  <a:pt x="389466" y="321733"/>
                </a:lnTo>
                <a:lnTo>
                  <a:pt x="372532" y="338666"/>
                </a:lnTo>
                <a:lnTo>
                  <a:pt x="355599" y="347133"/>
                </a:lnTo>
                <a:lnTo>
                  <a:pt x="338666" y="355600"/>
                </a:lnTo>
                <a:lnTo>
                  <a:pt x="321733" y="364066"/>
                </a:lnTo>
                <a:lnTo>
                  <a:pt x="304800" y="381000"/>
                </a:lnTo>
                <a:lnTo>
                  <a:pt x="287866" y="389466"/>
                </a:lnTo>
                <a:lnTo>
                  <a:pt x="270933" y="397933"/>
                </a:lnTo>
                <a:lnTo>
                  <a:pt x="253999" y="414866"/>
                </a:lnTo>
                <a:lnTo>
                  <a:pt x="237066" y="423333"/>
                </a:lnTo>
                <a:lnTo>
                  <a:pt x="220132" y="431800"/>
                </a:lnTo>
                <a:lnTo>
                  <a:pt x="211666" y="440266"/>
                </a:lnTo>
                <a:lnTo>
                  <a:pt x="194733" y="448733"/>
                </a:lnTo>
                <a:lnTo>
                  <a:pt x="177799" y="457200"/>
                </a:lnTo>
                <a:lnTo>
                  <a:pt x="169333" y="465666"/>
                </a:lnTo>
                <a:lnTo>
                  <a:pt x="152400" y="482600"/>
                </a:lnTo>
                <a:lnTo>
                  <a:pt x="143932" y="491066"/>
                </a:lnTo>
                <a:lnTo>
                  <a:pt x="126999" y="491066"/>
                </a:lnTo>
                <a:lnTo>
                  <a:pt x="118533" y="499533"/>
                </a:lnTo>
                <a:lnTo>
                  <a:pt x="101599" y="508000"/>
                </a:lnTo>
                <a:lnTo>
                  <a:pt x="93133" y="516466"/>
                </a:lnTo>
                <a:lnTo>
                  <a:pt x="76200" y="524933"/>
                </a:lnTo>
                <a:lnTo>
                  <a:pt x="67732" y="533400"/>
                </a:lnTo>
                <a:lnTo>
                  <a:pt x="50799" y="533400"/>
                </a:lnTo>
                <a:lnTo>
                  <a:pt x="42333" y="550333"/>
                </a:lnTo>
                <a:lnTo>
                  <a:pt x="33866" y="550333"/>
                </a:lnTo>
                <a:lnTo>
                  <a:pt x="16933" y="558800"/>
                </a:lnTo>
                <a:lnTo>
                  <a:pt x="8466" y="567266"/>
                </a:lnTo>
                <a:lnTo>
                  <a:pt x="8466" y="567266"/>
                </a:lnTo>
                <a:lnTo>
                  <a:pt x="0" y="567266"/>
                </a:lnTo>
                <a:lnTo>
                  <a:pt x="0" y="567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8288867" y="5393267"/>
            <a:ext cx="50800" cy="440267"/>
          </a:xfrm>
          <a:custGeom>
            <a:avLst/>
            <a:gdLst/>
            <a:ahLst/>
            <a:cxnLst/>
            <a:rect l="0" t="0" r="0" b="0"/>
            <a:pathLst>
              <a:path w="50800" h="4402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28600"/>
                </a:lnTo>
                <a:lnTo>
                  <a:pt x="0" y="254000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30200"/>
                </a:lnTo>
                <a:lnTo>
                  <a:pt x="16933" y="355600"/>
                </a:lnTo>
                <a:lnTo>
                  <a:pt x="16933" y="372533"/>
                </a:lnTo>
                <a:lnTo>
                  <a:pt x="25400" y="397933"/>
                </a:lnTo>
                <a:lnTo>
                  <a:pt x="33866" y="406400"/>
                </a:lnTo>
                <a:lnTo>
                  <a:pt x="42333" y="423333"/>
                </a:lnTo>
                <a:lnTo>
                  <a:pt x="42333" y="431800"/>
                </a:lnTo>
                <a:lnTo>
                  <a:pt x="42333" y="440266"/>
                </a:lnTo>
                <a:lnTo>
                  <a:pt x="50799" y="440266"/>
                </a:lnTo>
                <a:lnTo>
                  <a:pt x="50799" y="440266"/>
                </a:lnTo>
                <a:lnTo>
                  <a:pt x="42333" y="440266"/>
                </a:lnTo>
                <a:lnTo>
                  <a:pt x="42333" y="440266"/>
                </a:lnTo>
                <a:lnTo>
                  <a:pt x="33866" y="423333"/>
                </a:lnTo>
                <a:lnTo>
                  <a:pt x="33866" y="423333"/>
                </a:lnTo>
                <a:lnTo>
                  <a:pt x="25400" y="414866"/>
                </a:lnTo>
                <a:lnTo>
                  <a:pt x="25400" y="414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7950200" y="5283200"/>
            <a:ext cx="762001" cy="948268"/>
          </a:xfrm>
          <a:custGeom>
            <a:avLst/>
            <a:gdLst/>
            <a:ahLst/>
            <a:cxnLst/>
            <a:rect l="0" t="0" r="0" b="0"/>
            <a:pathLst>
              <a:path w="762001" h="948268">
                <a:moveTo>
                  <a:pt x="25400" y="389467"/>
                </a:moveTo>
                <a:lnTo>
                  <a:pt x="25400" y="397933"/>
                </a:lnTo>
                <a:lnTo>
                  <a:pt x="25400" y="406400"/>
                </a:lnTo>
                <a:lnTo>
                  <a:pt x="16934" y="423333"/>
                </a:lnTo>
                <a:lnTo>
                  <a:pt x="16934" y="440267"/>
                </a:lnTo>
                <a:lnTo>
                  <a:pt x="25400" y="457200"/>
                </a:lnTo>
                <a:lnTo>
                  <a:pt x="25400" y="474133"/>
                </a:lnTo>
                <a:lnTo>
                  <a:pt x="25400" y="491067"/>
                </a:lnTo>
                <a:lnTo>
                  <a:pt x="25400" y="516467"/>
                </a:lnTo>
                <a:lnTo>
                  <a:pt x="33867" y="533400"/>
                </a:lnTo>
                <a:lnTo>
                  <a:pt x="33867" y="558800"/>
                </a:lnTo>
                <a:lnTo>
                  <a:pt x="42333" y="584200"/>
                </a:lnTo>
                <a:lnTo>
                  <a:pt x="42333" y="601133"/>
                </a:lnTo>
                <a:lnTo>
                  <a:pt x="50800" y="626533"/>
                </a:lnTo>
                <a:lnTo>
                  <a:pt x="59267" y="660400"/>
                </a:lnTo>
                <a:lnTo>
                  <a:pt x="76200" y="685800"/>
                </a:lnTo>
                <a:lnTo>
                  <a:pt x="93134" y="719667"/>
                </a:lnTo>
                <a:lnTo>
                  <a:pt x="110067" y="745067"/>
                </a:lnTo>
                <a:lnTo>
                  <a:pt x="135467" y="778933"/>
                </a:lnTo>
                <a:lnTo>
                  <a:pt x="160866" y="804333"/>
                </a:lnTo>
                <a:lnTo>
                  <a:pt x="194733" y="838200"/>
                </a:lnTo>
                <a:lnTo>
                  <a:pt x="220133" y="863600"/>
                </a:lnTo>
                <a:lnTo>
                  <a:pt x="254000" y="880533"/>
                </a:lnTo>
                <a:lnTo>
                  <a:pt x="287867" y="905933"/>
                </a:lnTo>
                <a:lnTo>
                  <a:pt x="321734" y="922867"/>
                </a:lnTo>
                <a:lnTo>
                  <a:pt x="355600" y="931333"/>
                </a:lnTo>
                <a:lnTo>
                  <a:pt x="389466" y="939800"/>
                </a:lnTo>
                <a:lnTo>
                  <a:pt x="431800" y="948267"/>
                </a:lnTo>
                <a:lnTo>
                  <a:pt x="465666" y="948267"/>
                </a:lnTo>
                <a:lnTo>
                  <a:pt x="499533" y="939800"/>
                </a:lnTo>
                <a:lnTo>
                  <a:pt x="533400" y="931333"/>
                </a:lnTo>
                <a:lnTo>
                  <a:pt x="567267" y="905933"/>
                </a:lnTo>
                <a:lnTo>
                  <a:pt x="601133" y="889000"/>
                </a:lnTo>
                <a:lnTo>
                  <a:pt x="626534" y="863600"/>
                </a:lnTo>
                <a:lnTo>
                  <a:pt x="651933" y="829733"/>
                </a:lnTo>
                <a:lnTo>
                  <a:pt x="677333" y="795867"/>
                </a:lnTo>
                <a:lnTo>
                  <a:pt x="702734" y="762000"/>
                </a:lnTo>
                <a:lnTo>
                  <a:pt x="719667" y="719667"/>
                </a:lnTo>
                <a:lnTo>
                  <a:pt x="736600" y="668867"/>
                </a:lnTo>
                <a:lnTo>
                  <a:pt x="745067" y="626533"/>
                </a:lnTo>
                <a:lnTo>
                  <a:pt x="753533" y="575733"/>
                </a:lnTo>
                <a:lnTo>
                  <a:pt x="762000" y="524933"/>
                </a:lnTo>
                <a:lnTo>
                  <a:pt x="762000" y="474133"/>
                </a:lnTo>
                <a:lnTo>
                  <a:pt x="762000" y="431800"/>
                </a:lnTo>
                <a:lnTo>
                  <a:pt x="753533" y="381000"/>
                </a:lnTo>
                <a:lnTo>
                  <a:pt x="745067" y="330200"/>
                </a:lnTo>
                <a:lnTo>
                  <a:pt x="728133" y="287867"/>
                </a:lnTo>
                <a:lnTo>
                  <a:pt x="719667" y="245533"/>
                </a:lnTo>
                <a:lnTo>
                  <a:pt x="694266" y="203200"/>
                </a:lnTo>
                <a:lnTo>
                  <a:pt x="668867" y="169333"/>
                </a:lnTo>
                <a:lnTo>
                  <a:pt x="651933" y="135467"/>
                </a:lnTo>
                <a:lnTo>
                  <a:pt x="618066" y="101600"/>
                </a:lnTo>
                <a:lnTo>
                  <a:pt x="584200" y="76200"/>
                </a:lnTo>
                <a:lnTo>
                  <a:pt x="550334" y="50800"/>
                </a:lnTo>
                <a:lnTo>
                  <a:pt x="508000" y="33867"/>
                </a:lnTo>
                <a:lnTo>
                  <a:pt x="474134" y="16933"/>
                </a:lnTo>
                <a:lnTo>
                  <a:pt x="431800" y="8467"/>
                </a:lnTo>
                <a:lnTo>
                  <a:pt x="397934" y="0"/>
                </a:lnTo>
                <a:lnTo>
                  <a:pt x="355600" y="8467"/>
                </a:lnTo>
                <a:lnTo>
                  <a:pt x="313266" y="8467"/>
                </a:lnTo>
                <a:lnTo>
                  <a:pt x="279400" y="25400"/>
                </a:lnTo>
                <a:lnTo>
                  <a:pt x="245534" y="33867"/>
                </a:lnTo>
                <a:lnTo>
                  <a:pt x="203200" y="50800"/>
                </a:lnTo>
                <a:lnTo>
                  <a:pt x="169334" y="76200"/>
                </a:lnTo>
                <a:lnTo>
                  <a:pt x="135467" y="110067"/>
                </a:lnTo>
                <a:lnTo>
                  <a:pt x="110067" y="135467"/>
                </a:lnTo>
                <a:lnTo>
                  <a:pt x="84666" y="177800"/>
                </a:lnTo>
                <a:lnTo>
                  <a:pt x="59267" y="211667"/>
                </a:lnTo>
                <a:lnTo>
                  <a:pt x="42333" y="254000"/>
                </a:lnTo>
                <a:lnTo>
                  <a:pt x="16934" y="296333"/>
                </a:lnTo>
                <a:lnTo>
                  <a:pt x="8466" y="338667"/>
                </a:lnTo>
                <a:lnTo>
                  <a:pt x="0" y="381000"/>
                </a:lnTo>
                <a:lnTo>
                  <a:pt x="0" y="414867"/>
                </a:lnTo>
                <a:lnTo>
                  <a:pt x="0" y="457200"/>
                </a:lnTo>
                <a:lnTo>
                  <a:pt x="0" y="499533"/>
                </a:lnTo>
                <a:lnTo>
                  <a:pt x="8466" y="533400"/>
                </a:lnTo>
                <a:lnTo>
                  <a:pt x="16934" y="567267"/>
                </a:lnTo>
                <a:lnTo>
                  <a:pt x="33867" y="601133"/>
                </a:lnTo>
                <a:lnTo>
                  <a:pt x="50800" y="618067"/>
                </a:lnTo>
                <a:lnTo>
                  <a:pt x="59267" y="643467"/>
                </a:lnTo>
                <a:lnTo>
                  <a:pt x="76200" y="660400"/>
                </a:lnTo>
                <a:lnTo>
                  <a:pt x="84666" y="677333"/>
                </a:lnTo>
                <a:lnTo>
                  <a:pt x="93134" y="677333"/>
                </a:lnTo>
                <a:lnTo>
                  <a:pt x="101600" y="685800"/>
                </a:lnTo>
                <a:lnTo>
                  <a:pt x="110067" y="685800"/>
                </a:lnTo>
                <a:lnTo>
                  <a:pt x="110067" y="677333"/>
                </a:lnTo>
                <a:lnTo>
                  <a:pt x="110067" y="677333"/>
                </a:lnTo>
                <a:lnTo>
                  <a:pt x="101600" y="677333"/>
                </a:lnTo>
                <a:lnTo>
                  <a:pt x="101600" y="677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6688667" y="3048000"/>
            <a:ext cx="16934" cy="237068"/>
          </a:xfrm>
          <a:custGeom>
            <a:avLst/>
            <a:gdLst/>
            <a:ahLst/>
            <a:cxnLst/>
            <a:rect l="0" t="0" r="0" b="0"/>
            <a:pathLst>
              <a:path w="16934" h="237068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8466" y="228600"/>
                </a:lnTo>
                <a:lnTo>
                  <a:pt x="8466" y="228600"/>
                </a:lnTo>
                <a:lnTo>
                  <a:pt x="16933" y="237067"/>
                </a:lnTo>
                <a:lnTo>
                  <a:pt x="169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8331200" y="32681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9431867" y="31919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86267"/>
                </a:lnTo>
                <a:lnTo>
                  <a:pt x="8466" y="194734"/>
                </a:lnTo>
                <a:lnTo>
                  <a:pt x="8466" y="194734"/>
                </a:lnTo>
                <a:lnTo>
                  <a:pt x="8466" y="194734"/>
                </a:lnTo>
                <a:lnTo>
                  <a:pt x="8466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6891866" y="4699000"/>
            <a:ext cx="33868" cy="262468"/>
          </a:xfrm>
          <a:custGeom>
            <a:avLst/>
            <a:gdLst/>
            <a:ahLst/>
            <a:cxnLst/>
            <a:rect l="0" t="0" r="0" b="0"/>
            <a:pathLst>
              <a:path w="33868" h="262468">
                <a:moveTo>
                  <a:pt x="25401" y="0"/>
                </a:moveTo>
                <a:lnTo>
                  <a:pt x="25401" y="0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8468" y="76200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8468" y="237067"/>
                </a:lnTo>
                <a:lnTo>
                  <a:pt x="8468" y="245533"/>
                </a:lnTo>
                <a:lnTo>
                  <a:pt x="25401" y="254000"/>
                </a:lnTo>
                <a:lnTo>
                  <a:pt x="25401" y="254000"/>
                </a:lnTo>
                <a:lnTo>
                  <a:pt x="33867" y="262467"/>
                </a:lnTo>
                <a:lnTo>
                  <a:pt x="33867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779933" y="4893733"/>
            <a:ext cx="25402" cy="110068"/>
          </a:xfrm>
          <a:custGeom>
            <a:avLst/>
            <a:gdLst/>
            <a:ahLst/>
            <a:cxnLst/>
            <a:rect l="0" t="0" r="0" b="0"/>
            <a:pathLst>
              <a:path w="25402" h="1100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1" y="110067"/>
                </a:lnTo>
                <a:lnTo>
                  <a:pt x="25401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9626600" y="4961467"/>
            <a:ext cx="8467" cy="67734"/>
          </a:xfrm>
          <a:custGeom>
            <a:avLst/>
            <a:gdLst/>
            <a:ahLst/>
            <a:cxnLst/>
            <a:rect l="0" t="0" r="0" b="0"/>
            <a:pathLst>
              <a:path w="8467" h="67734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25400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Guided Practice for Example #6: Simplify a Complex Fraction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2262992" cy="1981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4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4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4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4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2262992" cy="1981504"/>
              </a:xfrm>
              <a:prstGeom prst="rect">
                <a:avLst/>
              </a:prstGeom>
              <a:blipFill rotWithShape="0">
                <a:blip r:embed="rId4"/>
                <a:stretch>
                  <a:fillRect l="-11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344333" y="2048933"/>
            <a:ext cx="220135" cy="211668"/>
          </a:xfrm>
          <a:custGeom>
            <a:avLst/>
            <a:gdLst/>
            <a:ahLst/>
            <a:cxnLst/>
            <a:rect l="0" t="0" r="0" b="0"/>
            <a:pathLst>
              <a:path w="220135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50800" y="25400"/>
                </a:lnTo>
                <a:lnTo>
                  <a:pt x="59267" y="33867"/>
                </a:lnTo>
                <a:lnTo>
                  <a:pt x="84667" y="50800"/>
                </a:lnTo>
                <a:lnTo>
                  <a:pt x="93134" y="67734"/>
                </a:lnTo>
                <a:lnTo>
                  <a:pt x="110067" y="84667"/>
                </a:lnTo>
                <a:lnTo>
                  <a:pt x="127000" y="101600"/>
                </a:lnTo>
                <a:lnTo>
                  <a:pt x="152400" y="118534"/>
                </a:lnTo>
                <a:lnTo>
                  <a:pt x="160867" y="143934"/>
                </a:lnTo>
                <a:lnTo>
                  <a:pt x="177800" y="160867"/>
                </a:lnTo>
                <a:lnTo>
                  <a:pt x="194734" y="177800"/>
                </a:lnTo>
                <a:lnTo>
                  <a:pt x="203200" y="194734"/>
                </a:lnTo>
                <a:lnTo>
                  <a:pt x="211667" y="203200"/>
                </a:lnTo>
                <a:lnTo>
                  <a:pt x="211667" y="211667"/>
                </a:lnTo>
                <a:lnTo>
                  <a:pt x="220134" y="211667"/>
                </a:lnTo>
                <a:lnTo>
                  <a:pt x="220134" y="211667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194734"/>
                </a:lnTo>
                <a:lnTo>
                  <a:pt x="220134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318933" y="2057400"/>
            <a:ext cx="245535" cy="279401"/>
          </a:xfrm>
          <a:custGeom>
            <a:avLst/>
            <a:gdLst/>
            <a:ahLst/>
            <a:cxnLst/>
            <a:rect l="0" t="0" r="0" b="0"/>
            <a:pathLst>
              <a:path w="245535" h="279401">
                <a:moveTo>
                  <a:pt x="245534" y="0"/>
                </a:moveTo>
                <a:lnTo>
                  <a:pt x="237067" y="0"/>
                </a:lnTo>
                <a:lnTo>
                  <a:pt x="237067" y="8467"/>
                </a:lnTo>
                <a:lnTo>
                  <a:pt x="228600" y="8467"/>
                </a:lnTo>
                <a:lnTo>
                  <a:pt x="228600" y="16933"/>
                </a:lnTo>
                <a:lnTo>
                  <a:pt x="220134" y="25400"/>
                </a:lnTo>
                <a:lnTo>
                  <a:pt x="203200" y="33867"/>
                </a:lnTo>
                <a:lnTo>
                  <a:pt x="194734" y="50800"/>
                </a:lnTo>
                <a:lnTo>
                  <a:pt x="186267" y="67733"/>
                </a:lnTo>
                <a:lnTo>
                  <a:pt x="169334" y="93133"/>
                </a:lnTo>
                <a:lnTo>
                  <a:pt x="143934" y="110067"/>
                </a:lnTo>
                <a:lnTo>
                  <a:pt x="127000" y="135467"/>
                </a:lnTo>
                <a:lnTo>
                  <a:pt x="110067" y="160867"/>
                </a:lnTo>
                <a:lnTo>
                  <a:pt x="84667" y="186267"/>
                </a:lnTo>
                <a:lnTo>
                  <a:pt x="67734" y="203200"/>
                </a:lnTo>
                <a:lnTo>
                  <a:pt x="42334" y="228600"/>
                </a:lnTo>
                <a:lnTo>
                  <a:pt x="33867" y="245533"/>
                </a:lnTo>
                <a:lnTo>
                  <a:pt x="16934" y="262467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522133" y="1778000"/>
            <a:ext cx="169335" cy="143934"/>
          </a:xfrm>
          <a:custGeom>
            <a:avLst/>
            <a:gdLst/>
            <a:ahLst/>
            <a:cxnLst/>
            <a:rect l="0" t="0" r="0" b="0"/>
            <a:pathLst>
              <a:path w="169335" h="1439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35467" y="25400"/>
                </a:lnTo>
                <a:lnTo>
                  <a:pt x="127000" y="33867"/>
                </a:lnTo>
                <a:lnTo>
                  <a:pt x="118534" y="42333"/>
                </a:lnTo>
                <a:lnTo>
                  <a:pt x="110067" y="59267"/>
                </a:lnTo>
                <a:lnTo>
                  <a:pt x="101600" y="67733"/>
                </a:lnTo>
                <a:lnTo>
                  <a:pt x="84667" y="76200"/>
                </a:lnTo>
                <a:lnTo>
                  <a:pt x="76200" y="93133"/>
                </a:lnTo>
                <a:lnTo>
                  <a:pt x="67734" y="101600"/>
                </a:lnTo>
                <a:lnTo>
                  <a:pt x="59267" y="110067"/>
                </a:lnTo>
                <a:lnTo>
                  <a:pt x="59267" y="118533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4" y="135467"/>
                </a:lnTo>
                <a:lnTo>
                  <a:pt x="76200" y="135467"/>
                </a:lnTo>
                <a:lnTo>
                  <a:pt x="84667" y="135467"/>
                </a:lnTo>
                <a:lnTo>
                  <a:pt x="93134" y="135467"/>
                </a:lnTo>
                <a:lnTo>
                  <a:pt x="110067" y="135467"/>
                </a:lnTo>
                <a:lnTo>
                  <a:pt x="127000" y="135467"/>
                </a:lnTo>
                <a:lnTo>
                  <a:pt x="135467" y="135467"/>
                </a:lnTo>
                <a:lnTo>
                  <a:pt x="152400" y="135467"/>
                </a:lnTo>
                <a:lnTo>
                  <a:pt x="160867" y="143933"/>
                </a:lnTo>
                <a:lnTo>
                  <a:pt x="169334" y="143933"/>
                </a:lnTo>
                <a:lnTo>
                  <a:pt x="169334" y="143933"/>
                </a:lnTo>
                <a:lnTo>
                  <a:pt x="169334" y="143933"/>
                </a:lnTo>
                <a:lnTo>
                  <a:pt x="169334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064933" y="2413000"/>
            <a:ext cx="829735" cy="101601"/>
          </a:xfrm>
          <a:custGeom>
            <a:avLst/>
            <a:gdLst/>
            <a:ahLst/>
            <a:cxnLst/>
            <a:rect l="0" t="0" r="0" b="0"/>
            <a:pathLst>
              <a:path w="829735" h="101601">
                <a:moveTo>
                  <a:pt x="0" y="101600"/>
                </a:moveTo>
                <a:lnTo>
                  <a:pt x="0" y="101600"/>
                </a:lnTo>
                <a:lnTo>
                  <a:pt x="8467" y="101600"/>
                </a:lnTo>
                <a:lnTo>
                  <a:pt x="25400" y="93133"/>
                </a:lnTo>
                <a:lnTo>
                  <a:pt x="42334" y="93133"/>
                </a:lnTo>
                <a:lnTo>
                  <a:pt x="67734" y="84667"/>
                </a:lnTo>
                <a:lnTo>
                  <a:pt x="93134" y="76200"/>
                </a:lnTo>
                <a:lnTo>
                  <a:pt x="118534" y="76200"/>
                </a:lnTo>
                <a:lnTo>
                  <a:pt x="160867" y="67733"/>
                </a:lnTo>
                <a:lnTo>
                  <a:pt x="194734" y="67733"/>
                </a:lnTo>
                <a:lnTo>
                  <a:pt x="237067" y="59267"/>
                </a:lnTo>
                <a:lnTo>
                  <a:pt x="279400" y="50800"/>
                </a:lnTo>
                <a:lnTo>
                  <a:pt x="321734" y="42333"/>
                </a:lnTo>
                <a:lnTo>
                  <a:pt x="372534" y="33867"/>
                </a:lnTo>
                <a:lnTo>
                  <a:pt x="431800" y="25400"/>
                </a:lnTo>
                <a:lnTo>
                  <a:pt x="482600" y="16933"/>
                </a:lnTo>
                <a:lnTo>
                  <a:pt x="533400" y="8467"/>
                </a:lnTo>
                <a:lnTo>
                  <a:pt x="592667" y="8467"/>
                </a:lnTo>
                <a:lnTo>
                  <a:pt x="643467" y="0"/>
                </a:lnTo>
                <a:lnTo>
                  <a:pt x="685800" y="0"/>
                </a:lnTo>
                <a:lnTo>
                  <a:pt x="728134" y="0"/>
                </a:lnTo>
                <a:lnTo>
                  <a:pt x="770467" y="0"/>
                </a:lnTo>
                <a:lnTo>
                  <a:pt x="804334" y="0"/>
                </a:lnTo>
                <a:lnTo>
                  <a:pt x="804334" y="0"/>
                </a:lnTo>
                <a:lnTo>
                  <a:pt x="829734" y="8467"/>
                </a:lnTo>
                <a:lnTo>
                  <a:pt x="8297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031067" y="2675467"/>
            <a:ext cx="186267" cy="397934"/>
          </a:xfrm>
          <a:custGeom>
            <a:avLst/>
            <a:gdLst/>
            <a:ahLst/>
            <a:cxnLst/>
            <a:rect l="0" t="0" r="0" b="0"/>
            <a:pathLst>
              <a:path w="186267" h="397934">
                <a:moveTo>
                  <a:pt x="186266" y="25400"/>
                </a:moveTo>
                <a:lnTo>
                  <a:pt x="186266" y="25400"/>
                </a:lnTo>
                <a:lnTo>
                  <a:pt x="177800" y="25400"/>
                </a:lnTo>
                <a:lnTo>
                  <a:pt x="169333" y="8466"/>
                </a:lnTo>
                <a:lnTo>
                  <a:pt x="169333" y="8466"/>
                </a:lnTo>
                <a:lnTo>
                  <a:pt x="160866" y="0"/>
                </a:lnTo>
                <a:lnTo>
                  <a:pt x="152400" y="0"/>
                </a:lnTo>
                <a:lnTo>
                  <a:pt x="135466" y="0"/>
                </a:lnTo>
                <a:lnTo>
                  <a:pt x="127000" y="0"/>
                </a:lnTo>
                <a:lnTo>
                  <a:pt x="110066" y="8466"/>
                </a:lnTo>
                <a:lnTo>
                  <a:pt x="93133" y="16933"/>
                </a:lnTo>
                <a:lnTo>
                  <a:pt x="76200" y="33866"/>
                </a:lnTo>
                <a:lnTo>
                  <a:pt x="59266" y="42333"/>
                </a:lnTo>
                <a:lnTo>
                  <a:pt x="42333" y="67733"/>
                </a:lnTo>
                <a:lnTo>
                  <a:pt x="25400" y="84666"/>
                </a:lnTo>
                <a:lnTo>
                  <a:pt x="16933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8466" y="177800"/>
                </a:lnTo>
                <a:lnTo>
                  <a:pt x="16933" y="186266"/>
                </a:lnTo>
                <a:lnTo>
                  <a:pt x="33866" y="186266"/>
                </a:lnTo>
                <a:lnTo>
                  <a:pt x="42333" y="186266"/>
                </a:lnTo>
                <a:lnTo>
                  <a:pt x="59266" y="186266"/>
                </a:lnTo>
                <a:lnTo>
                  <a:pt x="76200" y="177800"/>
                </a:lnTo>
                <a:lnTo>
                  <a:pt x="93133" y="169333"/>
                </a:lnTo>
                <a:lnTo>
                  <a:pt x="110066" y="160866"/>
                </a:lnTo>
                <a:lnTo>
                  <a:pt x="127000" y="143933"/>
                </a:lnTo>
                <a:lnTo>
                  <a:pt x="135466" y="127000"/>
                </a:lnTo>
                <a:lnTo>
                  <a:pt x="143933" y="110066"/>
                </a:lnTo>
                <a:lnTo>
                  <a:pt x="152400" y="84666"/>
                </a:lnTo>
                <a:lnTo>
                  <a:pt x="160866" y="76200"/>
                </a:lnTo>
                <a:lnTo>
                  <a:pt x="160866" y="59266"/>
                </a:lnTo>
                <a:lnTo>
                  <a:pt x="169333" y="42333"/>
                </a:lnTo>
                <a:lnTo>
                  <a:pt x="169333" y="25400"/>
                </a:lnTo>
                <a:lnTo>
                  <a:pt x="169333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0866" y="8466"/>
                </a:lnTo>
                <a:lnTo>
                  <a:pt x="160866" y="16933"/>
                </a:lnTo>
                <a:lnTo>
                  <a:pt x="152400" y="25400"/>
                </a:lnTo>
                <a:lnTo>
                  <a:pt x="143933" y="42333"/>
                </a:lnTo>
                <a:lnTo>
                  <a:pt x="135466" y="67733"/>
                </a:lnTo>
                <a:lnTo>
                  <a:pt x="135466" y="84666"/>
                </a:lnTo>
                <a:lnTo>
                  <a:pt x="127000" y="118533"/>
                </a:lnTo>
                <a:lnTo>
                  <a:pt x="127000" y="143933"/>
                </a:lnTo>
                <a:lnTo>
                  <a:pt x="127000" y="177800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27000" y="262466"/>
                </a:lnTo>
                <a:lnTo>
                  <a:pt x="127000" y="287866"/>
                </a:lnTo>
                <a:lnTo>
                  <a:pt x="135466" y="304800"/>
                </a:lnTo>
                <a:lnTo>
                  <a:pt x="135466" y="330200"/>
                </a:lnTo>
                <a:lnTo>
                  <a:pt x="135466" y="347133"/>
                </a:lnTo>
                <a:lnTo>
                  <a:pt x="135466" y="364066"/>
                </a:lnTo>
                <a:lnTo>
                  <a:pt x="143933" y="372533"/>
                </a:lnTo>
                <a:lnTo>
                  <a:pt x="143933" y="381000"/>
                </a:lnTo>
                <a:lnTo>
                  <a:pt x="143933" y="389466"/>
                </a:lnTo>
                <a:lnTo>
                  <a:pt x="143933" y="397933"/>
                </a:lnTo>
                <a:lnTo>
                  <a:pt x="143933" y="397933"/>
                </a:lnTo>
                <a:lnTo>
                  <a:pt x="143933" y="389466"/>
                </a:lnTo>
                <a:lnTo>
                  <a:pt x="143933" y="389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51200" y="28702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7" y="33867"/>
                </a:lnTo>
                <a:lnTo>
                  <a:pt x="42333" y="50800"/>
                </a:lnTo>
                <a:lnTo>
                  <a:pt x="59267" y="67733"/>
                </a:lnTo>
                <a:lnTo>
                  <a:pt x="76200" y="84667"/>
                </a:lnTo>
                <a:lnTo>
                  <a:pt x="84667" y="110067"/>
                </a:lnTo>
                <a:lnTo>
                  <a:pt x="101600" y="127000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35467" y="169333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43933" y="169333"/>
                </a:lnTo>
                <a:lnTo>
                  <a:pt x="152400" y="169333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43933"/>
                </a:lnTo>
                <a:lnTo>
                  <a:pt x="1524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259667" y="2887133"/>
            <a:ext cx="135467" cy="203201"/>
          </a:xfrm>
          <a:custGeom>
            <a:avLst/>
            <a:gdLst/>
            <a:ahLst/>
            <a:cxnLst/>
            <a:rect l="0" t="0" r="0" b="0"/>
            <a:pathLst>
              <a:path w="135467" h="203201">
                <a:moveTo>
                  <a:pt x="135466" y="0"/>
                </a:moveTo>
                <a:lnTo>
                  <a:pt x="135466" y="0"/>
                </a:lnTo>
                <a:lnTo>
                  <a:pt x="135466" y="8467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0066" y="33867"/>
                </a:lnTo>
                <a:lnTo>
                  <a:pt x="101600" y="42334"/>
                </a:lnTo>
                <a:lnTo>
                  <a:pt x="84666" y="59267"/>
                </a:lnTo>
                <a:lnTo>
                  <a:pt x="76200" y="76200"/>
                </a:lnTo>
                <a:lnTo>
                  <a:pt x="59266" y="101600"/>
                </a:lnTo>
                <a:lnTo>
                  <a:pt x="50800" y="127000"/>
                </a:lnTo>
                <a:lnTo>
                  <a:pt x="33866" y="143934"/>
                </a:lnTo>
                <a:lnTo>
                  <a:pt x="25400" y="160867"/>
                </a:lnTo>
                <a:lnTo>
                  <a:pt x="16933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62867" y="2616200"/>
            <a:ext cx="169334" cy="143934"/>
          </a:xfrm>
          <a:custGeom>
            <a:avLst/>
            <a:gdLst/>
            <a:ahLst/>
            <a:cxnLst/>
            <a:rect l="0" t="0" r="0" b="0"/>
            <a:pathLst>
              <a:path w="169334" h="1439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0066" y="33867"/>
                </a:lnTo>
                <a:lnTo>
                  <a:pt x="101600" y="42333"/>
                </a:lnTo>
                <a:lnTo>
                  <a:pt x="101600" y="42333"/>
                </a:lnTo>
                <a:lnTo>
                  <a:pt x="93133" y="59267"/>
                </a:lnTo>
                <a:lnTo>
                  <a:pt x="84666" y="67733"/>
                </a:lnTo>
                <a:lnTo>
                  <a:pt x="84666" y="67733"/>
                </a:lnTo>
                <a:lnTo>
                  <a:pt x="76200" y="76200"/>
                </a:lnTo>
                <a:lnTo>
                  <a:pt x="76200" y="84667"/>
                </a:lnTo>
                <a:lnTo>
                  <a:pt x="76200" y="93133"/>
                </a:lnTo>
                <a:lnTo>
                  <a:pt x="76200" y="101600"/>
                </a:lnTo>
                <a:lnTo>
                  <a:pt x="76200" y="110067"/>
                </a:lnTo>
                <a:lnTo>
                  <a:pt x="84666" y="118533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8533" y="135467"/>
                </a:lnTo>
                <a:lnTo>
                  <a:pt x="135466" y="135467"/>
                </a:lnTo>
                <a:lnTo>
                  <a:pt x="143933" y="143933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9333" y="143933"/>
                </a:lnTo>
                <a:lnTo>
                  <a:pt x="169333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98333" y="2929467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4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43867" y="2667000"/>
            <a:ext cx="135467" cy="160868"/>
          </a:xfrm>
          <a:custGeom>
            <a:avLst/>
            <a:gdLst/>
            <a:ahLst/>
            <a:cxnLst/>
            <a:rect l="0" t="0" r="0" b="0"/>
            <a:pathLst>
              <a:path w="135467" h="160868">
                <a:moveTo>
                  <a:pt x="16933" y="0"/>
                </a:moveTo>
                <a:lnTo>
                  <a:pt x="16933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43933"/>
                </a:lnTo>
                <a:lnTo>
                  <a:pt x="16933" y="152400"/>
                </a:lnTo>
                <a:lnTo>
                  <a:pt x="25400" y="152400"/>
                </a:lnTo>
                <a:lnTo>
                  <a:pt x="42333" y="160867"/>
                </a:lnTo>
                <a:lnTo>
                  <a:pt x="50800" y="160867"/>
                </a:lnTo>
                <a:lnTo>
                  <a:pt x="67733" y="160867"/>
                </a:lnTo>
                <a:lnTo>
                  <a:pt x="84666" y="160867"/>
                </a:lnTo>
                <a:lnTo>
                  <a:pt x="101600" y="152400"/>
                </a:lnTo>
                <a:lnTo>
                  <a:pt x="110066" y="152400"/>
                </a:lnTo>
                <a:lnTo>
                  <a:pt x="118533" y="152400"/>
                </a:lnTo>
                <a:lnTo>
                  <a:pt x="127000" y="143933"/>
                </a:lnTo>
                <a:lnTo>
                  <a:pt x="135466" y="143933"/>
                </a:lnTo>
                <a:lnTo>
                  <a:pt x="135466" y="143933"/>
                </a:lnTo>
                <a:lnTo>
                  <a:pt x="135466" y="135467"/>
                </a:lnTo>
                <a:lnTo>
                  <a:pt x="135466" y="135467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18533"/>
                </a:lnTo>
                <a:lnTo>
                  <a:pt x="135466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37000" y="2624667"/>
            <a:ext cx="16934" cy="406401"/>
          </a:xfrm>
          <a:custGeom>
            <a:avLst/>
            <a:gdLst/>
            <a:ahLst/>
            <a:cxnLst/>
            <a:rect l="0" t="0" r="0" b="0"/>
            <a:pathLst>
              <a:path w="16934" h="406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0" y="59266"/>
                </a:lnTo>
                <a:lnTo>
                  <a:pt x="0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8467" y="194733"/>
                </a:lnTo>
                <a:lnTo>
                  <a:pt x="8467" y="228600"/>
                </a:lnTo>
                <a:lnTo>
                  <a:pt x="8467" y="262466"/>
                </a:lnTo>
                <a:lnTo>
                  <a:pt x="8467" y="296333"/>
                </a:lnTo>
                <a:lnTo>
                  <a:pt x="16933" y="321733"/>
                </a:lnTo>
                <a:lnTo>
                  <a:pt x="16933" y="347133"/>
                </a:lnTo>
                <a:lnTo>
                  <a:pt x="16933" y="364066"/>
                </a:lnTo>
                <a:lnTo>
                  <a:pt x="16933" y="372533"/>
                </a:lnTo>
                <a:lnTo>
                  <a:pt x="16933" y="389466"/>
                </a:lnTo>
                <a:lnTo>
                  <a:pt x="16933" y="397933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013200" y="2861733"/>
            <a:ext cx="203201" cy="474135"/>
          </a:xfrm>
          <a:custGeom>
            <a:avLst/>
            <a:gdLst/>
            <a:ahLst/>
            <a:cxnLst/>
            <a:rect l="0" t="0" r="0" b="0"/>
            <a:pathLst>
              <a:path w="203201" h="474135">
                <a:moveTo>
                  <a:pt x="33867" y="0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42333" y="76200"/>
                </a:lnTo>
                <a:lnTo>
                  <a:pt x="42333" y="93134"/>
                </a:lnTo>
                <a:lnTo>
                  <a:pt x="50800" y="110067"/>
                </a:lnTo>
                <a:lnTo>
                  <a:pt x="59267" y="127000"/>
                </a:lnTo>
                <a:lnTo>
                  <a:pt x="59267" y="143934"/>
                </a:lnTo>
                <a:lnTo>
                  <a:pt x="67733" y="152400"/>
                </a:lnTo>
                <a:lnTo>
                  <a:pt x="76200" y="160867"/>
                </a:lnTo>
                <a:lnTo>
                  <a:pt x="76200" y="169334"/>
                </a:lnTo>
                <a:lnTo>
                  <a:pt x="84667" y="169334"/>
                </a:lnTo>
                <a:lnTo>
                  <a:pt x="93133" y="169334"/>
                </a:lnTo>
                <a:lnTo>
                  <a:pt x="101600" y="169334"/>
                </a:lnTo>
                <a:lnTo>
                  <a:pt x="110067" y="160867"/>
                </a:lnTo>
                <a:lnTo>
                  <a:pt x="118533" y="152400"/>
                </a:lnTo>
                <a:lnTo>
                  <a:pt x="127000" y="135467"/>
                </a:lnTo>
                <a:lnTo>
                  <a:pt x="135467" y="118534"/>
                </a:lnTo>
                <a:lnTo>
                  <a:pt x="143933" y="101600"/>
                </a:lnTo>
                <a:lnTo>
                  <a:pt x="152400" y="84667"/>
                </a:lnTo>
                <a:lnTo>
                  <a:pt x="152400" y="67734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9333" y="42334"/>
                </a:lnTo>
                <a:lnTo>
                  <a:pt x="169333" y="50800"/>
                </a:lnTo>
                <a:lnTo>
                  <a:pt x="177800" y="67734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77800" y="135467"/>
                </a:lnTo>
                <a:lnTo>
                  <a:pt x="186267" y="160867"/>
                </a:lnTo>
                <a:lnTo>
                  <a:pt x="186267" y="186267"/>
                </a:lnTo>
                <a:lnTo>
                  <a:pt x="194733" y="220134"/>
                </a:lnTo>
                <a:lnTo>
                  <a:pt x="194733" y="245534"/>
                </a:lnTo>
                <a:lnTo>
                  <a:pt x="203200" y="279400"/>
                </a:lnTo>
                <a:lnTo>
                  <a:pt x="203200" y="313267"/>
                </a:lnTo>
                <a:lnTo>
                  <a:pt x="203200" y="338667"/>
                </a:lnTo>
                <a:lnTo>
                  <a:pt x="194733" y="364067"/>
                </a:lnTo>
                <a:lnTo>
                  <a:pt x="194733" y="389467"/>
                </a:lnTo>
                <a:lnTo>
                  <a:pt x="186267" y="406400"/>
                </a:lnTo>
                <a:lnTo>
                  <a:pt x="169333" y="431800"/>
                </a:lnTo>
                <a:lnTo>
                  <a:pt x="160867" y="448734"/>
                </a:lnTo>
                <a:lnTo>
                  <a:pt x="143933" y="457200"/>
                </a:lnTo>
                <a:lnTo>
                  <a:pt x="135467" y="465667"/>
                </a:lnTo>
                <a:lnTo>
                  <a:pt x="118533" y="474134"/>
                </a:lnTo>
                <a:lnTo>
                  <a:pt x="101600" y="465667"/>
                </a:lnTo>
                <a:lnTo>
                  <a:pt x="84667" y="457200"/>
                </a:lnTo>
                <a:lnTo>
                  <a:pt x="59267" y="448734"/>
                </a:lnTo>
                <a:lnTo>
                  <a:pt x="42333" y="423334"/>
                </a:lnTo>
                <a:lnTo>
                  <a:pt x="33867" y="397934"/>
                </a:lnTo>
                <a:lnTo>
                  <a:pt x="16933" y="372534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99467" y="2582333"/>
            <a:ext cx="186267" cy="160868"/>
          </a:xfrm>
          <a:custGeom>
            <a:avLst/>
            <a:gdLst/>
            <a:ahLst/>
            <a:cxnLst/>
            <a:rect l="0" t="0" r="0" b="0"/>
            <a:pathLst>
              <a:path w="186267" h="160868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0066" y="42334"/>
                </a:lnTo>
                <a:lnTo>
                  <a:pt x="101600" y="59267"/>
                </a:lnTo>
                <a:lnTo>
                  <a:pt x="84666" y="67734"/>
                </a:lnTo>
                <a:lnTo>
                  <a:pt x="76200" y="84667"/>
                </a:lnTo>
                <a:lnTo>
                  <a:pt x="67733" y="93134"/>
                </a:lnTo>
                <a:lnTo>
                  <a:pt x="59266" y="101600"/>
                </a:lnTo>
                <a:lnTo>
                  <a:pt x="50800" y="118534"/>
                </a:lnTo>
                <a:lnTo>
                  <a:pt x="50800" y="127000"/>
                </a:lnTo>
                <a:lnTo>
                  <a:pt x="50800" y="135467"/>
                </a:lnTo>
                <a:lnTo>
                  <a:pt x="50800" y="143934"/>
                </a:lnTo>
                <a:lnTo>
                  <a:pt x="59266" y="152400"/>
                </a:lnTo>
                <a:lnTo>
                  <a:pt x="76200" y="152400"/>
                </a:lnTo>
                <a:lnTo>
                  <a:pt x="84666" y="160867"/>
                </a:lnTo>
                <a:lnTo>
                  <a:pt x="110066" y="160867"/>
                </a:lnTo>
                <a:lnTo>
                  <a:pt x="127000" y="160867"/>
                </a:lnTo>
                <a:lnTo>
                  <a:pt x="143933" y="160867"/>
                </a:lnTo>
                <a:lnTo>
                  <a:pt x="160866" y="152400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86266" y="143934"/>
                </a:lnTo>
                <a:lnTo>
                  <a:pt x="186266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37667" y="1761067"/>
            <a:ext cx="254001" cy="355601"/>
          </a:xfrm>
          <a:custGeom>
            <a:avLst/>
            <a:gdLst/>
            <a:ahLst/>
            <a:cxnLst/>
            <a:rect l="0" t="0" r="0" b="0"/>
            <a:pathLst>
              <a:path w="254001" h="355601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0" y="59266"/>
                </a:lnTo>
                <a:lnTo>
                  <a:pt x="0" y="50800"/>
                </a:lnTo>
                <a:lnTo>
                  <a:pt x="8466" y="42333"/>
                </a:lnTo>
                <a:lnTo>
                  <a:pt x="16933" y="33866"/>
                </a:lnTo>
                <a:lnTo>
                  <a:pt x="25400" y="25400"/>
                </a:lnTo>
                <a:lnTo>
                  <a:pt x="42333" y="16933"/>
                </a:lnTo>
                <a:lnTo>
                  <a:pt x="67733" y="8466"/>
                </a:lnTo>
                <a:lnTo>
                  <a:pt x="93133" y="8466"/>
                </a:lnTo>
                <a:lnTo>
                  <a:pt x="118533" y="0"/>
                </a:lnTo>
                <a:lnTo>
                  <a:pt x="143933" y="0"/>
                </a:lnTo>
                <a:lnTo>
                  <a:pt x="169333" y="8466"/>
                </a:lnTo>
                <a:lnTo>
                  <a:pt x="186266" y="8466"/>
                </a:lnTo>
                <a:lnTo>
                  <a:pt x="203200" y="16933"/>
                </a:lnTo>
                <a:lnTo>
                  <a:pt x="211666" y="33866"/>
                </a:lnTo>
                <a:lnTo>
                  <a:pt x="220133" y="42333"/>
                </a:lnTo>
                <a:lnTo>
                  <a:pt x="228600" y="50800"/>
                </a:lnTo>
                <a:lnTo>
                  <a:pt x="220133" y="67733"/>
                </a:lnTo>
                <a:lnTo>
                  <a:pt x="220133" y="84666"/>
                </a:lnTo>
                <a:lnTo>
                  <a:pt x="211666" y="110066"/>
                </a:lnTo>
                <a:lnTo>
                  <a:pt x="203200" y="127000"/>
                </a:lnTo>
                <a:lnTo>
                  <a:pt x="177800" y="160866"/>
                </a:lnTo>
                <a:lnTo>
                  <a:pt x="160866" y="177800"/>
                </a:lnTo>
                <a:lnTo>
                  <a:pt x="135466" y="203200"/>
                </a:lnTo>
                <a:lnTo>
                  <a:pt x="110066" y="228600"/>
                </a:lnTo>
                <a:lnTo>
                  <a:pt x="93133" y="254000"/>
                </a:lnTo>
                <a:lnTo>
                  <a:pt x="84666" y="270933"/>
                </a:lnTo>
                <a:lnTo>
                  <a:pt x="76200" y="279400"/>
                </a:lnTo>
                <a:lnTo>
                  <a:pt x="76200" y="296333"/>
                </a:lnTo>
                <a:lnTo>
                  <a:pt x="76200" y="304800"/>
                </a:lnTo>
                <a:lnTo>
                  <a:pt x="93133" y="313266"/>
                </a:lnTo>
                <a:lnTo>
                  <a:pt x="101600" y="330200"/>
                </a:lnTo>
                <a:lnTo>
                  <a:pt x="118533" y="338666"/>
                </a:lnTo>
                <a:lnTo>
                  <a:pt x="135466" y="347133"/>
                </a:lnTo>
                <a:lnTo>
                  <a:pt x="152400" y="347133"/>
                </a:lnTo>
                <a:lnTo>
                  <a:pt x="169333" y="355600"/>
                </a:lnTo>
                <a:lnTo>
                  <a:pt x="186266" y="347133"/>
                </a:lnTo>
                <a:lnTo>
                  <a:pt x="203200" y="347133"/>
                </a:lnTo>
                <a:lnTo>
                  <a:pt x="220133" y="338666"/>
                </a:lnTo>
                <a:lnTo>
                  <a:pt x="237066" y="330200"/>
                </a:lnTo>
                <a:lnTo>
                  <a:pt x="237066" y="330200"/>
                </a:lnTo>
                <a:lnTo>
                  <a:pt x="254000" y="313266"/>
                </a:lnTo>
                <a:lnTo>
                  <a:pt x="254000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376333" y="1981200"/>
            <a:ext cx="186268" cy="448734"/>
          </a:xfrm>
          <a:custGeom>
            <a:avLst/>
            <a:gdLst/>
            <a:ahLst/>
            <a:cxnLst/>
            <a:rect l="0" t="0" r="0" b="0"/>
            <a:pathLst>
              <a:path w="186268" h="448734">
                <a:moveTo>
                  <a:pt x="8467" y="33867"/>
                </a:move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7" y="118533"/>
                </a:lnTo>
                <a:lnTo>
                  <a:pt x="16934" y="135467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4" y="143933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4" y="118533"/>
                </a:lnTo>
                <a:lnTo>
                  <a:pt x="76200" y="110067"/>
                </a:lnTo>
                <a:lnTo>
                  <a:pt x="84667" y="93133"/>
                </a:lnTo>
                <a:lnTo>
                  <a:pt x="93134" y="76200"/>
                </a:lnTo>
                <a:lnTo>
                  <a:pt x="93134" y="59267"/>
                </a:lnTo>
                <a:lnTo>
                  <a:pt x="101600" y="42333"/>
                </a:lnTo>
                <a:lnTo>
                  <a:pt x="110067" y="25400"/>
                </a:lnTo>
                <a:lnTo>
                  <a:pt x="118534" y="8467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43934" y="67733"/>
                </a:lnTo>
                <a:lnTo>
                  <a:pt x="152400" y="93133"/>
                </a:lnTo>
                <a:lnTo>
                  <a:pt x="160867" y="118533"/>
                </a:lnTo>
                <a:lnTo>
                  <a:pt x="160867" y="152400"/>
                </a:lnTo>
                <a:lnTo>
                  <a:pt x="177800" y="186267"/>
                </a:lnTo>
                <a:lnTo>
                  <a:pt x="186267" y="211667"/>
                </a:lnTo>
                <a:lnTo>
                  <a:pt x="186267" y="245533"/>
                </a:lnTo>
                <a:lnTo>
                  <a:pt x="186267" y="279400"/>
                </a:lnTo>
                <a:lnTo>
                  <a:pt x="186267" y="304800"/>
                </a:lnTo>
                <a:lnTo>
                  <a:pt x="177800" y="330200"/>
                </a:lnTo>
                <a:lnTo>
                  <a:pt x="169334" y="355600"/>
                </a:lnTo>
                <a:lnTo>
                  <a:pt x="152400" y="381000"/>
                </a:lnTo>
                <a:lnTo>
                  <a:pt x="143934" y="406400"/>
                </a:lnTo>
                <a:lnTo>
                  <a:pt x="127000" y="423333"/>
                </a:lnTo>
                <a:lnTo>
                  <a:pt x="101600" y="440267"/>
                </a:lnTo>
                <a:lnTo>
                  <a:pt x="93134" y="448733"/>
                </a:lnTo>
                <a:lnTo>
                  <a:pt x="76200" y="448733"/>
                </a:lnTo>
                <a:lnTo>
                  <a:pt x="59267" y="448733"/>
                </a:lnTo>
                <a:lnTo>
                  <a:pt x="50800" y="448733"/>
                </a:lnTo>
                <a:lnTo>
                  <a:pt x="33867" y="431800"/>
                </a:lnTo>
                <a:lnTo>
                  <a:pt x="25400" y="414867"/>
                </a:lnTo>
                <a:lnTo>
                  <a:pt x="25400" y="389467"/>
                </a:lnTo>
                <a:lnTo>
                  <a:pt x="16934" y="364067"/>
                </a:lnTo>
                <a:lnTo>
                  <a:pt x="16934" y="364067"/>
                </a:lnTo>
                <a:lnTo>
                  <a:pt x="16934" y="338667"/>
                </a:lnTo>
                <a:lnTo>
                  <a:pt x="16934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953000" y="2523067"/>
            <a:ext cx="1397001" cy="143934"/>
          </a:xfrm>
          <a:custGeom>
            <a:avLst/>
            <a:gdLst/>
            <a:ahLst/>
            <a:cxnLst/>
            <a:rect l="0" t="0" r="0" b="0"/>
            <a:pathLst>
              <a:path w="1397001" h="143934">
                <a:moveTo>
                  <a:pt x="0" y="118533"/>
                </a:move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8467" y="143933"/>
                </a:lnTo>
                <a:lnTo>
                  <a:pt x="8467" y="143933"/>
                </a:lnTo>
                <a:lnTo>
                  <a:pt x="25400" y="143933"/>
                </a:lnTo>
                <a:lnTo>
                  <a:pt x="42333" y="143933"/>
                </a:lnTo>
                <a:lnTo>
                  <a:pt x="67733" y="135466"/>
                </a:lnTo>
                <a:lnTo>
                  <a:pt x="93133" y="135466"/>
                </a:lnTo>
                <a:lnTo>
                  <a:pt x="127000" y="127000"/>
                </a:lnTo>
                <a:lnTo>
                  <a:pt x="160867" y="118533"/>
                </a:lnTo>
                <a:lnTo>
                  <a:pt x="203200" y="110066"/>
                </a:lnTo>
                <a:lnTo>
                  <a:pt x="245533" y="101600"/>
                </a:lnTo>
                <a:lnTo>
                  <a:pt x="296333" y="93133"/>
                </a:lnTo>
                <a:lnTo>
                  <a:pt x="347133" y="76200"/>
                </a:lnTo>
                <a:lnTo>
                  <a:pt x="406400" y="67733"/>
                </a:lnTo>
                <a:lnTo>
                  <a:pt x="465667" y="59266"/>
                </a:lnTo>
                <a:lnTo>
                  <a:pt x="533400" y="42333"/>
                </a:lnTo>
                <a:lnTo>
                  <a:pt x="601133" y="33866"/>
                </a:lnTo>
                <a:lnTo>
                  <a:pt x="668867" y="25400"/>
                </a:lnTo>
                <a:lnTo>
                  <a:pt x="736600" y="16933"/>
                </a:lnTo>
                <a:lnTo>
                  <a:pt x="804333" y="8466"/>
                </a:lnTo>
                <a:lnTo>
                  <a:pt x="872067" y="8466"/>
                </a:lnTo>
                <a:lnTo>
                  <a:pt x="931333" y="0"/>
                </a:lnTo>
                <a:lnTo>
                  <a:pt x="999067" y="0"/>
                </a:lnTo>
                <a:lnTo>
                  <a:pt x="1058333" y="0"/>
                </a:lnTo>
                <a:lnTo>
                  <a:pt x="1117600" y="0"/>
                </a:lnTo>
                <a:lnTo>
                  <a:pt x="1176867" y="0"/>
                </a:lnTo>
                <a:lnTo>
                  <a:pt x="1227667" y="8466"/>
                </a:lnTo>
                <a:lnTo>
                  <a:pt x="1278467" y="8466"/>
                </a:lnTo>
                <a:lnTo>
                  <a:pt x="1312333" y="8466"/>
                </a:lnTo>
                <a:lnTo>
                  <a:pt x="1346200" y="16933"/>
                </a:lnTo>
                <a:lnTo>
                  <a:pt x="1371600" y="16933"/>
                </a:lnTo>
                <a:lnTo>
                  <a:pt x="1388533" y="25400"/>
                </a:lnTo>
                <a:lnTo>
                  <a:pt x="1397000" y="25400"/>
                </a:lnTo>
                <a:lnTo>
                  <a:pt x="1397000" y="33866"/>
                </a:lnTo>
                <a:lnTo>
                  <a:pt x="1397000" y="33866"/>
                </a:lnTo>
                <a:lnTo>
                  <a:pt x="1397000" y="33866"/>
                </a:lnTo>
                <a:lnTo>
                  <a:pt x="1388533" y="42333"/>
                </a:lnTo>
                <a:lnTo>
                  <a:pt x="1388533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257800" y="3022600"/>
            <a:ext cx="160868" cy="169334"/>
          </a:xfrm>
          <a:custGeom>
            <a:avLst/>
            <a:gdLst/>
            <a:ahLst/>
            <a:cxnLst/>
            <a:rect l="0" t="0" r="0" b="0"/>
            <a:pathLst>
              <a:path w="160868" h="1693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33867" y="25400"/>
                </a:lnTo>
                <a:lnTo>
                  <a:pt x="42333" y="33867"/>
                </a:lnTo>
                <a:lnTo>
                  <a:pt x="59267" y="50800"/>
                </a:lnTo>
                <a:lnTo>
                  <a:pt x="76200" y="67733"/>
                </a:lnTo>
                <a:lnTo>
                  <a:pt x="93133" y="84667"/>
                </a:lnTo>
                <a:lnTo>
                  <a:pt x="101600" y="101600"/>
                </a:lnTo>
                <a:lnTo>
                  <a:pt x="110067" y="110067"/>
                </a:lnTo>
                <a:lnTo>
                  <a:pt x="127000" y="127000"/>
                </a:lnTo>
                <a:lnTo>
                  <a:pt x="135467" y="143933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60867" y="169333"/>
                </a:lnTo>
                <a:lnTo>
                  <a:pt x="160867" y="160867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32400" y="3056467"/>
            <a:ext cx="186268" cy="186267"/>
          </a:xfrm>
          <a:custGeom>
            <a:avLst/>
            <a:gdLst/>
            <a:ahLst/>
            <a:cxnLst/>
            <a:rect l="0" t="0" r="0" b="0"/>
            <a:pathLst>
              <a:path w="186268" h="186267">
                <a:moveTo>
                  <a:pt x="186267" y="0"/>
                </a:moveTo>
                <a:lnTo>
                  <a:pt x="186267" y="0"/>
                </a:lnTo>
                <a:lnTo>
                  <a:pt x="177800" y="8466"/>
                </a:lnTo>
                <a:lnTo>
                  <a:pt x="169333" y="16933"/>
                </a:lnTo>
                <a:lnTo>
                  <a:pt x="152400" y="33866"/>
                </a:lnTo>
                <a:lnTo>
                  <a:pt x="135467" y="42333"/>
                </a:lnTo>
                <a:lnTo>
                  <a:pt x="118533" y="59266"/>
                </a:lnTo>
                <a:lnTo>
                  <a:pt x="101600" y="67733"/>
                </a:lnTo>
                <a:lnTo>
                  <a:pt x="84667" y="84666"/>
                </a:lnTo>
                <a:lnTo>
                  <a:pt x="67733" y="101600"/>
                </a:lnTo>
                <a:lnTo>
                  <a:pt x="59267" y="118533"/>
                </a:lnTo>
                <a:lnTo>
                  <a:pt x="42333" y="135466"/>
                </a:lnTo>
                <a:lnTo>
                  <a:pt x="25400" y="152400"/>
                </a:lnTo>
                <a:lnTo>
                  <a:pt x="16933" y="160866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487333" y="2455333"/>
            <a:ext cx="67735" cy="67735"/>
          </a:xfrm>
          <a:custGeom>
            <a:avLst/>
            <a:gdLst/>
            <a:ahLst/>
            <a:cxnLst/>
            <a:rect l="0" t="0" r="0" b="0"/>
            <a:pathLst>
              <a:path w="67735" h="67735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4"/>
                </a:lnTo>
                <a:lnTo>
                  <a:pt x="8467" y="67734"/>
                </a:lnTo>
                <a:lnTo>
                  <a:pt x="16934" y="67734"/>
                </a:lnTo>
                <a:lnTo>
                  <a:pt x="16934" y="67734"/>
                </a:lnTo>
                <a:lnTo>
                  <a:pt x="25400" y="67734"/>
                </a:lnTo>
                <a:lnTo>
                  <a:pt x="33867" y="59267"/>
                </a:lnTo>
                <a:lnTo>
                  <a:pt x="42334" y="50800"/>
                </a:lnTo>
                <a:lnTo>
                  <a:pt x="42334" y="42334"/>
                </a:lnTo>
                <a:lnTo>
                  <a:pt x="42334" y="33867"/>
                </a:lnTo>
                <a:lnTo>
                  <a:pt x="42334" y="25400"/>
                </a:lnTo>
                <a:lnTo>
                  <a:pt x="42334" y="16934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8467" y="67734"/>
                </a:lnTo>
                <a:lnTo>
                  <a:pt x="16934" y="67734"/>
                </a:lnTo>
                <a:lnTo>
                  <a:pt x="25400" y="67734"/>
                </a:lnTo>
                <a:lnTo>
                  <a:pt x="33867" y="67734"/>
                </a:lnTo>
                <a:lnTo>
                  <a:pt x="42334" y="59267"/>
                </a:lnTo>
                <a:lnTo>
                  <a:pt x="50800" y="59267"/>
                </a:lnTo>
                <a:lnTo>
                  <a:pt x="59267" y="42334"/>
                </a:lnTo>
                <a:lnTo>
                  <a:pt x="59267" y="33867"/>
                </a:lnTo>
                <a:lnTo>
                  <a:pt x="59267" y="25400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8467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16934" y="59267"/>
                </a:lnTo>
                <a:lnTo>
                  <a:pt x="33867" y="59267"/>
                </a:lnTo>
                <a:lnTo>
                  <a:pt x="42334" y="59267"/>
                </a:lnTo>
                <a:lnTo>
                  <a:pt x="50800" y="50800"/>
                </a:lnTo>
                <a:lnTo>
                  <a:pt x="59267" y="50800"/>
                </a:lnTo>
                <a:lnTo>
                  <a:pt x="59267" y="42334"/>
                </a:lnTo>
                <a:lnTo>
                  <a:pt x="67734" y="33867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16934"/>
                </a:lnTo>
                <a:lnTo>
                  <a:pt x="67734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435600" y="2751667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16933" y="33866"/>
                </a:moveTo>
                <a:lnTo>
                  <a:pt x="16933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43933" y="16933"/>
                </a:lnTo>
                <a:lnTo>
                  <a:pt x="135467" y="25400"/>
                </a:lnTo>
                <a:lnTo>
                  <a:pt x="118533" y="25400"/>
                </a:lnTo>
                <a:lnTo>
                  <a:pt x="101600" y="33866"/>
                </a:lnTo>
                <a:lnTo>
                  <a:pt x="84667" y="42333"/>
                </a:lnTo>
                <a:lnTo>
                  <a:pt x="67733" y="42333"/>
                </a:lnTo>
                <a:lnTo>
                  <a:pt x="50800" y="50800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67733"/>
                </a:lnTo>
                <a:lnTo>
                  <a:pt x="42333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84666"/>
                </a:lnTo>
                <a:lnTo>
                  <a:pt x="84667" y="84666"/>
                </a:lnTo>
                <a:lnTo>
                  <a:pt x="101600" y="93133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52400" y="118533"/>
                </a:lnTo>
                <a:lnTo>
                  <a:pt x="143933" y="118533"/>
                </a:lnTo>
                <a:lnTo>
                  <a:pt x="143933" y="127000"/>
                </a:lnTo>
                <a:lnTo>
                  <a:pt x="135467" y="135466"/>
                </a:lnTo>
                <a:lnTo>
                  <a:pt x="118533" y="135466"/>
                </a:lnTo>
                <a:lnTo>
                  <a:pt x="101600" y="143933"/>
                </a:lnTo>
                <a:lnTo>
                  <a:pt x="84667" y="160866"/>
                </a:lnTo>
                <a:lnTo>
                  <a:pt x="59267" y="169333"/>
                </a:lnTo>
                <a:lnTo>
                  <a:pt x="42333" y="177800"/>
                </a:lnTo>
                <a:lnTo>
                  <a:pt x="16933" y="186266"/>
                </a:lnTo>
                <a:lnTo>
                  <a:pt x="16933" y="186266"/>
                </a:lnTo>
                <a:lnTo>
                  <a:pt x="8467" y="194733"/>
                </a:lnTo>
                <a:lnTo>
                  <a:pt x="8467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96467" y="1888067"/>
            <a:ext cx="296334" cy="42334"/>
          </a:xfrm>
          <a:custGeom>
            <a:avLst/>
            <a:gdLst/>
            <a:ahLst/>
            <a:cxnLst/>
            <a:rect l="0" t="0" r="0" b="0"/>
            <a:pathLst>
              <a:path w="296334" h="42334">
                <a:moveTo>
                  <a:pt x="16933" y="16933"/>
                </a:moveTo>
                <a:lnTo>
                  <a:pt x="16933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42333" y="42333"/>
                </a:lnTo>
                <a:lnTo>
                  <a:pt x="59266" y="33866"/>
                </a:lnTo>
                <a:lnTo>
                  <a:pt x="76200" y="33866"/>
                </a:lnTo>
                <a:lnTo>
                  <a:pt x="101600" y="33866"/>
                </a:lnTo>
                <a:lnTo>
                  <a:pt x="127000" y="25400"/>
                </a:lnTo>
                <a:lnTo>
                  <a:pt x="160866" y="25400"/>
                </a:lnTo>
                <a:lnTo>
                  <a:pt x="186266" y="16933"/>
                </a:lnTo>
                <a:lnTo>
                  <a:pt x="211666" y="16933"/>
                </a:lnTo>
                <a:lnTo>
                  <a:pt x="237066" y="8466"/>
                </a:lnTo>
                <a:lnTo>
                  <a:pt x="262466" y="8466"/>
                </a:lnTo>
                <a:lnTo>
                  <a:pt x="279400" y="0"/>
                </a:lnTo>
                <a:lnTo>
                  <a:pt x="279400" y="0"/>
                </a:lnTo>
                <a:lnTo>
                  <a:pt x="296333" y="0"/>
                </a:lnTo>
                <a:lnTo>
                  <a:pt x="296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985933" y="1701800"/>
            <a:ext cx="372535" cy="601134"/>
          </a:xfrm>
          <a:custGeom>
            <a:avLst/>
            <a:gdLst/>
            <a:ahLst/>
            <a:cxnLst/>
            <a:rect l="0" t="0" r="0" b="0"/>
            <a:pathLst>
              <a:path w="372535" h="601134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10067" y="8467"/>
                </a:lnTo>
                <a:lnTo>
                  <a:pt x="143934" y="8467"/>
                </a:lnTo>
                <a:lnTo>
                  <a:pt x="177800" y="16933"/>
                </a:lnTo>
                <a:lnTo>
                  <a:pt x="203200" y="16933"/>
                </a:lnTo>
                <a:lnTo>
                  <a:pt x="237067" y="25400"/>
                </a:lnTo>
                <a:lnTo>
                  <a:pt x="270934" y="33867"/>
                </a:lnTo>
                <a:lnTo>
                  <a:pt x="296334" y="50800"/>
                </a:lnTo>
                <a:lnTo>
                  <a:pt x="321734" y="67733"/>
                </a:lnTo>
                <a:lnTo>
                  <a:pt x="347134" y="76200"/>
                </a:lnTo>
                <a:lnTo>
                  <a:pt x="355600" y="93133"/>
                </a:lnTo>
                <a:lnTo>
                  <a:pt x="364067" y="110067"/>
                </a:lnTo>
                <a:lnTo>
                  <a:pt x="372534" y="135467"/>
                </a:lnTo>
                <a:lnTo>
                  <a:pt x="364067" y="152400"/>
                </a:lnTo>
                <a:lnTo>
                  <a:pt x="355600" y="177800"/>
                </a:lnTo>
                <a:lnTo>
                  <a:pt x="338667" y="194733"/>
                </a:lnTo>
                <a:lnTo>
                  <a:pt x="313267" y="220133"/>
                </a:lnTo>
                <a:lnTo>
                  <a:pt x="287867" y="245533"/>
                </a:lnTo>
                <a:lnTo>
                  <a:pt x="262467" y="262467"/>
                </a:lnTo>
                <a:lnTo>
                  <a:pt x="237067" y="279400"/>
                </a:lnTo>
                <a:lnTo>
                  <a:pt x="220134" y="296333"/>
                </a:lnTo>
                <a:lnTo>
                  <a:pt x="194734" y="313267"/>
                </a:lnTo>
                <a:lnTo>
                  <a:pt x="186267" y="330200"/>
                </a:lnTo>
                <a:lnTo>
                  <a:pt x="177800" y="338667"/>
                </a:lnTo>
                <a:lnTo>
                  <a:pt x="177800" y="347133"/>
                </a:lnTo>
                <a:lnTo>
                  <a:pt x="177800" y="347133"/>
                </a:lnTo>
                <a:lnTo>
                  <a:pt x="194734" y="355600"/>
                </a:lnTo>
                <a:lnTo>
                  <a:pt x="211667" y="355600"/>
                </a:lnTo>
                <a:lnTo>
                  <a:pt x="228600" y="355600"/>
                </a:lnTo>
                <a:lnTo>
                  <a:pt x="262467" y="364067"/>
                </a:lnTo>
                <a:lnTo>
                  <a:pt x="287867" y="364067"/>
                </a:lnTo>
                <a:lnTo>
                  <a:pt x="313267" y="372533"/>
                </a:lnTo>
                <a:lnTo>
                  <a:pt x="338667" y="381000"/>
                </a:lnTo>
                <a:lnTo>
                  <a:pt x="355600" y="389467"/>
                </a:lnTo>
                <a:lnTo>
                  <a:pt x="372534" y="406400"/>
                </a:lnTo>
                <a:lnTo>
                  <a:pt x="372534" y="414867"/>
                </a:lnTo>
                <a:lnTo>
                  <a:pt x="372534" y="431800"/>
                </a:lnTo>
                <a:lnTo>
                  <a:pt x="355600" y="448733"/>
                </a:lnTo>
                <a:lnTo>
                  <a:pt x="338667" y="465667"/>
                </a:lnTo>
                <a:lnTo>
                  <a:pt x="313267" y="482600"/>
                </a:lnTo>
                <a:lnTo>
                  <a:pt x="279400" y="499533"/>
                </a:lnTo>
                <a:lnTo>
                  <a:pt x="245534" y="516467"/>
                </a:lnTo>
                <a:lnTo>
                  <a:pt x="211667" y="533400"/>
                </a:lnTo>
                <a:lnTo>
                  <a:pt x="177800" y="558800"/>
                </a:lnTo>
                <a:lnTo>
                  <a:pt x="143934" y="567267"/>
                </a:lnTo>
                <a:lnTo>
                  <a:pt x="110067" y="584200"/>
                </a:lnTo>
                <a:lnTo>
                  <a:pt x="84667" y="592667"/>
                </a:lnTo>
                <a:lnTo>
                  <a:pt x="67734" y="601133"/>
                </a:lnTo>
                <a:lnTo>
                  <a:pt x="59267" y="601133"/>
                </a:lnTo>
                <a:lnTo>
                  <a:pt x="59267" y="601133"/>
                </a:lnTo>
                <a:lnTo>
                  <a:pt x="59267" y="601133"/>
                </a:lnTo>
                <a:lnTo>
                  <a:pt x="67734" y="592667"/>
                </a:lnTo>
                <a:lnTo>
                  <a:pt x="67734" y="592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426200" y="2023533"/>
            <a:ext cx="211668" cy="220135"/>
          </a:xfrm>
          <a:custGeom>
            <a:avLst/>
            <a:gdLst/>
            <a:ahLst/>
            <a:cxnLst/>
            <a:rect l="0" t="0" r="0" b="0"/>
            <a:pathLst>
              <a:path w="211668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33867"/>
                </a:lnTo>
                <a:lnTo>
                  <a:pt x="59267" y="50800"/>
                </a:lnTo>
                <a:lnTo>
                  <a:pt x="76200" y="67734"/>
                </a:lnTo>
                <a:lnTo>
                  <a:pt x="93134" y="93134"/>
                </a:lnTo>
                <a:lnTo>
                  <a:pt x="127000" y="118534"/>
                </a:lnTo>
                <a:lnTo>
                  <a:pt x="143933" y="143934"/>
                </a:lnTo>
                <a:lnTo>
                  <a:pt x="169334" y="169334"/>
                </a:lnTo>
                <a:lnTo>
                  <a:pt x="186267" y="186267"/>
                </a:lnTo>
                <a:lnTo>
                  <a:pt x="194733" y="203200"/>
                </a:lnTo>
                <a:lnTo>
                  <a:pt x="211667" y="211667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11667"/>
                </a:lnTo>
                <a:lnTo>
                  <a:pt x="2116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426200" y="2057400"/>
            <a:ext cx="262468" cy="287868"/>
          </a:xfrm>
          <a:custGeom>
            <a:avLst/>
            <a:gdLst/>
            <a:ahLst/>
            <a:cxnLst/>
            <a:rect l="0" t="0" r="0" b="0"/>
            <a:pathLst>
              <a:path w="262468" h="287868">
                <a:moveTo>
                  <a:pt x="254000" y="8467"/>
                </a:moveTo>
                <a:lnTo>
                  <a:pt x="262467" y="8467"/>
                </a:lnTo>
                <a:lnTo>
                  <a:pt x="262467" y="8467"/>
                </a:lnTo>
                <a:lnTo>
                  <a:pt x="262467" y="0"/>
                </a:lnTo>
                <a:lnTo>
                  <a:pt x="254000" y="8467"/>
                </a:lnTo>
                <a:lnTo>
                  <a:pt x="254000" y="8467"/>
                </a:lnTo>
                <a:lnTo>
                  <a:pt x="245534" y="16933"/>
                </a:lnTo>
                <a:lnTo>
                  <a:pt x="228600" y="25400"/>
                </a:lnTo>
                <a:lnTo>
                  <a:pt x="211667" y="42333"/>
                </a:lnTo>
                <a:lnTo>
                  <a:pt x="186267" y="67733"/>
                </a:lnTo>
                <a:lnTo>
                  <a:pt x="169334" y="93133"/>
                </a:lnTo>
                <a:lnTo>
                  <a:pt x="143933" y="127000"/>
                </a:lnTo>
                <a:lnTo>
                  <a:pt x="118533" y="152400"/>
                </a:lnTo>
                <a:lnTo>
                  <a:pt x="84666" y="186267"/>
                </a:lnTo>
                <a:lnTo>
                  <a:pt x="67733" y="211667"/>
                </a:lnTo>
                <a:lnTo>
                  <a:pt x="42333" y="245533"/>
                </a:lnTo>
                <a:lnTo>
                  <a:pt x="25400" y="262467"/>
                </a:lnTo>
                <a:lnTo>
                  <a:pt x="8467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8467" y="287867"/>
                </a:lnTo>
                <a:lnTo>
                  <a:pt x="8467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282267" y="2548467"/>
            <a:ext cx="584201" cy="16934"/>
          </a:xfrm>
          <a:custGeom>
            <a:avLst/>
            <a:gdLst/>
            <a:ahLst/>
            <a:cxnLst/>
            <a:rect l="0" t="0" r="0" b="0"/>
            <a:pathLst>
              <a:path w="584201" h="169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84666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52400" y="0"/>
                </a:lnTo>
                <a:lnTo>
                  <a:pt x="186266" y="0"/>
                </a:lnTo>
                <a:lnTo>
                  <a:pt x="211666" y="0"/>
                </a:lnTo>
                <a:lnTo>
                  <a:pt x="245533" y="0"/>
                </a:lnTo>
                <a:lnTo>
                  <a:pt x="270933" y="0"/>
                </a:lnTo>
                <a:lnTo>
                  <a:pt x="304799" y="0"/>
                </a:lnTo>
                <a:lnTo>
                  <a:pt x="330200" y="0"/>
                </a:lnTo>
                <a:lnTo>
                  <a:pt x="372533" y="0"/>
                </a:lnTo>
                <a:lnTo>
                  <a:pt x="397933" y="0"/>
                </a:lnTo>
                <a:lnTo>
                  <a:pt x="431800" y="0"/>
                </a:lnTo>
                <a:lnTo>
                  <a:pt x="457199" y="0"/>
                </a:lnTo>
                <a:lnTo>
                  <a:pt x="482600" y="0"/>
                </a:lnTo>
                <a:lnTo>
                  <a:pt x="508000" y="0"/>
                </a:lnTo>
                <a:lnTo>
                  <a:pt x="533399" y="0"/>
                </a:lnTo>
                <a:lnTo>
                  <a:pt x="558800" y="0"/>
                </a:lnTo>
                <a:lnTo>
                  <a:pt x="575733" y="8466"/>
                </a:lnTo>
                <a:lnTo>
                  <a:pt x="575733" y="8466"/>
                </a:lnTo>
                <a:lnTo>
                  <a:pt x="584200" y="8466"/>
                </a:lnTo>
                <a:lnTo>
                  <a:pt x="5842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827867" y="3843867"/>
            <a:ext cx="194734" cy="381001"/>
          </a:xfrm>
          <a:custGeom>
            <a:avLst/>
            <a:gdLst/>
            <a:ahLst/>
            <a:cxnLst/>
            <a:rect l="0" t="0" r="0" b="0"/>
            <a:pathLst>
              <a:path w="194734" h="381001">
                <a:moveTo>
                  <a:pt x="8466" y="33866"/>
                </a:moveTo>
                <a:lnTo>
                  <a:pt x="8466" y="33866"/>
                </a:lnTo>
                <a:lnTo>
                  <a:pt x="8466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16933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8466"/>
                </a:lnTo>
                <a:lnTo>
                  <a:pt x="169333" y="8466"/>
                </a:lnTo>
                <a:lnTo>
                  <a:pt x="177800" y="16933"/>
                </a:lnTo>
                <a:lnTo>
                  <a:pt x="177800" y="25400"/>
                </a:lnTo>
                <a:lnTo>
                  <a:pt x="169333" y="42333"/>
                </a:lnTo>
                <a:lnTo>
                  <a:pt x="169333" y="50800"/>
                </a:lnTo>
                <a:lnTo>
                  <a:pt x="152400" y="76200"/>
                </a:lnTo>
                <a:lnTo>
                  <a:pt x="135466" y="84666"/>
                </a:lnTo>
                <a:lnTo>
                  <a:pt x="118533" y="101600"/>
                </a:lnTo>
                <a:lnTo>
                  <a:pt x="101600" y="127000"/>
                </a:lnTo>
                <a:lnTo>
                  <a:pt x="84666" y="143933"/>
                </a:lnTo>
                <a:lnTo>
                  <a:pt x="67733" y="152400"/>
                </a:lnTo>
                <a:lnTo>
                  <a:pt x="59266" y="169333"/>
                </a:lnTo>
                <a:lnTo>
                  <a:pt x="50800" y="177800"/>
                </a:lnTo>
                <a:lnTo>
                  <a:pt x="50800" y="186266"/>
                </a:lnTo>
                <a:lnTo>
                  <a:pt x="50800" y="194733"/>
                </a:lnTo>
                <a:lnTo>
                  <a:pt x="59266" y="194733"/>
                </a:lnTo>
                <a:lnTo>
                  <a:pt x="67733" y="194733"/>
                </a:lnTo>
                <a:lnTo>
                  <a:pt x="76200" y="203200"/>
                </a:lnTo>
                <a:lnTo>
                  <a:pt x="93133" y="203200"/>
                </a:lnTo>
                <a:lnTo>
                  <a:pt x="118533" y="203200"/>
                </a:lnTo>
                <a:lnTo>
                  <a:pt x="135466" y="203200"/>
                </a:lnTo>
                <a:lnTo>
                  <a:pt x="152400" y="211666"/>
                </a:lnTo>
                <a:lnTo>
                  <a:pt x="169333" y="220133"/>
                </a:lnTo>
                <a:lnTo>
                  <a:pt x="186266" y="228600"/>
                </a:lnTo>
                <a:lnTo>
                  <a:pt x="194733" y="237066"/>
                </a:lnTo>
                <a:lnTo>
                  <a:pt x="194733" y="254000"/>
                </a:lnTo>
                <a:lnTo>
                  <a:pt x="194733" y="270933"/>
                </a:lnTo>
                <a:lnTo>
                  <a:pt x="186266" y="287866"/>
                </a:lnTo>
                <a:lnTo>
                  <a:pt x="169333" y="296333"/>
                </a:lnTo>
                <a:lnTo>
                  <a:pt x="152400" y="321733"/>
                </a:lnTo>
                <a:lnTo>
                  <a:pt x="135466" y="330200"/>
                </a:lnTo>
                <a:lnTo>
                  <a:pt x="118533" y="347133"/>
                </a:lnTo>
                <a:lnTo>
                  <a:pt x="93133" y="364066"/>
                </a:lnTo>
                <a:lnTo>
                  <a:pt x="76200" y="372533"/>
                </a:lnTo>
                <a:lnTo>
                  <a:pt x="67733" y="381000"/>
                </a:lnTo>
                <a:lnTo>
                  <a:pt x="67733" y="381000"/>
                </a:lnTo>
                <a:lnTo>
                  <a:pt x="59266" y="381000"/>
                </a:lnTo>
                <a:lnTo>
                  <a:pt x="59266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132667" y="4021667"/>
            <a:ext cx="152401" cy="169334"/>
          </a:xfrm>
          <a:custGeom>
            <a:avLst/>
            <a:gdLst/>
            <a:ahLst/>
            <a:cxnLst/>
            <a:rect l="0" t="0" r="0" b="0"/>
            <a:pathLst>
              <a:path w="152401" h="169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33866" y="33866"/>
                </a:lnTo>
                <a:lnTo>
                  <a:pt x="42333" y="42333"/>
                </a:lnTo>
                <a:lnTo>
                  <a:pt x="50800" y="59266"/>
                </a:lnTo>
                <a:lnTo>
                  <a:pt x="67733" y="76200"/>
                </a:lnTo>
                <a:lnTo>
                  <a:pt x="84666" y="84666"/>
                </a:lnTo>
                <a:lnTo>
                  <a:pt x="101600" y="101600"/>
                </a:lnTo>
                <a:lnTo>
                  <a:pt x="110066" y="118533"/>
                </a:lnTo>
                <a:lnTo>
                  <a:pt x="127000" y="135466"/>
                </a:lnTo>
                <a:lnTo>
                  <a:pt x="135466" y="152400"/>
                </a:lnTo>
                <a:lnTo>
                  <a:pt x="143933" y="160866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15733" y="4064000"/>
            <a:ext cx="127001" cy="160868"/>
          </a:xfrm>
          <a:custGeom>
            <a:avLst/>
            <a:gdLst/>
            <a:ahLst/>
            <a:cxnLst/>
            <a:rect l="0" t="0" r="0" b="0"/>
            <a:pathLst>
              <a:path w="127001" h="160868">
                <a:moveTo>
                  <a:pt x="127000" y="0"/>
                </a:moveTo>
                <a:lnTo>
                  <a:pt x="127000" y="8467"/>
                </a:lnTo>
                <a:lnTo>
                  <a:pt x="118534" y="16933"/>
                </a:lnTo>
                <a:lnTo>
                  <a:pt x="101600" y="33867"/>
                </a:lnTo>
                <a:lnTo>
                  <a:pt x="93134" y="42333"/>
                </a:lnTo>
                <a:lnTo>
                  <a:pt x="76200" y="59267"/>
                </a:lnTo>
                <a:lnTo>
                  <a:pt x="67734" y="67733"/>
                </a:lnTo>
                <a:lnTo>
                  <a:pt x="50800" y="93133"/>
                </a:lnTo>
                <a:lnTo>
                  <a:pt x="42334" y="110067"/>
                </a:lnTo>
                <a:lnTo>
                  <a:pt x="25400" y="127000"/>
                </a:lnTo>
                <a:lnTo>
                  <a:pt x="16934" y="143933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183467" y="3869267"/>
            <a:ext cx="211667" cy="211667"/>
          </a:xfrm>
          <a:custGeom>
            <a:avLst/>
            <a:gdLst/>
            <a:ahLst/>
            <a:cxnLst/>
            <a:rect l="0" t="0" r="0" b="0"/>
            <a:pathLst>
              <a:path w="211667" h="211667">
                <a:moveTo>
                  <a:pt x="0" y="194733"/>
                </a:moveTo>
                <a:lnTo>
                  <a:pt x="0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25400" y="211666"/>
                </a:lnTo>
                <a:lnTo>
                  <a:pt x="25400" y="211666"/>
                </a:lnTo>
                <a:lnTo>
                  <a:pt x="33866" y="211666"/>
                </a:lnTo>
                <a:lnTo>
                  <a:pt x="33866" y="203200"/>
                </a:lnTo>
                <a:lnTo>
                  <a:pt x="42333" y="203200"/>
                </a:lnTo>
                <a:lnTo>
                  <a:pt x="42333" y="194733"/>
                </a:lnTo>
                <a:lnTo>
                  <a:pt x="50800" y="186266"/>
                </a:lnTo>
                <a:lnTo>
                  <a:pt x="50800" y="177800"/>
                </a:lnTo>
                <a:lnTo>
                  <a:pt x="59266" y="169333"/>
                </a:lnTo>
                <a:lnTo>
                  <a:pt x="67733" y="160866"/>
                </a:lnTo>
                <a:lnTo>
                  <a:pt x="76200" y="143933"/>
                </a:lnTo>
                <a:lnTo>
                  <a:pt x="84666" y="135466"/>
                </a:lnTo>
                <a:lnTo>
                  <a:pt x="101600" y="118533"/>
                </a:lnTo>
                <a:lnTo>
                  <a:pt x="110066" y="101600"/>
                </a:lnTo>
                <a:lnTo>
                  <a:pt x="118533" y="93133"/>
                </a:lnTo>
                <a:lnTo>
                  <a:pt x="135466" y="67733"/>
                </a:lnTo>
                <a:lnTo>
                  <a:pt x="152400" y="59266"/>
                </a:lnTo>
                <a:lnTo>
                  <a:pt x="160866" y="42333"/>
                </a:lnTo>
                <a:lnTo>
                  <a:pt x="177800" y="25400"/>
                </a:lnTo>
                <a:lnTo>
                  <a:pt x="194733" y="16933"/>
                </a:lnTo>
                <a:lnTo>
                  <a:pt x="203200" y="8466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479800" y="3979333"/>
            <a:ext cx="127001" cy="33868"/>
          </a:xfrm>
          <a:custGeom>
            <a:avLst/>
            <a:gdLst/>
            <a:ahLst/>
            <a:cxnLst/>
            <a:rect l="0" t="0" r="0" b="0"/>
            <a:pathLst>
              <a:path w="127001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110067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733800" y="3750733"/>
            <a:ext cx="160868" cy="245535"/>
          </a:xfrm>
          <a:custGeom>
            <a:avLst/>
            <a:gdLst/>
            <a:ahLst/>
            <a:cxnLst/>
            <a:rect l="0" t="0" r="0" b="0"/>
            <a:pathLst>
              <a:path w="160868" h="245535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59267"/>
                </a:lnTo>
                <a:lnTo>
                  <a:pt x="93133" y="76200"/>
                </a:lnTo>
                <a:lnTo>
                  <a:pt x="84667" y="84667"/>
                </a:lnTo>
                <a:lnTo>
                  <a:pt x="76200" y="110067"/>
                </a:lnTo>
                <a:lnTo>
                  <a:pt x="59267" y="127000"/>
                </a:lnTo>
                <a:lnTo>
                  <a:pt x="50800" y="143934"/>
                </a:lnTo>
                <a:lnTo>
                  <a:pt x="33867" y="160867"/>
                </a:lnTo>
                <a:lnTo>
                  <a:pt x="25400" y="177800"/>
                </a:lnTo>
                <a:lnTo>
                  <a:pt x="16933" y="194734"/>
                </a:lnTo>
                <a:lnTo>
                  <a:pt x="16933" y="203200"/>
                </a:lnTo>
                <a:lnTo>
                  <a:pt x="25400" y="220134"/>
                </a:lnTo>
                <a:lnTo>
                  <a:pt x="25400" y="228600"/>
                </a:lnTo>
                <a:lnTo>
                  <a:pt x="33867" y="237067"/>
                </a:lnTo>
                <a:lnTo>
                  <a:pt x="50800" y="237067"/>
                </a:lnTo>
                <a:lnTo>
                  <a:pt x="67733" y="245534"/>
                </a:lnTo>
                <a:lnTo>
                  <a:pt x="84667" y="245534"/>
                </a:lnTo>
                <a:lnTo>
                  <a:pt x="101600" y="245534"/>
                </a:lnTo>
                <a:lnTo>
                  <a:pt x="118533" y="245534"/>
                </a:lnTo>
                <a:lnTo>
                  <a:pt x="135467" y="237067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60867" y="220134"/>
                </a:lnTo>
                <a:lnTo>
                  <a:pt x="160867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852333" y="3962400"/>
            <a:ext cx="177801" cy="389468"/>
          </a:xfrm>
          <a:custGeom>
            <a:avLst/>
            <a:gdLst/>
            <a:ahLst/>
            <a:cxnLst/>
            <a:rect l="0" t="0" r="0" b="0"/>
            <a:pathLst>
              <a:path w="177801" h="389468">
                <a:moveTo>
                  <a:pt x="76200" y="0"/>
                </a:moveTo>
                <a:lnTo>
                  <a:pt x="76200" y="0"/>
                </a:lnTo>
                <a:lnTo>
                  <a:pt x="76200" y="16933"/>
                </a:lnTo>
                <a:lnTo>
                  <a:pt x="67734" y="25400"/>
                </a:lnTo>
                <a:lnTo>
                  <a:pt x="67734" y="42333"/>
                </a:lnTo>
                <a:lnTo>
                  <a:pt x="59267" y="59267"/>
                </a:lnTo>
                <a:lnTo>
                  <a:pt x="59267" y="76200"/>
                </a:lnTo>
                <a:lnTo>
                  <a:pt x="59267" y="84667"/>
                </a:lnTo>
                <a:lnTo>
                  <a:pt x="67734" y="93133"/>
                </a:lnTo>
                <a:lnTo>
                  <a:pt x="67734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84667" y="101600"/>
                </a:lnTo>
                <a:lnTo>
                  <a:pt x="93134" y="93133"/>
                </a:lnTo>
                <a:lnTo>
                  <a:pt x="101600" y="76200"/>
                </a:lnTo>
                <a:lnTo>
                  <a:pt x="110067" y="59267"/>
                </a:lnTo>
                <a:lnTo>
                  <a:pt x="127000" y="42333"/>
                </a:lnTo>
                <a:lnTo>
                  <a:pt x="135467" y="33867"/>
                </a:lnTo>
                <a:lnTo>
                  <a:pt x="143934" y="33867"/>
                </a:lnTo>
                <a:lnTo>
                  <a:pt x="143934" y="33867"/>
                </a:lnTo>
                <a:lnTo>
                  <a:pt x="152400" y="33867"/>
                </a:lnTo>
                <a:lnTo>
                  <a:pt x="160867" y="42333"/>
                </a:lnTo>
                <a:lnTo>
                  <a:pt x="160867" y="59267"/>
                </a:lnTo>
                <a:lnTo>
                  <a:pt x="169334" y="84667"/>
                </a:lnTo>
                <a:lnTo>
                  <a:pt x="169334" y="110067"/>
                </a:lnTo>
                <a:lnTo>
                  <a:pt x="177800" y="135467"/>
                </a:lnTo>
                <a:lnTo>
                  <a:pt x="177800" y="169333"/>
                </a:lnTo>
                <a:lnTo>
                  <a:pt x="177800" y="194733"/>
                </a:lnTo>
                <a:lnTo>
                  <a:pt x="177800" y="228600"/>
                </a:lnTo>
                <a:lnTo>
                  <a:pt x="169334" y="262467"/>
                </a:lnTo>
                <a:lnTo>
                  <a:pt x="160867" y="287867"/>
                </a:lnTo>
                <a:lnTo>
                  <a:pt x="152400" y="304800"/>
                </a:lnTo>
                <a:lnTo>
                  <a:pt x="135467" y="330200"/>
                </a:lnTo>
                <a:lnTo>
                  <a:pt x="118534" y="347133"/>
                </a:lnTo>
                <a:lnTo>
                  <a:pt x="93134" y="364067"/>
                </a:lnTo>
                <a:lnTo>
                  <a:pt x="76200" y="381000"/>
                </a:lnTo>
                <a:lnTo>
                  <a:pt x="50800" y="389467"/>
                </a:lnTo>
                <a:lnTo>
                  <a:pt x="33867" y="389467"/>
                </a:lnTo>
                <a:lnTo>
                  <a:pt x="16934" y="381000"/>
                </a:lnTo>
                <a:lnTo>
                  <a:pt x="16934" y="381000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979333" y="3699933"/>
            <a:ext cx="220135" cy="499535"/>
          </a:xfrm>
          <a:custGeom>
            <a:avLst/>
            <a:gdLst/>
            <a:ahLst/>
            <a:cxnLst/>
            <a:rect l="0" t="0" r="0" b="0"/>
            <a:pathLst>
              <a:path w="220135" h="4995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33867" y="25400"/>
                </a:lnTo>
                <a:lnTo>
                  <a:pt x="59267" y="42334"/>
                </a:lnTo>
                <a:lnTo>
                  <a:pt x="76200" y="59267"/>
                </a:lnTo>
                <a:lnTo>
                  <a:pt x="101600" y="76200"/>
                </a:lnTo>
                <a:lnTo>
                  <a:pt x="127000" y="101600"/>
                </a:lnTo>
                <a:lnTo>
                  <a:pt x="160867" y="127000"/>
                </a:lnTo>
                <a:lnTo>
                  <a:pt x="177800" y="160867"/>
                </a:lnTo>
                <a:lnTo>
                  <a:pt x="203200" y="203200"/>
                </a:lnTo>
                <a:lnTo>
                  <a:pt x="220134" y="245534"/>
                </a:lnTo>
                <a:lnTo>
                  <a:pt x="220134" y="287867"/>
                </a:lnTo>
                <a:lnTo>
                  <a:pt x="220134" y="321734"/>
                </a:lnTo>
                <a:lnTo>
                  <a:pt x="211667" y="364067"/>
                </a:lnTo>
                <a:lnTo>
                  <a:pt x="194734" y="397934"/>
                </a:lnTo>
                <a:lnTo>
                  <a:pt x="177800" y="423334"/>
                </a:lnTo>
                <a:lnTo>
                  <a:pt x="143934" y="448734"/>
                </a:lnTo>
                <a:lnTo>
                  <a:pt x="127000" y="474134"/>
                </a:lnTo>
                <a:lnTo>
                  <a:pt x="93134" y="491067"/>
                </a:lnTo>
                <a:lnTo>
                  <a:pt x="93134" y="491067"/>
                </a:lnTo>
                <a:lnTo>
                  <a:pt x="76200" y="499534"/>
                </a:lnTo>
                <a:lnTo>
                  <a:pt x="76200" y="499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489200" y="3750733"/>
            <a:ext cx="203201" cy="651935"/>
          </a:xfrm>
          <a:custGeom>
            <a:avLst/>
            <a:gdLst/>
            <a:ahLst/>
            <a:cxnLst/>
            <a:rect l="0" t="0" r="0" b="0"/>
            <a:pathLst>
              <a:path w="203201" h="651935">
                <a:moveTo>
                  <a:pt x="203200" y="0"/>
                </a:moveTo>
                <a:lnTo>
                  <a:pt x="203200" y="0"/>
                </a:lnTo>
                <a:lnTo>
                  <a:pt x="194733" y="0"/>
                </a:lnTo>
                <a:lnTo>
                  <a:pt x="186267" y="0"/>
                </a:lnTo>
                <a:lnTo>
                  <a:pt x="177800" y="8467"/>
                </a:lnTo>
                <a:lnTo>
                  <a:pt x="160867" y="16934"/>
                </a:lnTo>
                <a:lnTo>
                  <a:pt x="143933" y="25400"/>
                </a:lnTo>
                <a:lnTo>
                  <a:pt x="127000" y="50800"/>
                </a:lnTo>
                <a:lnTo>
                  <a:pt x="110067" y="76200"/>
                </a:lnTo>
                <a:lnTo>
                  <a:pt x="84667" y="110067"/>
                </a:lnTo>
                <a:lnTo>
                  <a:pt x="67733" y="152400"/>
                </a:lnTo>
                <a:lnTo>
                  <a:pt x="50800" y="194734"/>
                </a:lnTo>
                <a:lnTo>
                  <a:pt x="33867" y="245534"/>
                </a:lnTo>
                <a:lnTo>
                  <a:pt x="25400" y="296334"/>
                </a:lnTo>
                <a:lnTo>
                  <a:pt x="16933" y="347134"/>
                </a:lnTo>
                <a:lnTo>
                  <a:pt x="0" y="397934"/>
                </a:lnTo>
                <a:lnTo>
                  <a:pt x="0" y="440267"/>
                </a:lnTo>
                <a:lnTo>
                  <a:pt x="8467" y="491067"/>
                </a:lnTo>
                <a:lnTo>
                  <a:pt x="16933" y="533400"/>
                </a:lnTo>
                <a:lnTo>
                  <a:pt x="33867" y="567267"/>
                </a:lnTo>
                <a:lnTo>
                  <a:pt x="59267" y="601134"/>
                </a:lnTo>
                <a:lnTo>
                  <a:pt x="93133" y="626534"/>
                </a:lnTo>
                <a:lnTo>
                  <a:pt x="135467" y="643467"/>
                </a:lnTo>
                <a:lnTo>
                  <a:pt x="135467" y="643467"/>
                </a:lnTo>
                <a:lnTo>
                  <a:pt x="177800" y="651934"/>
                </a:lnTo>
                <a:lnTo>
                  <a:pt x="177800" y="651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24867" y="3716867"/>
            <a:ext cx="186267" cy="389467"/>
          </a:xfrm>
          <a:custGeom>
            <a:avLst/>
            <a:gdLst/>
            <a:ahLst/>
            <a:cxnLst/>
            <a:rect l="0" t="0" r="0" b="0"/>
            <a:pathLst>
              <a:path w="186267" h="389467">
                <a:moveTo>
                  <a:pt x="110066" y="0"/>
                </a:moveTo>
                <a:lnTo>
                  <a:pt x="110066" y="0"/>
                </a:lnTo>
                <a:lnTo>
                  <a:pt x="101600" y="8466"/>
                </a:lnTo>
                <a:lnTo>
                  <a:pt x="93133" y="8466"/>
                </a:lnTo>
                <a:lnTo>
                  <a:pt x="84666" y="16933"/>
                </a:lnTo>
                <a:lnTo>
                  <a:pt x="76200" y="25400"/>
                </a:lnTo>
                <a:lnTo>
                  <a:pt x="59266" y="33866"/>
                </a:lnTo>
                <a:lnTo>
                  <a:pt x="50800" y="59266"/>
                </a:lnTo>
                <a:lnTo>
                  <a:pt x="33866" y="76200"/>
                </a:lnTo>
                <a:lnTo>
                  <a:pt x="25400" y="101600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94733"/>
                </a:lnTo>
                <a:lnTo>
                  <a:pt x="0" y="220133"/>
                </a:lnTo>
                <a:lnTo>
                  <a:pt x="0" y="254000"/>
                </a:lnTo>
                <a:lnTo>
                  <a:pt x="0" y="279400"/>
                </a:lnTo>
                <a:lnTo>
                  <a:pt x="8466" y="304800"/>
                </a:lnTo>
                <a:lnTo>
                  <a:pt x="25400" y="321733"/>
                </a:lnTo>
                <a:lnTo>
                  <a:pt x="42333" y="347133"/>
                </a:lnTo>
                <a:lnTo>
                  <a:pt x="67733" y="364066"/>
                </a:lnTo>
                <a:lnTo>
                  <a:pt x="93133" y="372533"/>
                </a:lnTo>
                <a:lnTo>
                  <a:pt x="118533" y="381000"/>
                </a:lnTo>
                <a:lnTo>
                  <a:pt x="152400" y="389466"/>
                </a:lnTo>
                <a:lnTo>
                  <a:pt x="152400" y="389466"/>
                </a:lnTo>
                <a:lnTo>
                  <a:pt x="186266" y="389466"/>
                </a:lnTo>
                <a:lnTo>
                  <a:pt x="186266" y="389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02667" y="3750733"/>
            <a:ext cx="152401" cy="313268"/>
          </a:xfrm>
          <a:custGeom>
            <a:avLst/>
            <a:gdLst/>
            <a:ahLst/>
            <a:cxnLst/>
            <a:rect l="0" t="0" r="0" b="0"/>
            <a:pathLst>
              <a:path w="152401" h="313268">
                <a:moveTo>
                  <a:pt x="16933" y="0"/>
                </a:move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25400"/>
                </a:lnTo>
                <a:lnTo>
                  <a:pt x="118533" y="25400"/>
                </a:lnTo>
                <a:lnTo>
                  <a:pt x="135466" y="25400"/>
                </a:lnTo>
                <a:lnTo>
                  <a:pt x="143933" y="42334"/>
                </a:lnTo>
                <a:lnTo>
                  <a:pt x="143933" y="50800"/>
                </a:lnTo>
                <a:lnTo>
                  <a:pt x="143933" y="59267"/>
                </a:lnTo>
                <a:lnTo>
                  <a:pt x="143933" y="67734"/>
                </a:lnTo>
                <a:lnTo>
                  <a:pt x="135466" y="84667"/>
                </a:lnTo>
                <a:lnTo>
                  <a:pt x="118533" y="93134"/>
                </a:lnTo>
                <a:lnTo>
                  <a:pt x="101600" y="110067"/>
                </a:lnTo>
                <a:lnTo>
                  <a:pt x="76200" y="127000"/>
                </a:lnTo>
                <a:lnTo>
                  <a:pt x="59266" y="135467"/>
                </a:lnTo>
                <a:lnTo>
                  <a:pt x="42333" y="152400"/>
                </a:lnTo>
                <a:lnTo>
                  <a:pt x="33866" y="160867"/>
                </a:lnTo>
                <a:lnTo>
                  <a:pt x="25400" y="169334"/>
                </a:lnTo>
                <a:lnTo>
                  <a:pt x="33866" y="169334"/>
                </a:lnTo>
                <a:lnTo>
                  <a:pt x="33866" y="169334"/>
                </a:lnTo>
                <a:lnTo>
                  <a:pt x="42333" y="177800"/>
                </a:lnTo>
                <a:lnTo>
                  <a:pt x="59266" y="177800"/>
                </a:lnTo>
                <a:lnTo>
                  <a:pt x="76200" y="177800"/>
                </a:lnTo>
                <a:lnTo>
                  <a:pt x="93133" y="186267"/>
                </a:lnTo>
                <a:lnTo>
                  <a:pt x="110066" y="194734"/>
                </a:lnTo>
                <a:lnTo>
                  <a:pt x="127000" y="203200"/>
                </a:lnTo>
                <a:lnTo>
                  <a:pt x="143933" y="211667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52400" y="245534"/>
                </a:lnTo>
                <a:lnTo>
                  <a:pt x="152400" y="262467"/>
                </a:lnTo>
                <a:lnTo>
                  <a:pt x="135466" y="270934"/>
                </a:lnTo>
                <a:lnTo>
                  <a:pt x="127000" y="279400"/>
                </a:lnTo>
                <a:lnTo>
                  <a:pt x="110066" y="287867"/>
                </a:lnTo>
                <a:lnTo>
                  <a:pt x="93133" y="304800"/>
                </a:lnTo>
                <a:lnTo>
                  <a:pt x="76200" y="304800"/>
                </a:lnTo>
                <a:lnTo>
                  <a:pt x="59266" y="313267"/>
                </a:lnTo>
                <a:lnTo>
                  <a:pt x="50800" y="313267"/>
                </a:lnTo>
                <a:lnTo>
                  <a:pt x="33866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766733" y="3725333"/>
            <a:ext cx="16935" cy="279401"/>
          </a:xfrm>
          <a:custGeom>
            <a:avLst/>
            <a:gdLst/>
            <a:ahLst/>
            <a:cxnLst/>
            <a:rect l="0" t="0" r="0" b="0"/>
            <a:pathLst>
              <a:path w="16935" h="279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8600"/>
                </a:lnTo>
                <a:lnTo>
                  <a:pt x="8467" y="245534"/>
                </a:lnTo>
                <a:lnTo>
                  <a:pt x="0" y="262467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648200" y="3869267"/>
            <a:ext cx="254001" cy="50801"/>
          </a:xfrm>
          <a:custGeom>
            <a:avLst/>
            <a:gdLst/>
            <a:ahLst/>
            <a:cxnLst/>
            <a:rect l="0" t="0" r="0" b="0"/>
            <a:pathLst>
              <a:path w="254001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33867" y="50800"/>
                </a:lnTo>
                <a:lnTo>
                  <a:pt x="50800" y="42333"/>
                </a:lnTo>
                <a:lnTo>
                  <a:pt x="67733" y="33866"/>
                </a:lnTo>
                <a:lnTo>
                  <a:pt x="93133" y="33866"/>
                </a:lnTo>
                <a:lnTo>
                  <a:pt x="110067" y="25400"/>
                </a:lnTo>
                <a:lnTo>
                  <a:pt x="135467" y="25400"/>
                </a:lnTo>
                <a:lnTo>
                  <a:pt x="160867" y="16933"/>
                </a:lnTo>
                <a:lnTo>
                  <a:pt x="177800" y="16933"/>
                </a:lnTo>
                <a:lnTo>
                  <a:pt x="203200" y="8466"/>
                </a:lnTo>
                <a:lnTo>
                  <a:pt x="220133" y="8466"/>
                </a:lnTo>
                <a:lnTo>
                  <a:pt x="237067" y="8466"/>
                </a:lnTo>
                <a:lnTo>
                  <a:pt x="245533" y="0"/>
                </a:lnTo>
                <a:lnTo>
                  <a:pt x="245533" y="0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953000" y="3708400"/>
            <a:ext cx="228601" cy="338668"/>
          </a:xfrm>
          <a:custGeom>
            <a:avLst/>
            <a:gdLst/>
            <a:ahLst/>
            <a:cxnLst/>
            <a:rect l="0" t="0" r="0" b="0"/>
            <a:pathLst>
              <a:path w="228601" h="3386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50800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25400"/>
                </a:lnTo>
                <a:lnTo>
                  <a:pt x="127000" y="33867"/>
                </a:lnTo>
                <a:lnTo>
                  <a:pt x="135467" y="50800"/>
                </a:lnTo>
                <a:lnTo>
                  <a:pt x="143933" y="67733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35467" y="127000"/>
                </a:lnTo>
                <a:lnTo>
                  <a:pt x="127000" y="143933"/>
                </a:lnTo>
                <a:lnTo>
                  <a:pt x="110067" y="169333"/>
                </a:lnTo>
                <a:lnTo>
                  <a:pt x="93133" y="194733"/>
                </a:lnTo>
                <a:lnTo>
                  <a:pt x="76200" y="211667"/>
                </a:lnTo>
                <a:lnTo>
                  <a:pt x="59267" y="237067"/>
                </a:lnTo>
                <a:lnTo>
                  <a:pt x="42333" y="254000"/>
                </a:lnTo>
                <a:lnTo>
                  <a:pt x="33867" y="270933"/>
                </a:lnTo>
                <a:lnTo>
                  <a:pt x="25400" y="287867"/>
                </a:lnTo>
                <a:lnTo>
                  <a:pt x="25400" y="304800"/>
                </a:lnTo>
                <a:lnTo>
                  <a:pt x="33867" y="313267"/>
                </a:lnTo>
                <a:lnTo>
                  <a:pt x="50800" y="321733"/>
                </a:lnTo>
                <a:lnTo>
                  <a:pt x="67733" y="330200"/>
                </a:lnTo>
                <a:lnTo>
                  <a:pt x="76200" y="338667"/>
                </a:lnTo>
                <a:lnTo>
                  <a:pt x="93133" y="338667"/>
                </a:lnTo>
                <a:lnTo>
                  <a:pt x="118533" y="330200"/>
                </a:lnTo>
                <a:lnTo>
                  <a:pt x="135467" y="330200"/>
                </a:lnTo>
                <a:lnTo>
                  <a:pt x="152400" y="321733"/>
                </a:lnTo>
                <a:lnTo>
                  <a:pt x="177800" y="313267"/>
                </a:lnTo>
                <a:lnTo>
                  <a:pt x="194733" y="304800"/>
                </a:lnTo>
                <a:lnTo>
                  <a:pt x="203200" y="296333"/>
                </a:lnTo>
                <a:lnTo>
                  <a:pt x="220133" y="279400"/>
                </a:lnTo>
                <a:lnTo>
                  <a:pt x="220133" y="279400"/>
                </a:lnTo>
                <a:lnTo>
                  <a:pt x="228600" y="270933"/>
                </a:lnTo>
                <a:lnTo>
                  <a:pt x="22860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130800" y="3920067"/>
            <a:ext cx="135468" cy="372534"/>
          </a:xfrm>
          <a:custGeom>
            <a:avLst/>
            <a:gdLst/>
            <a:ahLst/>
            <a:cxnLst/>
            <a:rect l="0" t="0" r="0" b="0"/>
            <a:pathLst>
              <a:path w="135468" h="372534">
                <a:moveTo>
                  <a:pt x="50800" y="0"/>
                </a:moveTo>
                <a:lnTo>
                  <a:pt x="50800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42333"/>
                </a:lnTo>
                <a:lnTo>
                  <a:pt x="42333" y="50800"/>
                </a:lnTo>
                <a:lnTo>
                  <a:pt x="42333" y="67733"/>
                </a:lnTo>
                <a:lnTo>
                  <a:pt x="42333" y="84666"/>
                </a:lnTo>
                <a:lnTo>
                  <a:pt x="42333" y="93133"/>
                </a:lnTo>
                <a:lnTo>
                  <a:pt x="42333" y="101600"/>
                </a:lnTo>
                <a:lnTo>
                  <a:pt x="50800" y="110066"/>
                </a:lnTo>
                <a:lnTo>
                  <a:pt x="50800" y="110066"/>
                </a:lnTo>
                <a:lnTo>
                  <a:pt x="59267" y="118533"/>
                </a:lnTo>
                <a:lnTo>
                  <a:pt x="59267" y="118533"/>
                </a:lnTo>
                <a:lnTo>
                  <a:pt x="67733" y="118533"/>
                </a:lnTo>
                <a:lnTo>
                  <a:pt x="76200" y="110066"/>
                </a:lnTo>
                <a:lnTo>
                  <a:pt x="84667" y="101600"/>
                </a:lnTo>
                <a:lnTo>
                  <a:pt x="93133" y="84666"/>
                </a:lnTo>
                <a:lnTo>
                  <a:pt x="101600" y="76200"/>
                </a:lnTo>
                <a:lnTo>
                  <a:pt x="110067" y="59266"/>
                </a:lnTo>
                <a:lnTo>
                  <a:pt x="110067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27000" y="59266"/>
                </a:lnTo>
                <a:lnTo>
                  <a:pt x="127000" y="76200"/>
                </a:lnTo>
                <a:lnTo>
                  <a:pt x="127000" y="93133"/>
                </a:lnTo>
                <a:lnTo>
                  <a:pt x="135467" y="118533"/>
                </a:lnTo>
                <a:lnTo>
                  <a:pt x="135467" y="143933"/>
                </a:lnTo>
                <a:lnTo>
                  <a:pt x="135467" y="169333"/>
                </a:lnTo>
                <a:lnTo>
                  <a:pt x="135467" y="194733"/>
                </a:lnTo>
                <a:lnTo>
                  <a:pt x="135467" y="228600"/>
                </a:lnTo>
                <a:lnTo>
                  <a:pt x="127000" y="254000"/>
                </a:lnTo>
                <a:lnTo>
                  <a:pt x="118533" y="287866"/>
                </a:lnTo>
                <a:lnTo>
                  <a:pt x="110067" y="304800"/>
                </a:lnTo>
                <a:lnTo>
                  <a:pt x="101600" y="330200"/>
                </a:lnTo>
                <a:lnTo>
                  <a:pt x="84667" y="347133"/>
                </a:lnTo>
                <a:lnTo>
                  <a:pt x="76200" y="355600"/>
                </a:lnTo>
                <a:lnTo>
                  <a:pt x="59267" y="364066"/>
                </a:lnTo>
                <a:lnTo>
                  <a:pt x="42333" y="372533"/>
                </a:lnTo>
                <a:lnTo>
                  <a:pt x="25400" y="372533"/>
                </a:lnTo>
                <a:lnTo>
                  <a:pt x="16933" y="364066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215467" y="3581400"/>
            <a:ext cx="279401" cy="457201"/>
          </a:xfrm>
          <a:custGeom>
            <a:avLst/>
            <a:gdLst/>
            <a:ahLst/>
            <a:cxnLst/>
            <a:rect l="0" t="0" r="0" b="0"/>
            <a:pathLst>
              <a:path w="279401" h="457201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16933"/>
                </a:lnTo>
                <a:lnTo>
                  <a:pt x="59266" y="25400"/>
                </a:lnTo>
                <a:lnTo>
                  <a:pt x="84666" y="33867"/>
                </a:lnTo>
                <a:lnTo>
                  <a:pt x="110066" y="50800"/>
                </a:lnTo>
                <a:lnTo>
                  <a:pt x="143933" y="67733"/>
                </a:lnTo>
                <a:lnTo>
                  <a:pt x="177800" y="93133"/>
                </a:lnTo>
                <a:lnTo>
                  <a:pt x="203200" y="110067"/>
                </a:lnTo>
                <a:lnTo>
                  <a:pt x="228600" y="135467"/>
                </a:lnTo>
                <a:lnTo>
                  <a:pt x="254000" y="169333"/>
                </a:lnTo>
                <a:lnTo>
                  <a:pt x="270933" y="194733"/>
                </a:lnTo>
                <a:lnTo>
                  <a:pt x="279400" y="228600"/>
                </a:lnTo>
                <a:lnTo>
                  <a:pt x="279400" y="254000"/>
                </a:lnTo>
                <a:lnTo>
                  <a:pt x="279400" y="279400"/>
                </a:lnTo>
                <a:lnTo>
                  <a:pt x="270933" y="304800"/>
                </a:lnTo>
                <a:lnTo>
                  <a:pt x="254000" y="338667"/>
                </a:lnTo>
                <a:lnTo>
                  <a:pt x="237066" y="364067"/>
                </a:lnTo>
                <a:lnTo>
                  <a:pt x="211666" y="389467"/>
                </a:lnTo>
                <a:lnTo>
                  <a:pt x="194733" y="406400"/>
                </a:lnTo>
                <a:lnTo>
                  <a:pt x="177800" y="431800"/>
                </a:lnTo>
                <a:lnTo>
                  <a:pt x="160866" y="448733"/>
                </a:lnTo>
                <a:lnTo>
                  <a:pt x="160866" y="448733"/>
                </a:lnTo>
                <a:lnTo>
                  <a:pt x="152400" y="457200"/>
                </a:lnTo>
                <a:lnTo>
                  <a:pt x="152400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563533" y="3962400"/>
            <a:ext cx="84668" cy="127001"/>
          </a:xfrm>
          <a:custGeom>
            <a:avLst/>
            <a:gdLst/>
            <a:ahLst/>
            <a:cxnLst/>
            <a:rect l="0" t="0" r="0" b="0"/>
            <a:pathLst>
              <a:path w="84668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42333"/>
                </a:lnTo>
                <a:lnTo>
                  <a:pt x="33867" y="59267"/>
                </a:lnTo>
                <a:lnTo>
                  <a:pt x="42334" y="67733"/>
                </a:lnTo>
                <a:lnTo>
                  <a:pt x="50800" y="84667"/>
                </a:lnTo>
                <a:lnTo>
                  <a:pt x="59267" y="93133"/>
                </a:lnTo>
                <a:lnTo>
                  <a:pt x="76200" y="110067"/>
                </a:lnTo>
                <a:lnTo>
                  <a:pt x="76200" y="118533"/>
                </a:lnTo>
                <a:lnTo>
                  <a:pt x="76200" y="118533"/>
                </a:lnTo>
                <a:lnTo>
                  <a:pt x="84667" y="127000"/>
                </a:lnTo>
                <a:lnTo>
                  <a:pt x="84667" y="118533"/>
                </a:lnTo>
                <a:lnTo>
                  <a:pt x="84667" y="118533"/>
                </a:lnTo>
                <a:lnTo>
                  <a:pt x="84667" y="118533"/>
                </a:lnTo>
                <a:lnTo>
                  <a:pt x="84667" y="110067"/>
                </a:lnTo>
                <a:lnTo>
                  <a:pt x="84667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512733" y="4013200"/>
            <a:ext cx="135468" cy="143934"/>
          </a:xfrm>
          <a:custGeom>
            <a:avLst/>
            <a:gdLst/>
            <a:ahLst/>
            <a:cxnLst/>
            <a:rect l="0" t="0" r="0" b="0"/>
            <a:pathLst>
              <a:path w="135468" h="143934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18534" y="25400"/>
                </a:lnTo>
                <a:lnTo>
                  <a:pt x="101600" y="33867"/>
                </a:lnTo>
                <a:lnTo>
                  <a:pt x="93134" y="50800"/>
                </a:lnTo>
                <a:lnTo>
                  <a:pt x="76200" y="67733"/>
                </a:lnTo>
                <a:lnTo>
                  <a:pt x="59267" y="84667"/>
                </a:lnTo>
                <a:lnTo>
                  <a:pt x="42334" y="101600"/>
                </a:lnTo>
                <a:lnTo>
                  <a:pt x="25400" y="118533"/>
                </a:lnTo>
                <a:lnTo>
                  <a:pt x="16934" y="135467"/>
                </a:lnTo>
                <a:lnTo>
                  <a:pt x="16934" y="135467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231467" y="3572933"/>
            <a:ext cx="220134" cy="169335"/>
          </a:xfrm>
          <a:custGeom>
            <a:avLst/>
            <a:gdLst/>
            <a:ahLst/>
            <a:cxnLst/>
            <a:rect l="0" t="0" r="0" b="0"/>
            <a:pathLst>
              <a:path w="220134" h="169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0800" y="33867"/>
                </a:lnTo>
                <a:lnTo>
                  <a:pt x="67733" y="50800"/>
                </a:lnTo>
                <a:lnTo>
                  <a:pt x="84666" y="67734"/>
                </a:lnTo>
                <a:lnTo>
                  <a:pt x="110066" y="84667"/>
                </a:lnTo>
                <a:lnTo>
                  <a:pt x="127000" y="101600"/>
                </a:lnTo>
                <a:lnTo>
                  <a:pt x="152400" y="118534"/>
                </a:lnTo>
                <a:lnTo>
                  <a:pt x="160866" y="127000"/>
                </a:lnTo>
                <a:lnTo>
                  <a:pt x="177800" y="143934"/>
                </a:lnTo>
                <a:lnTo>
                  <a:pt x="194733" y="152400"/>
                </a:lnTo>
                <a:lnTo>
                  <a:pt x="203200" y="160867"/>
                </a:lnTo>
                <a:lnTo>
                  <a:pt x="211666" y="160867"/>
                </a:lnTo>
                <a:lnTo>
                  <a:pt x="211666" y="160867"/>
                </a:lnTo>
                <a:lnTo>
                  <a:pt x="220133" y="169334"/>
                </a:lnTo>
                <a:lnTo>
                  <a:pt x="220133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155267" y="3623733"/>
            <a:ext cx="237067" cy="237068"/>
          </a:xfrm>
          <a:custGeom>
            <a:avLst/>
            <a:gdLst/>
            <a:ahLst/>
            <a:cxnLst/>
            <a:rect l="0" t="0" r="0" b="0"/>
            <a:pathLst>
              <a:path w="237067" h="237068">
                <a:moveTo>
                  <a:pt x="237066" y="0"/>
                </a:moveTo>
                <a:lnTo>
                  <a:pt x="237066" y="0"/>
                </a:lnTo>
                <a:lnTo>
                  <a:pt x="228600" y="0"/>
                </a:lnTo>
                <a:lnTo>
                  <a:pt x="220133" y="0"/>
                </a:lnTo>
                <a:lnTo>
                  <a:pt x="203200" y="0"/>
                </a:lnTo>
                <a:lnTo>
                  <a:pt x="186266" y="8467"/>
                </a:lnTo>
                <a:lnTo>
                  <a:pt x="169333" y="16934"/>
                </a:lnTo>
                <a:lnTo>
                  <a:pt x="160866" y="33867"/>
                </a:lnTo>
                <a:lnTo>
                  <a:pt x="143933" y="50800"/>
                </a:lnTo>
                <a:lnTo>
                  <a:pt x="127000" y="76200"/>
                </a:lnTo>
                <a:lnTo>
                  <a:pt x="110066" y="93134"/>
                </a:lnTo>
                <a:lnTo>
                  <a:pt x="93133" y="118534"/>
                </a:lnTo>
                <a:lnTo>
                  <a:pt x="76200" y="135467"/>
                </a:lnTo>
                <a:lnTo>
                  <a:pt x="67733" y="160867"/>
                </a:lnTo>
                <a:lnTo>
                  <a:pt x="50800" y="186267"/>
                </a:lnTo>
                <a:lnTo>
                  <a:pt x="33866" y="203200"/>
                </a:lnTo>
                <a:lnTo>
                  <a:pt x="16933" y="211667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502400" y="3149600"/>
            <a:ext cx="465667" cy="177801"/>
          </a:xfrm>
          <a:custGeom>
            <a:avLst/>
            <a:gdLst/>
            <a:ahLst/>
            <a:cxnLst/>
            <a:rect l="0" t="0" r="0" b="0"/>
            <a:pathLst>
              <a:path w="465667" h="1778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93134" y="0"/>
                </a:lnTo>
                <a:lnTo>
                  <a:pt x="118533" y="0"/>
                </a:lnTo>
                <a:lnTo>
                  <a:pt x="143933" y="0"/>
                </a:lnTo>
                <a:lnTo>
                  <a:pt x="169334" y="0"/>
                </a:lnTo>
                <a:lnTo>
                  <a:pt x="194733" y="8467"/>
                </a:lnTo>
                <a:lnTo>
                  <a:pt x="211667" y="16933"/>
                </a:lnTo>
                <a:lnTo>
                  <a:pt x="228600" y="16933"/>
                </a:lnTo>
                <a:lnTo>
                  <a:pt x="237066" y="25400"/>
                </a:lnTo>
                <a:lnTo>
                  <a:pt x="254000" y="33867"/>
                </a:lnTo>
                <a:lnTo>
                  <a:pt x="254000" y="42333"/>
                </a:lnTo>
                <a:lnTo>
                  <a:pt x="245534" y="50800"/>
                </a:lnTo>
                <a:lnTo>
                  <a:pt x="237066" y="59267"/>
                </a:lnTo>
                <a:lnTo>
                  <a:pt x="228600" y="76200"/>
                </a:lnTo>
                <a:lnTo>
                  <a:pt x="211667" y="84667"/>
                </a:lnTo>
                <a:lnTo>
                  <a:pt x="194733" y="101600"/>
                </a:lnTo>
                <a:lnTo>
                  <a:pt x="177800" y="110067"/>
                </a:lnTo>
                <a:lnTo>
                  <a:pt x="169334" y="127000"/>
                </a:lnTo>
                <a:lnTo>
                  <a:pt x="160866" y="135467"/>
                </a:lnTo>
                <a:lnTo>
                  <a:pt x="160866" y="143933"/>
                </a:lnTo>
                <a:lnTo>
                  <a:pt x="169334" y="152400"/>
                </a:lnTo>
                <a:lnTo>
                  <a:pt x="177800" y="152400"/>
                </a:lnTo>
                <a:lnTo>
                  <a:pt x="203200" y="152400"/>
                </a:lnTo>
                <a:lnTo>
                  <a:pt x="228600" y="152400"/>
                </a:lnTo>
                <a:lnTo>
                  <a:pt x="254000" y="152400"/>
                </a:lnTo>
                <a:lnTo>
                  <a:pt x="287867" y="152400"/>
                </a:lnTo>
                <a:lnTo>
                  <a:pt x="321734" y="152400"/>
                </a:lnTo>
                <a:lnTo>
                  <a:pt x="355600" y="152400"/>
                </a:lnTo>
                <a:lnTo>
                  <a:pt x="389466" y="152400"/>
                </a:lnTo>
                <a:lnTo>
                  <a:pt x="423333" y="160867"/>
                </a:lnTo>
                <a:lnTo>
                  <a:pt x="440267" y="169333"/>
                </a:lnTo>
                <a:lnTo>
                  <a:pt x="440267" y="169333"/>
                </a:lnTo>
                <a:lnTo>
                  <a:pt x="465666" y="177800"/>
                </a:lnTo>
                <a:lnTo>
                  <a:pt x="465666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816600" y="3852333"/>
            <a:ext cx="1676401" cy="270935"/>
          </a:xfrm>
          <a:custGeom>
            <a:avLst/>
            <a:gdLst/>
            <a:ahLst/>
            <a:cxnLst/>
            <a:rect l="0" t="0" r="0" b="0"/>
            <a:pathLst>
              <a:path w="1676401" h="270935">
                <a:moveTo>
                  <a:pt x="16933" y="262467"/>
                </a:moveTo>
                <a:lnTo>
                  <a:pt x="16933" y="270934"/>
                </a:lnTo>
                <a:lnTo>
                  <a:pt x="8467" y="270934"/>
                </a:lnTo>
                <a:lnTo>
                  <a:pt x="8467" y="270934"/>
                </a:lnTo>
                <a:lnTo>
                  <a:pt x="8467" y="270934"/>
                </a:lnTo>
                <a:lnTo>
                  <a:pt x="0" y="270934"/>
                </a:lnTo>
                <a:lnTo>
                  <a:pt x="8467" y="270934"/>
                </a:lnTo>
                <a:lnTo>
                  <a:pt x="8467" y="270934"/>
                </a:lnTo>
                <a:lnTo>
                  <a:pt x="16933" y="270934"/>
                </a:lnTo>
                <a:lnTo>
                  <a:pt x="25400" y="262467"/>
                </a:lnTo>
                <a:lnTo>
                  <a:pt x="42333" y="254000"/>
                </a:lnTo>
                <a:lnTo>
                  <a:pt x="67733" y="245534"/>
                </a:lnTo>
                <a:lnTo>
                  <a:pt x="93133" y="237067"/>
                </a:lnTo>
                <a:lnTo>
                  <a:pt x="135467" y="220134"/>
                </a:lnTo>
                <a:lnTo>
                  <a:pt x="177800" y="211667"/>
                </a:lnTo>
                <a:lnTo>
                  <a:pt x="228600" y="186267"/>
                </a:lnTo>
                <a:lnTo>
                  <a:pt x="287867" y="169334"/>
                </a:lnTo>
                <a:lnTo>
                  <a:pt x="355600" y="152400"/>
                </a:lnTo>
                <a:lnTo>
                  <a:pt x="431800" y="127000"/>
                </a:lnTo>
                <a:lnTo>
                  <a:pt x="516467" y="110067"/>
                </a:lnTo>
                <a:lnTo>
                  <a:pt x="601133" y="84667"/>
                </a:lnTo>
                <a:lnTo>
                  <a:pt x="694266" y="67734"/>
                </a:lnTo>
                <a:lnTo>
                  <a:pt x="787400" y="50800"/>
                </a:lnTo>
                <a:lnTo>
                  <a:pt x="889000" y="33867"/>
                </a:lnTo>
                <a:lnTo>
                  <a:pt x="982133" y="25400"/>
                </a:lnTo>
                <a:lnTo>
                  <a:pt x="1083734" y="8467"/>
                </a:lnTo>
                <a:lnTo>
                  <a:pt x="1176867" y="0"/>
                </a:lnTo>
                <a:lnTo>
                  <a:pt x="1270000" y="0"/>
                </a:lnTo>
                <a:lnTo>
                  <a:pt x="1354667" y="0"/>
                </a:lnTo>
                <a:lnTo>
                  <a:pt x="1430867" y="0"/>
                </a:lnTo>
                <a:lnTo>
                  <a:pt x="1498600" y="0"/>
                </a:lnTo>
                <a:lnTo>
                  <a:pt x="1557867" y="0"/>
                </a:lnTo>
                <a:lnTo>
                  <a:pt x="1600200" y="8467"/>
                </a:lnTo>
                <a:lnTo>
                  <a:pt x="1642533" y="8467"/>
                </a:lnTo>
                <a:lnTo>
                  <a:pt x="1659467" y="8467"/>
                </a:lnTo>
                <a:lnTo>
                  <a:pt x="1676400" y="16934"/>
                </a:lnTo>
                <a:lnTo>
                  <a:pt x="1676400" y="16934"/>
                </a:lnTo>
                <a:lnTo>
                  <a:pt x="1676400" y="16934"/>
                </a:lnTo>
                <a:lnTo>
                  <a:pt x="1676400" y="16934"/>
                </a:lnTo>
                <a:lnTo>
                  <a:pt x="1667933" y="16934"/>
                </a:lnTo>
                <a:lnTo>
                  <a:pt x="16679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503333" y="4495800"/>
            <a:ext cx="313268" cy="499534"/>
          </a:xfrm>
          <a:custGeom>
            <a:avLst/>
            <a:gdLst/>
            <a:ahLst/>
            <a:cxnLst/>
            <a:rect l="0" t="0" r="0" b="0"/>
            <a:pathLst>
              <a:path w="313268" h="499534">
                <a:moveTo>
                  <a:pt x="16934" y="135467"/>
                </a:moveTo>
                <a:lnTo>
                  <a:pt x="16934" y="135467"/>
                </a:lnTo>
                <a:lnTo>
                  <a:pt x="16934" y="135467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8467" y="110067"/>
                </a:lnTo>
                <a:lnTo>
                  <a:pt x="16934" y="110067"/>
                </a:lnTo>
                <a:lnTo>
                  <a:pt x="33867" y="93133"/>
                </a:lnTo>
                <a:lnTo>
                  <a:pt x="50800" y="84667"/>
                </a:lnTo>
                <a:lnTo>
                  <a:pt x="67734" y="76200"/>
                </a:lnTo>
                <a:lnTo>
                  <a:pt x="93134" y="59267"/>
                </a:lnTo>
                <a:lnTo>
                  <a:pt x="118534" y="50800"/>
                </a:lnTo>
                <a:lnTo>
                  <a:pt x="135467" y="33867"/>
                </a:lnTo>
                <a:lnTo>
                  <a:pt x="160867" y="25400"/>
                </a:lnTo>
                <a:lnTo>
                  <a:pt x="186267" y="16933"/>
                </a:lnTo>
                <a:lnTo>
                  <a:pt x="211667" y="8467"/>
                </a:lnTo>
                <a:lnTo>
                  <a:pt x="228600" y="0"/>
                </a:lnTo>
                <a:lnTo>
                  <a:pt x="245534" y="0"/>
                </a:lnTo>
                <a:lnTo>
                  <a:pt x="254000" y="0"/>
                </a:lnTo>
                <a:lnTo>
                  <a:pt x="262467" y="8467"/>
                </a:lnTo>
                <a:lnTo>
                  <a:pt x="262467" y="16933"/>
                </a:lnTo>
                <a:lnTo>
                  <a:pt x="254000" y="25400"/>
                </a:lnTo>
                <a:lnTo>
                  <a:pt x="245534" y="42333"/>
                </a:lnTo>
                <a:lnTo>
                  <a:pt x="237067" y="67733"/>
                </a:lnTo>
                <a:lnTo>
                  <a:pt x="220134" y="84667"/>
                </a:lnTo>
                <a:lnTo>
                  <a:pt x="194734" y="110067"/>
                </a:lnTo>
                <a:lnTo>
                  <a:pt x="177800" y="135467"/>
                </a:lnTo>
                <a:lnTo>
                  <a:pt x="160867" y="152400"/>
                </a:lnTo>
                <a:lnTo>
                  <a:pt x="135467" y="169333"/>
                </a:lnTo>
                <a:lnTo>
                  <a:pt x="127000" y="186267"/>
                </a:lnTo>
                <a:lnTo>
                  <a:pt x="118534" y="203200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27000" y="220133"/>
                </a:lnTo>
                <a:lnTo>
                  <a:pt x="135467" y="211667"/>
                </a:lnTo>
                <a:lnTo>
                  <a:pt x="160867" y="211667"/>
                </a:lnTo>
                <a:lnTo>
                  <a:pt x="177800" y="203200"/>
                </a:lnTo>
                <a:lnTo>
                  <a:pt x="203200" y="203200"/>
                </a:lnTo>
                <a:lnTo>
                  <a:pt x="228600" y="194733"/>
                </a:lnTo>
                <a:lnTo>
                  <a:pt x="254000" y="194733"/>
                </a:lnTo>
                <a:lnTo>
                  <a:pt x="270934" y="194733"/>
                </a:lnTo>
                <a:lnTo>
                  <a:pt x="287867" y="194733"/>
                </a:lnTo>
                <a:lnTo>
                  <a:pt x="304800" y="203200"/>
                </a:lnTo>
                <a:lnTo>
                  <a:pt x="313267" y="211667"/>
                </a:lnTo>
                <a:lnTo>
                  <a:pt x="313267" y="228600"/>
                </a:lnTo>
                <a:lnTo>
                  <a:pt x="304800" y="245533"/>
                </a:lnTo>
                <a:lnTo>
                  <a:pt x="287867" y="262467"/>
                </a:lnTo>
                <a:lnTo>
                  <a:pt x="270934" y="296333"/>
                </a:lnTo>
                <a:lnTo>
                  <a:pt x="237067" y="321733"/>
                </a:lnTo>
                <a:lnTo>
                  <a:pt x="211667" y="347133"/>
                </a:lnTo>
                <a:lnTo>
                  <a:pt x="177800" y="381000"/>
                </a:lnTo>
                <a:lnTo>
                  <a:pt x="143934" y="406400"/>
                </a:lnTo>
                <a:lnTo>
                  <a:pt x="118534" y="431800"/>
                </a:lnTo>
                <a:lnTo>
                  <a:pt x="93134" y="457200"/>
                </a:lnTo>
                <a:lnTo>
                  <a:pt x="67734" y="474133"/>
                </a:lnTo>
                <a:lnTo>
                  <a:pt x="59267" y="491067"/>
                </a:lnTo>
                <a:lnTo>
                  <a:pt x="59267" y="491067"/>
                </a:lnTo>
                <a:lnTo>
                  <a:pt x="42334" y="499533"/>
                </a:lnTo>
                <a:lnTo>
                  <a:pt x="42334" y="499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909733" y="4673600"/>
            <a:ext cx="245535" cy="127001"/>
          </a:xfrm>
          <a:custGeom>
            <a:avLst/>
            <a:gdLst/>
            <a:ahLst/>
            <a:cxnLst/>
            <a:rect l="0" t="0" r="0" b="0"/>
            <a:pathLst>
              <a:path w="245535" h="1270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16933"/>
                </a:lnTo>
                <a:lnTo>
                  <a:pt x="59267" y="25400"/>
                </a:lnTo>
                <a:lnTo>
                  <a:pt x="84667" y="42333"/>
                </a:lnTo>
                <a:lnTo>
                  <a:pt x="101600" y="50800"/>
                </a:lnTo>
                <a:lnTo>
                  <a:pt x="118534" y="67733"/>
                </a:lnTo>
                <a:lnTo>
                  <a:pt x="152400" y="76200"/>
                </a:lnTo>
                <a:lnTo>
                  <a:pt x="169334" y="93133"/>
                </a:lnTo>
                <a:lnTo>
                  <a:pt x="194734" y="101600"/>
                </a:lnTo>
                <a:lnTo>
                  <a:pt x="203200" y="110067"/>
                </a:lnTo>
                <a:lnTo>
                  <a:pt x="220134" y="118533"/>
                </a:lnTo>
                <a:lnTo>
                  <a:pt x="228600" y="127000"/>
                </a:lnTo>
                <a:lnTo>
                  <a:pt x="237067" y="127000"/>
                </a:lnTo>
                <a:lnTo>
                  <a:pt x="245534" y="127000"/>
                </a:lnTo>
                <a:lnTo>
                  <a:pt x="245534" y="127000"/>
                </a:lnTo>
                <a:lnTo>
                  <a:pt x="245534" y="127000"/>
                </a:lnTo>
                <a:lnTo>
                  <a:pt x="245534" y="118533"/>
                </a:lnTo>
                <a:lnTo>
                  <a:pt x="245534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909733" y="4665133"/>
            <a:ext cx="186268" cy="262468"/>
          </a:xfrm>
          <a:custGeom>
            <a:avLst/>
            <a:gdLst/>
            <a:ahLst/>
            <a:cxnLst/>
            <a:rect l="0" t="0" r="0" b="0"/>
            <a:pathLst>
              <a:path w="186268" h="262468">
                <a:moveTo>
                  <a:pt x="186267" y="0"/>
                </a:moveTo>
                <a:lnTo>
                  <a:pt x="177800" y="8467"/>
                </a:lnTo>
                <a:lnTo>
                  <a:pt x="169334" y="8467"/>
                </a:lnTo>
                <a:lnTo>
                  <a:pt x="160867" y="16934"/>
                </a:lnTo>
                <a:lnTo>
                  <a:pt x="152400" y="25400"/>
                </a:lnTo>
                <a:lnTo>
                  <a:pt x="143934" y="33867"/>
                </a:lnTo>
                <a:lnTo>
                  <a:pt x="135467" y="50800"/>
                </a:lnTo>
                <a:lnTo>
                  <a:pt x="127000" y="67734"/>
                </a:lnTo>
                <a:lnTo>
                  <a:pt x="118534" y="93134"/>
                </a:lnTo>
                <a:lnTo>
                  <a:pt x="110067" y="118534"/>
                </a:lnTo>
                <a:lnTo>
                  <a:pt x="93134" y="135467"/>
                </a:lnTo>
                <a:lnTo>
                  <a:pt x="84667" y="160867"/>
                </a:lnTo>
                <a:lnTo>
                  <a:pt x="67734" y="186267"/>
                </a:lnTo>
                <a:lnTo>
                  <a:pt x="59267" y="203200"/>
                </a:lnTo>
                <a:lnTo>
                  <a:pt x="42334" y="220134"/>
                </a:lnTo>
                <a:lnTo>
                  <a:pt x="33867" y="237067"/>
                </a:lnTo>
                <a:lnTo>
                  <a:pt x="25400" y="254000"/>
                </a:lnTo>
                <a:lnTo>
                  <a:pt x="16934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197600" y="4572000"/>
            <a:ext cx="127001" cy="50801"/>
          </a:xfrm>
          <a:custGeom>
            <a:avLst/>
            <a:gdLst/>
            <a:ahLst/>
            <a:cxnLst/>
            <a:rect l="0" t="0" r="0" b="0"/>
            <a:pathLst>
              <a:path w="127001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42333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50800" y="25400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316133" y="4343400"/>
            <a:ext cx="220135" cy="397934"/>
          </a:xfrm>
          <a:custGeom>
            <a:avLst/>
            <a:gdLst/>
            <a:ahLst/>
            <a:cxnLst/>
            <a:rect l="0" t="0" r="0" b="0"/>
            <a:pathLst>
              <a:path w="220135" h="397934">
                <a:moveTo>
                  <a:pt x="0" y="50800"/>
                </a:moveTo>
                <a:lnTo>
                  <a:pt x="8467" y="42333"/>
                </a:lnTo>
                <a:lnTo>
                  <a:pt x="16934" y="33867"/>
                </a:lnTo>
                <a:lnTo>
                  <a:pt x="25400" y="25400"/>
                </a:lnTo>
                <a:lnTo>
                  <a:pt x="50800" y="16933"/>
                </a:lnTo>
                <a:lnTo>
                  <a:pt x="76200" y="8467"/>
                </a:lnTo>
                <a:lnTo>
                  <a:pt x="93134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69334" y="16933"/>
                </a:lnTo>
                <a:lnTo>
                  <a:pt x="177800" y="25400"/>
                </a:lnTo>
                <a:lnTo>
                  <a:pt x="186267" y="42333"/>
                </a:lnTo>
                <a:lnTo>
                  <a:pt x="194733" y="59267"/>
                </a:lnTo>
                <a:lnTo>
                  <a:pt x="186267" y="76200"/>
                </a:lnTo>
                <a:lnTo>
                  <a:pt x="177800" y="101600"/>
                </a:lnTo>
                <a:lnTo>
                  <a:pt x="169334" y="127000"/>
                </a:lnTo>
                <a:lnTo>
                  <a:pt x="152400" y="152400"/>
                </a:lnTo>
                <a:lnTo>
                  <a:pt x="127000" y="177800"/>
                </a:lnTo>
                <a:lnTo>
                  <a:pt x="110067" y="211667"/>
                </a:lnTo>
                <a:lnTo>
                  <a:pt x="93134" y="237067"/>
                </a:lnTo>
                <a:lnTo>
                  <a:pt x="76200" y="262467"/>
                </a:lnTo>
                <a:lnTo>
                  <a:pt x="59267" y="296333"/>
                </a:lnTo>
                <a:lnTo>
                  <a:pt x="50800" y="321733"/>
                </a:lnTo>
                <a:lnTo>
                  <a:pt x="42334" y="347133"/>
                </a:lnTo>
                <a:lnTo>
                  <a:pt x="33867" y="364067"/>
                </a:lnTo>
                <a:lnTo>
                  <a:pt x="33867" y="381000"/>
                </a:lnTo>
                <a:lnTo>
                  <a:pt x="42334" y="389467"/>
                </a:lnTo>
                <a:lnTo>
                  <a:pt x="50800" y="397933"/>
                </a:lnTo>
                <a:lnTo>
                  <a:pt x="67734" y="397933"/>
                </a:lnTo>
                <a:lnTo>
                  <a:pt x="84667" y="397933"/>
                </a:lnTo>
                <a:lnTo>
                  <a:pt x="110067" y="389467"/>
                </a:lnTo>
                <a:lnTo>
                  <a:pt x="127000" y="381000"/>
                </a:lnTo>
                <a:lnTo>
                  <a:pt x="152400" y="372533"/>
                </a:lnTo>
                <a:lnTo>
                  <a:pt x="177800" y="364067"/>
                </a:lnTo>
                <a:lnTo>
                  <a:pt x="194733" y="355600"/>
                </a:lnTo>
                <a:lnTo>
                  <a:pt x="211667" y="347133"/>
                </a:lnTo>
                <a:lnTo>
                  <a:pt x="211667" y="347133"/>
                </a:lnTo>
                <a:lnTo>
                  <a:pt x="220134" y="338667"/>
                </a:lnTo>
                <a:lnTo>
                  <a:pt x="220134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536267" y="4648200"/>
            <a:ext cx="194734" cy="381001"/>
          </a:xfrm>
          <a:custGeom>
            <a:avLst/>
            <a:gdLst/>
            <a:ahLst/>
            <a:cxnLst/>
            <a:rect l="0" t="0" r="0" b="0"/>
            <a:pathLst>
              <a:path w="194734" h="381001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6" y="110067"/>
                </a:lnTo>
                <a:lnTo>
                  <a:pt x="33866" y="118533"/>
                </a:lnTo>
                <a:lnTo>
                  <a:pt x="33866" y="127000"/>
                </a:lnTo>
                <a:lnTo>
                  <a:pt x="42333" y="135467"/>
                </a:lnTo>
                <a:lnTo>
                  <a:pt x="50799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93133" y="110067"/>
                </a:lnTo>
                <a:lnTo>
                  <a:pt x="110066" y="101600"/>
                </a:lnTo>
                <a:lnTo>
                  <a:pt x="118533" y="84667"/>
                </a:lnTo>
                <a:lnTo>
                  <a:pt x="135467" y="67733"/>
                </a:lnTo>
                <a:lnTo>
                  <a:pt x="143933" y="50800"/>
                </a:lnTo>
                <a:lnTo>
                  <a:pt x="160866" y="42333"/>
                </a:lnTo>
                <a:lnTo>
                  <a:pt x="169333" y="33867"/>
                </a:lnTo>
                <a:lnTo>
                  <a:pt x="177800" y="33867"/>
                </a:lnTo>
                <a:lnTo>
                  <a:pt x="186266" y="33867"/>
                </a:lnTo>
                <a:lnTo>
                  <a:pt x="186266" y="33867"/>
                </a:lnTo>
                <a:lnTo>
                  <a:pt x="194733" y="42333"/>
                </a:lnTo>
                <a:lnTo>
                  <a:pt x="194733" y="59267"/>
                </a:lnTo>
                <a:lnTo>
                  <a:pt x="194733" y="76200"/>
                </a:lnTo>
                <a:lnTo>
                  <a:pt x="194733" y="93133"/>
                </a:lnTo>
                <a:lnTo>
                  <a:pt x="194733" y="118533"/>
                </a:lnTo>
                <a:lnTo>
                  <a:pt x="194733" y="143933"/>
                </a:lnTo>
                <a:lnTo>
                  <a:pt x="186266" y="177800"/>
                </a:lnTo>
                <a:lnTo>
                  <a:pt x="177800" y="203200"/>
                </a:lnTo>
                <a:lnTo>
                  <a:pt x="169333" y="228600"/>
                </a:lnTo>
                <a:lnTo>
                  <a:pt x="160866" y="254000"/>
                </a:lnTo>
                <a:lnTo>
                  <a:pt x="143933" y="279400"/>
                </a:lnTo>
                <a:lnTo>
                  <a:pt x="126999" y="304800"/>
                </a:lnTo>
                <a:lnTo>
                  <a:pt x="110066" y="330200"/>
                </a:lnTo>
                <a:lnTo>
                  <a:pt x="84666" y="347133"/>
                </a:lnTo>
                <a:lnTo>
                  <a:pt x="67733" y="364067"/>
                </a:lnTo>
                <a:lnTo>
                  <a:pt x="50799" y="372533"/>
                </a:lnTo>
                <a:lnTo>
                  <a:pt x="33866" y="381000"/>
                </a:lnTo>
                <a:lnTo>
                  <a:pt x="16933" y="381000"/>
                </a:lnTo>
                <a:lnTo>
                  <a:pt x="8466" y="372533"/>
                </a:lnTo>
                <a:lnTo>
                  <a:pt x="8466" y="364067"/>
                </a:lnTo>
                <a:lnTo>
                  <a:pt x="8466" y="364067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731000" y="4241800"/>
            <a:ext cx="186268" cy="524934"/>
          </a:xfrm>
          <a:custGeom>
            <a:avLst/>
            <a:gdLst/>
            <a:ahLst/>
            <a:cxnLst/>
            <a:rect l="0" t="0" r="0" b="0"/>
            <a:pathLst>
              <a:path w="186268" h="524934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33867" y="16933"/>
                </a:lnTo>
                <a:lnTo>
                  <a:pt x="50800" y="33867"/>
                </a:lnTo>
                <a:lnTo>
                  <a:pt x="84666" y="50800"/>
                </a:lnTo>
                <a:lnTo>
                  <a:pt x="110067" y="76200"/>
                </a:lnTo>
                <a:lnTo>
                  <a:pt x="135467" y="110067"/>
                </a:lnTo>
                <a:lnTo>
                  <a:pt x="160866" y="143933"/>
                </a:lnTo>
                <a:lnTo>
                  <a:pt x="169334" y="177800"/>
                </a:lnTo>
                <a:lnTo>
                  <a:pt x="186267" y="220133"/>
                </a:lnTo>
                <a:lnTo>
                  <a:pt x="186267" y="262467"/>
                </a:lnTo>
                <a:lnTo>
                  <a:pt x="186267" y="304800"/>
                </a:lnTo>
                <a:lnTo>
                  <a:pt x="169334" y="347133"/>
                </a:lnTo>
                <a:lnTo>
                  <a:pt x="160866" y="397933"/>
                </a:lnTo>
                <a:lnTo>
                  <a:pt x="143933" y="431800"/>
                </a:lnTo>
                <a:lnTo>
                  <a:pt x="127000" y="474133"/>
                </a:lnTo>
                <a:lnTo>
                  <a:pt x="101600" y="499533"/>
                </a:lnTo>
                <a:lnTo>
                  <a:pt x="101600" y="499533"/>
                </a:lnTo>
                <a:lnTo>
                  <a:pt x="84666" y="524933"/>
                </a:lnTo>
                <a:lnTo>
                  <a:pt x="84666" y="524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232400" y="4588933"/>
            <a:ext cx="152401" cy="660401"/>
          </a:xfrm>
          <a:custGeom>
            <a:avLst/>
            <a:gdLst/>
            <a:ahLst/>
            <a:cxnLst/>
            <a:rect l="0" t="0" r="0" b="0"/>
            <a:pathLst>
              <a:path w="152401" h="6604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7"/>
                </a:lnTo>
                <a:lnTo>
                  <a:pt x="76200" y="16934"/>
                </a:lnTo>
                <a:lnTo>
                  <a:pt x="76200" y="33867"/>
                </a:lnTo>
                <a:lnTo>
                  <a:pt x="59267" y="50800"/>
                </a:lnTo>
                <a:lnTo>
                  <a:pt x="50800" y="76200"/>
                </a:lnTo>
                <a:lnTo>
                  <a:pt x="33867" y="101600"/>
                </a:lnTo>
                <a:lnTo>
                  <a:pt x="25400" y="127000"/>
                </a:lnTo>
                <a:lnTo>
                  <a:pt x="16933" y="160867"/>
                </a:lnTo>
                <a:lnTo>
                  <a:pt x="8467" y="194734"/>
                </a:lnTo>
                <a:lnTo>
                  <a:pt x="0" y="237067"/>
                </a:lnTo>
                <a:lnTo>
                  <a:pt x="0" y="279400"/>
                </a:lnTo>
                <a:lnTo>
                  <a:pt x="0" y="330200"/>
                </a:lnTo>
                <a:lnTo>
                  <a:pt x="8467" y="381000"/>
                </a:lnTo>
                <a:lnTo>
                  <a:pt x="16933" y="423334"/>
                </a:lnTo>
                <a:lnTo>
                  <a:pt x="33867" y="474134"/>
                </a:lnTo>
                <a:lnTo>
                  <a:pt x="50800" y="524934"/>
                </a:lnTo>
                <a:lnTo>
                  <a:pt x="67733" y="567267"/>
                </a:lnTo>
                <a:lnTo>
                  <a:pt x="101600" y="601134"/>
                </a:lnTo>
                <a:lnTo>
                  <a:pt x="127000" y="635000"/>
                </a:lnTo>
                <a:lnTo>
                  <a:pt x="127000" y="635000"/>
                </a:lnTo>
                <a:lnTo>
                  <a:pt x="152400" y="660400"/>
                </a:lnTo>
                <a:lnTo>
                  <a:pt x="15240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968066" y="4224867"/>
            <a:ext cx="101602" cy="448734"/>
          </a:xfrm>
          <a:custGeom>
            <a:avLst/>
            <a:gdLst/>
            <a:ahLst/>
            <a:cxnLst/>
            <a:rect l="0" t="0" r="0" b="0"/>
            <a:pathLst>
              <a:path w="101602" h="448734">
                <a:moveTo>
                  <a:pt x="59267" y="0"/>
                </a:moveTo>
                <a:lnTo>
                  <a:pt x="59267" y="8466"/>
                </a:lnTo>
                <a:lnTo>
                  <a:pt x="50801" y="8466"/>
                </a:lnTo>
                <a:lnTo>
                  <a:pt x="50801" y="8466"/>
                </a:lnTo>
                <a:lnTo>
                  <a:pt x="50801" y="8466"/>
                </a:lnTo>
                <a:lnTo>
                  <a:pt x="50801" y="16933"/>
                </a:lnTo>
                <a:lnTo>
                  <a:pt x="42334" y="25400"/>
                </a:lnTo>
                <a:lnTo>
                  <a:pt x="42334" y="42333"/>
                </a:lnTo>
                <a:lnTo>
                  <a:pt x="33867" y="67733"/>
                </a:lnTo>
                <a:lnTo>
                  <a:pt x="33867" y="93133"/>
                </a:lnTo>
                <a:lnTo>
                  <a:pt x="25401" y="118533"/>
                </a:lnTo>
                <a:lnTo>
                  <a:pt x="16934" y="152400"/>
                </a:lnTo>
                <a:lnTo>
                  <a:pt x="8468" y="186266"/>
                </a:lnTo>
                <a:lnTo>
                  <a:pt x="8468" y="211666"/>
                </a:lnTo>
                <a:lnTo>
                  <a:pt x="0" y="245533"/>
                </a:lnTo>
                <a:lnTo>
                  <a:pt x="0" y="279400"/>
                </a:lnTo>
                <a:lnTo>
                  <a:pt x="0" y="304800"/>
                </a:lnTo>
                <a:lnTo>
                  <a:pt x="8468" y="338666"/>
                </a:lnTo>
                <a:lnTo>
                  <a:pt x="8468" y="364066"/>
                </a:lnTo>
                <a:lnTo>
                  <a:pt x="16934" y="389466"/>
                </a:lnTo>
                <a:lnTo>
                  <a:pt x="25401" y="414866"/>
                </a:lnTo>
                <a:lnTo>
                  <a:pt x="42334" y="431800"/>
                </a:lnTo>
                <a:lnTo>
                  <a:pt x="59267" y="440266"/>
                </a:lnTo>
                <a:lnTo>
                  <a:pt x="67734" y="448733"/>
                </a:lnTo>
                <a:lnTo>
                  <a:pt x="84668" y="448733"/>
                </a:lnTo>
                <a:lnTo>
                  <a:pt x="84668" y="448733"/>
                </a:lnTo>
                <a:lnTo>
                  <a:pt x="101601" y="448733"/>
                </a:lnTo>
                <a:lnTo>
                  <a:pt x="101601" y="448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086600" y="4284133"/>
            <a:ext cx="194735" cy="440268"/>
          </a:xfrm>
          <a:custGeom>
            <a:avLst/>
            <a:gdLst/>
            <a:ahLst/>
            <a:cxnLst/>
            <a:rect l="0" t="0" r="0" b="0"/>
            <a:pathLst>
              <a:path w="194735" h="440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8534" y="0"/>
                </a:lnTo>
                <a:lnTo>
                  <a:pt x="135467" y="8467"/>
                </a:lnTo>
                <a:lnTo>
                  <a:pt x="143933" y="16934"/>
                </a:lnTo>
                <a:lnTo>
                  <a:pt x="152400" y="25400"/>
                </a:lnTo>
                <a:lnTo>
                  <a:pt x="160867" y="42334"/>
                </a:lnTo>
                <a:lnTo>
                  <a:pt x="160867" y="50800"/>
                </a:lnTo>
                <a:lnTo>
                  <a:pt x="152400" y="67734"/>
                </a:lnTo>
                <a:lnTo>
                  <a:pt x="143933" y="84667"/>
                </a:lnTo>
                <a:lnTo>
                  <a:pt x="127000" y="101600"/>
                </a:lnTo>
                <a:lnTo>
                  <a:pt x="110066" y="127000"/>
                </a:lnTo>
                <a:lnTo>
                  <a:pt x="93133" y="143934"/>
                </a:lnTo>
                <a:lnTo>
                  <a:pt x="76200" y="160867"/>
                </a:lnTo>
                <a:lnTo>
                  <a:pt x="59267" y="177800"/>
                </a:lnTo>
                <a:lnTo>
                  <a:pt x="50800" y="186267"/>
                </a:lnTo>
                <a:lnTo>
                  <a:pt x="50800" y="194734"/>
                </a:lnTo>
                <a:lnTo>
                  <a:pt x="50800" y="203200"/>
                </a:lnTo>
                <a:lnTo>
                  <a:pt x="59267" y="203200"/>
                </a:lnTo>
                <a:lnTo>
                  <a:pt x="67733" y="203200"/>
                </a:lnTo>
                <a:lnTo>
                  <a:pt x="84667" y="203200"/>
                </a:lnTo>
                <a:lnTo>
                  <a:pt x="110066" y="203200"/>
                </a:lnTo>
                <a:lnTo>
                  <a:pt x="127000" y="211667"/>
                </a:lnTo>
                <a:lnTo>
                  <a:pt x="152400" y="211667"/>
                </a:lnTo>
                <a:lnTo>
                  <a:pt x="169333" y="211667"/>
                </a:lnTo>
                <a:lnTo>
                  <a:pt x="186266" y="220134"/>
                </a:lnTo>
                <a:lnTo>
                  <a:pt x="194734" y="237067"/>
                </a:lnTo>
                <a:lnTo>
                  <a:pt x="194734" y="245534"/>
                </a:lnTo>
                <a:lnTo>
                  <a:pt x="186266" y="262467"/>
                </a:lnTo>
                <a:lnTo>
                  <a:pt x="177800" y="279400"/>
                </a:lnTo>
                <a:lnTo>
                  <a:pt x="160867" y="304800"/>
                </a:lnTo>
                <a:lnTo>
                  <a:pt x="143933" y="321734"/>
                </a:lnTo>
                <a:lnTo>
                  <a:pt x="118534" y="347134"/>
                </a:lnTo>
                <a:lnTo>
                  <a:pt x="101600" y="372534"/>
                </a:lnTo>
                <a:lnTo>
                  <a:pt x="76200" y="389467"/>
                </a:lnTo>
                <a:lnTo>
                  <a:pt x="67733" y="406400"/>
                </a:lnTo>
                <a:lnTo>
                  <a:pt x="50800" y="423334"/>
                </a:lnTo>
                <a:lnTo>
                  <a:pt x="33866" y="431800"/>
                </a:lnTo>
                <a:lnTo>
                  <a:pt x="33866" y="431800"/>
                </a:lnTo>
                <a:lnTo>
                  <a:pt x="33866" y="440267"/>
                </a:lnTo>
                <a:lnTo>
                  <a:pt x="33866" y="431800"/>
                </a:lnTo>
                <a:lnTo>
                  <a:pt x="33866" y="431800"/>
                </a:lnTo>
                <a:lnTo>
                  <a:pt x="42334" y="423334"/>
                </a:lnTo>
                <a:lnTo>
                  <a:pt x="42334" y="423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323667" y="4495800"/>
            <a:ext cx="118534" cy="135468"/>
          </a:xfrm>
          <a:custGeom>
            <a:avLst/>
            <a:gdLst/>
            <a:ahLst/>
            <a:cxnLst/>
            <a:rect l="0" t="0" r="0" b="0"/>
            <a:pathLst>
              <a:path w="118534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50800" y="67733"/>
                </a:lnTo>
                <a:lnTo>
                  <a:pt x="67733" y="84667"/>
                </a:lnTo>
                <a:lnTo>
                  <a:pt x="76200" y="93133"/>
                </a:lnTo>
                <a:lnTo>
                  <a:pt x="84666" y="110067"/>
                </a:lnTo>
                <a:lnTo>
                  <a:pt x="93133" y="118533"/>
                </a:lnTo>
                <a:lnTo>
                  <a:pt x="101599" y="127000"/>
                </a:lnTo>
                <a:lnTo>
                  <a:pt x="110067" y="135467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185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281334" y="4487333"/>
            <a:ext cx="143933" cy="220135"/>
          </a:xfrm>
          <a:custGeom>
            <a:avLst/>
            <a:gdLst/>
            <a:ahLst/>
            <a:cxnLst/>
            <a:rect l="0" t="0" r="0" b="0"/>
            <a:pathLst>
              <a:path w="143933" h="220135">
                <a:moveTo>
                  <a:pt x="143932" y="0"/>
                </a:moveTo>
                <a:lnTo>
                  <a:pt x="135466" y="0"/>
                </a:lnTo>
                <a:lnTo>
                  <a:pt x="126999" y="16934"/>
                </a:lnTo>
                <a:lnTo>
                  <a:pt x="110066" y="25400"/>
                </a:lnTo>
                <a:lnTo>
                  <a:pt x="101599" y="42334"/>
                </a:lnTo>
                <a:lnTo>
                  <a:pt x="84666" y="59267"/>
                </a:lnTo>
                <a:lnTo>
                  <a:pt x="67732" y="76200"/>
                </a:lnTo>
                <a:lnTo>
                  <a:pt x="50799" y="101600"/>
                </a:lnTo>
                <a:lnTo>
                  <a:pt x="42333" y="127000"/>
                </a:lnTo>
                <a:lnTo>
                  <a:pt x="33866" y="143934"/>
                </a:lnTo>
                <a:lnTo>
                  <a:pt x="25399" y="169334"/>
                </a:lnTo>
                <a:lnTo>
                  <a:pt x="16933" y="177800"/>
                </a:lnTo>
                <a:lnTo>
                  <a:pt x="8466" y="194734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  <a:lnTo>
                  <a:pt x="8466" y="211667"/>
                </a:lnTo>
                <a:lnTo>
                  <a:pt x="8466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459133" y="4351867"/>
            <a:ext cx="50802" cy="228601"/>
          </a:xfrm>
          <a:custGeom>
            <a:avLst/>
            <a:gdLst/>
            <a:ahLst/>
            <a:cxnLst/>
            <a:rect l="0" t="0" r="0" b="0"/>
            <a:pathLst>
              <a:path w="50802" h="228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25400"/>
                </a:lnTo>
                <a:lnTo>
                  <a:pt x="16934" y="42333"/>
                </a:lnTo>
                <a:lnTo>
                  <a:pt x="25400" y="67733"/>
                </a:lnTo>
                <a:lnTo>
                  <a:pt x="33867" y="93133"/>
                </a:lnTo>
                <a:lnTo>
                  <a:pt x="42333" y="118533"/>
                </a:lnTo>
                <a:lnTo>
                  <a:pt x="42333" y="143933"/>
                </a:lnTo>
                <a:lnTo>
                  <a:pt x="50801" y="169333"/>
                </a:lnTo>
                <a:lnTo>
                  <a:pt x="50801" y="194733"/>
                </a:lnTo>
                <a:lnTo>
                  <a:pt x="50801" y="203200"/>
                </a:lnTo>
                <a:lnTo>
                  <a:pt x="50801" y="220133"/>
                </a:lnTo>
                <a:lnTo>
                  <a:pt x="50801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33867" y="228600"/>
                </a:lnTo>
                <a:lnTo>
                  <a:pt x="338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399867" y="4436533"/>
            <a:ext cx="152401" cy="84668"/>
          </a:xfrm>
          <a:custGeom>
            <a:avLst/>
            <a:gdLst/>
            <a:ahLst/>
            <a:cxnLst/>
            <a:rect l="0" t="0" r="0" b="0"/>
            <a:pathLst>
              <a:path w="152401" h="84668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16933" y="67734"/>
                </a:lnTo>
                <a:lnTo>
                  <a:pt x="33867" y="59267"/>
                </a:lnTo>
                <a:lnTo>
                  <a:pt x="50800" y="50800"/>
                </a:lnTo>
                <a:lnTo>
                  <a:pt x="67733" y="50800"/>
                </a:lnTo>
                <a:lnTo>
                  <a:pt x="84666" y="42334"/>
                </a:lnTo>
                <a:lnTo>
                  <a:pt x="101599" y="33867"/>
                </a:lnTo>
                <a:lnTo>
                  <a:pt x="118533" y="33867"/>
                </a:lnTo>
                <a:lnTo>
                  <a:pt x="135466" y="25400"/>
                </a:lnTo>
                <a:lnTo>
                  <a:pt x="143933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493000" y="4309533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9267" y="0"/>
                </a:lnTo>
                <a:lnTo>
                  <a:pt x="84666" y="0"/>
                </a:lnTo>
                <a:lnTo>
                  <a:pt x="93134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16934"/>
                </a:lnTo>
                <a:lnTo>
                  <a:pt x="143933" y="25400"/>
                </a:lnTo>
                <a:lnTo>
                  <a:pt x="143933" y="33867"/>
                </a:lnTo>
                <a:lnTo>
                  <a:pt x="143933" y="42334"/>
                </a:lnTo>
                <a:lnTo>
                  <a:pt x="143933" y="50800"/>
                </a:lnTo>
                <a:lnTo>
                  <a:pt x="135467" y="67734"/>
                </a:lnTo>
                <a:lnTo>
                  <a:pt x="127000" y="84667"/>
                </a:lnTo>
                <a:lnTo>
                  <a:pt x="110067" y="101600"/>
                </a:lnTo>
                <a:lnTo>
                  <a:pt x="93134" y="127000"/>
                </a:lnTo>
                <a:lnTo>
                  <a:pt x="84666" y="143934"/>
                </a:lnTo>
                <a:lnTo>
                  <a:pt x="76200" y="160867"/>
                </a:lnTo>
                <a:lnTo>
                  <a:pt x="59267" y="186267"/>
                </a:lnTo>
                <a:lnTo>
                  <a:pt x="50800" y="203200"/>
                </a:lnTo>
                <a:lnTo>
                  <a:pt x="50800" y="220134"/>
                </a:lnTo>
                <a:lnTo>
                  <a:pt x="50800" y="228600"/>
                </a:lnTo>
                <a:lnTo>
                  <a:pt x="50800" y="237067"/>
                </a:lnTo>
                <a:lnTo>
                  <a:pt x="59267" y="237067"/>
                </a:lnTo>
                <a:lnTo>
                  <a:pt x="67733" y="237067"/>
                </a:lnTo>
                <a:lnTo>
                  <a:pt x="76200" y="237067"/>
                </a:lnTo>
                <a:lnTo>
                  <a:pt x="93134" y="237067"/>
                </a:lnTo>
                <a:lnTo>
                  <a:pt x="110067" y="228600"/>
                </a:lnTo>
                <a:lnTo>
                  <a:pt x="127000" y="220134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52400" y="194734"/>
                </a:lnTo>
                <a:lnTo>
                  <a:pt x="152400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543800" y="4478867"/>
            <a:ext cx="338667" cy="491067"/>
          </a:xfrm>
          <a:custGeom>
            <a:avLst/>
            <a:gdLst/>
            <a:ahLst/>
            <a:cxnLst/>
            <a:rect l="0" t="0" r="0" b="0"/>
            <a:pathLst>
              <a:path w="338667" h="491067">
                <a:moveTo>
                  <a:pt x="152400" y="0"/>
                </a:moveTo>
                <a:lnTo>
                  <a:pt x="143933" y="0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33866"/>
                </a:lnTo>
                <a:lnTo>
                  <a:pt x="143933" y="50800"/>
                </a:lnTo>
                <a:lnTo>
                  <a:pt x="143933" y="67733"/>
                </a:lnTo>
                <a:lnTo>
                  <a:pt x="143933" y="84666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60867" y="110066"/>
                </a:lnTo>
                <a:lnTo>
                  <a:pt x="160867" y="118533"/>
                </a:lnTo>
                <a:lnTo>
                  <a:pt x="169333" y="127000"/>
                </a:lnTo>
                <a:lnTo>
                  <a:pt x="177800" y="127000"/>
                </a:lnTo>
                <a:lnTo>
                  <a:pt x="186266" y="127000"/>
                </a:lnTo>
                <a:lnTo>
                  <a:pt x="194734" y="118533"/>
                </a:lnTo>
                <a:lnTo>
                  <a:pt x="203200" y="110066"/>
                </a:lnTo>
                <a:lnTo>
                  <a:pt x="211667" y="101600"/>
                </a:lnTo>
                <a:lnTo>
                  <a:pt x="220133" y="84666"/>
                </a:lnTo>
                <a:lnTo>
                  <a:pt x="237067" y="76200"/>
                </a:lnTo>
                <a:lnTo>
                  <a:pt x="254000" y="59266"/>
                </a:lnTo>
                <a:lnTo>
                  <a:pt x="262466" y="50800"/>
                </a:lnTo>
                <a:lnTo>
                  <a:pt x="270934" y="42333"/>
                </a:lnTo>
                <a:lnTo>
                  <a:pt x="279400" y="33866"/>
                </a:lnTo>
                <a:lnTo>
                  <a:pt x="296333" y="25400"/>
                </a:lnTo>
                <a:lnTo>
                  <a:pt x="304800" y="25400"/>
                </a:lnTo>
                <a:lnTo>
                  <a:pt x="313267" y="25400"/>
                </a:lnTo>
                <a:lnTo>
                  <a:pt x="321733" y="33866"/>
                </a:lnTo>
                <a:lnTo>
                  <a:pt x="330200" y="42333"/>
                </a:lnTo>
                <a:lnTo>
                  <a:pt x="330200" y="59266"/>
                </a:lnTo>
                <a:lnTo>
                  <a:pt x="330200" y="84666"/>
                </a:lnTo>
                <a:lnTo>
                  <a:pt x="338666" y="101600"/>
                </a:lnTo>
                <a:lnTo>
                  <a:pt x="338666" y="127000"/>
                </a:lnTo>
                <a:lnTo>
                  <a:pt x="330200" y="160866"/>
                </a:lnTo>
                <a:lnTo>
                  <a:pt x="330200" y="186266"/>
                </a:lnTo>
                <a:lnTo>
                  <a:pt x="321733" y="220133"/>
                </a:lnTo>
                <a:lnTo>
                  <a:pt x="313267" y="245533"/>
                </a:lnTo>
                <a:lnTo>
                  <a:pt x="296333" y="279400"/>
                </a:lnTo>
                <a:lnTo>
                  <a:pt x="279400" y="313266"/>
                </a:lnTo>
                <a:lnTo>
                  <a:pt x="262466" y="338666"/>
                </a:lnTo>
                <a:lnTo>
                  <a:pt x="237067" y="372533"/>
                </a:lnTo>
                <a:lnTo>
                  <a:pt x="211667" y="397933"/>
                </a:lnTo>
                <a:lnTo>
                  <a:pt x="177800" y="423333"/>
                </a:lnTo>
                <a:lnTo>
                  <a:pt x="152400" y="440266"/>
                </a:lnTo>
                <a:lnTo>
                  <a:pt x="118534" y="465666"/>
                </a:lnTo>
                <a:lnTo>
                  <a:pt x="84667" y="474133"/>
                </a:lnTo>
                <a:lnTo>
                  <a:pt x="59267" y="482600"/>
                </a:lnTo>
                <a:lnTo>
                  <a:pt x="33866" y="491066"/>
                </a:lnTo>
                <a:lnTo>
                  <a:pt x="16933" y="482600"/>
                </a:lnTo>
                <a:lnTo>
                  <a:pt x="16933" y="482600"/>
                </a:lnTo>
                <a:lnTo>
                  <a:pt x="0" y="474133"/>
                </a:lnTo>
                <a:lnTo>
                  <a:pt x="0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50200" y="3810000"/>
            <a:ext cx="50801" cy="42334"/>
          </a:xfrm>
          <a:custGeom>
            <a:avLst/>
            <a:gdLst/>
            <a:ahLst/>
            <a:cxnLst/>
            <a:rect l="0" t="0" r="0" b="0"/>
            <a:pathLst>
              <a:path w="50801" h="42334">
                <a:moveTo>
                  <a:pt x="33867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6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25400" y="42333"/>
                </a:lnTo>
                <a:lnTo>
                  <a:pt x="33867" y="42333"/>
                </a:lnTo>
                <a:lnTo>
                  <a:pt x="42333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16934" y="42333"/>
                </a:lnTo>
                <a:lnTo>
                  <a:pt x="25400" y="42333"/>
                </a:lnTo>
                <a:lnTo>
                  <a:pt x="33867" y="33867"/>
                </a:lnTo>
                <a:lnTo>
                  <a:pt x="42333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33867"/>
                </a:lnTo>
                <a:lnTo>
                  <a:pt x="16934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136467" y="3064933"/>
            <a:ext cx="364068" cy="448735"/>
          </a:xfrm>
          <a:custGeom>
            <a:avLst/>
            <a:gdLst/>
            <a:ahLst/>
            <a:cxnLst/>
            <a:rect l="0" t="0" r="0" b="0"/>
            <a:pathLst>
              <a:path w="364068" h="448735">
                <a:moveTo>
                  <a:pt x="0" y="25400"/>
                </a:moveTo>
                <a:lnTo>
                  <a:pt x="8466" y="16934"/>
                </a:lnTo>
                <a:lnTo>
                  <a:pt x="16933" y="16934"/>
                </a:lnTo>
                <a:lnTo>
                  <a:pt x="42333" y="8467"/>
                </a:lnTo>
                <a:lnTo>
                  <a:pt x="59267" y="8467"/>
                </a:lnTo>
                <a:lnTo>
                  <a:pt x="93133" y="8467"/>
                </a:lnTo>
                <a:lnTo>
                  <a:pt x="126999" y="0"/>
                </a:lnTo>
                <a:lnTo>
                  <a:pt x="160866" y="0"/>
                </a:lnTo>
                <a:lnTo>
                  <a:pt x="194733" y="0"/>
                </a:lnTo>
                <a:lnTo>
                  <a:pt x="228600" y="8467"/>
                </a:lnTo>
                <a:lnTo>
                  <a:pt x="262466" y="16934"/>
                </a:lnTo>
                <a:lnTo>
                  <a:pt x="287867" y="25400"/>
                </a:lnTo>
                <a:lnTo>
                  <a:pt x="313266" y="33867"/>
                </a:lnTo>
                <a:lnTo>
                  <a:pt x="330200" y="42334"/>
                </a:lnTo>
                <a:lnTo>
                  <a:pt x="338666" y="59267"/>
                </a:lnTo>
                <a:lnTo>
                  <a:pt x="355599" y="76200"/>
                </a:lnTo>
                <a:lnTo>
                  <a:pt x="355599" y="101600"/>
                </a:lnTo>
                <a:lnTo>
                  <a:pt x="347133" y="118534"/>
                </a:lnTo>
                <a:lnTo>
                  <a:pt x="330200" y="143934"/>
                </a:lnTo>
                <a:lnTo>
                  <a:pt x="321733" y="169334"/>
                </a:lnTo>
                <a:lnTo>
                  <a:pt x="296333" y="203200"/>
                </a:lnTo>
                <a:lnTo>
                  <a:pt x="262466" y="228600"/>
                </a:lnTo>
                <a:lnTo>
                  <a:pt x="237066" y="262467"/>
                </a:lnTo>
                <a:lnTo>
                  <a:pt x="203199" y="296334"/>
                </a:lnTo>
                <a:lnTo>
                  <a:pt x="177800" y="321734"/>
                </a:lnTo>
                <a:lnTo>
                  <a:pt x="152400" y="355600"/>
                </a:lnTo>
                <a:lnTo>
                  <a:pt x="143933" y="381000"/>
                </a:lnTo>
                <a:lnTo>
                  <a:pt x="126999" y="397934"/>
                </a:lnTo>
                <a:lnTo>
                  <a:pt x="126999" y="414867"/>
                </a:lnTo>
                <a:lnTo>
                  <a:pt x="126999" y="431800"/>
                </a:lnTo>
                <a:lnTo>
                  <a:pt x="143933" y="440267"/>
                </a:lnTo>
                <a:lnTo>
                  <a:pt x="152400" y="448734"/>
                </a:lnTo>
                <a:lnTo>
                  <a:pt x="177800" y="448734"/>
                </a:lnTo>
                <a:lnTo>
                  <a:pt x="203199" y="448734"/>
                </a:lnTo>
                <a:lnTo>
                  <a:pt x="237066" y="440267"/>
                </a:lnTo>
                <a:lnTo>
                  <a:pt x="262466" y="431800"/>
                </a:lnTo>
                <a:lnTo>
                  <a:pt x="296333" y="423334"/>
                </a:lnTo>
                <a:lnTo>
                  <a:pt x="330200" y="414867"/>
                </a:lnTo>
                <a:lnTo>
                  <a:pt x="330200" y="414867"/>
                </a:lnTo>
                <a:lnTo>
                  <a:pt x="364067" y="406400"/>
                </a:lnTo>
                <a:lnTo>
                  <a:pt x="364067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703733" y="3352800"/>
            <a:ext cx="245534" cy="389468"/>
          </a:xfrm>
          <a:custGeom>
            <a:avLst/>
            <a:gdLst/>
            <a:ahLst/>
            <a:cxnLst/>
            <a:rect l="0" t="0" r="0" b="0"/>
            <a:pathLst>
              <a:path w="245534" h="389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1" y="84667"/>
                </a:lnTo>
                <a:lnTo>
                  <a:pt x="33867" y="93133"/>
                </a:lnTo>
                <a:lnTo>
                  <a:pt x="33867" y="101600"/>
                </a:lnTo>
                <a:lnTo>
                  <a:pt x="50800" y="110067"/>
                </a:lnTo>
                <a:lnTo>
                  <a:pt x="59267" y="118533"/>
                </a:lnTo>
                <a:lnTo>
                  <a:pt x="67734" y="118533"/>
                </a:lnTo>
                <a:lnTo>
                  <a:pt x="67734" y="118533"/>
                </a:lnTo>
                <a:lnTo>
                  <a:pt x="84667" y="110067"/>
                </a:lnTo>
                <a:lnTo>
                  <a:pt x="93133" y="110067"/>
                </a:lnTo>
                <a:lnTo>
                  <a:pt x="101601" y="101600"/>
                </a:lnTo>
                <a:lnTo>
                  <a:pt x="118534" y="84667"/>
                </a:lnTo>
                <a:lnTo>
                  <a:pt x="127000" y="76200"/>
                </a:lnTo>
                <a:lnTo>
                  <a:pt x="135467" y="59267"/>
                </a:lnTo>
                <a:lnTo>
                  <a:pt x="143934" y="42333"/>
                </a:lnTo>
                <a:lnTo>
                  <a:pt x="152400" y="33867"/>
                </a:lnTo>
                <a:lnTo>
                  <a:pt x="152400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77801" y="25400"/>
                </a:lnTo>
                <a:lnTo>
                  <a:pt x="186267" y="25400"/>
                </a:lnTo>
                <a:lnTo>
                  <a:pt x="194734" y="33867"/>
                </a:lnTo>
                <a:lnTo>
                  <a:pt x="203200" y="50800"/>
                </a:lnTo>
                <a:lnTo>
                  <a:pt x="203200" y="67733"/>
                </a:lnTo>
                <a:lnTo>
                  <a:pt x="211667" y="84667"/>
                </a:lnTo>
                <a:lnTo>
                  <a:pt x="228600" y="110067"/>
                </a:lnTo>
                <a:lnTo>
                  <a:pt x="237067" y="135467"/>
                </a:lnTo>
                <a:lnTo>
                  <a:pt x="237067" y="169333"/>
                </a:lnTo>
                <a:lnTo>
                  <a:pt x="245533" y="194733"/>
                </a:lnTo>
                <a:lnTo>
                  <a:pt x="245533" y="228600"/>
                </a:lnTo>
                <a:lnTo>
                  <a:pt x="245533" y="245533"/>
                </a:lnTo>
                <a:lnTo>
                  <a:pt x="245533" y="270933"/>
                </a:lnTo>
                <a:lnTo>
                  <a:pt x="228600" y="296333"/>
                </a:lnTo>
                <a:lnTo>
                  <a:pt x="220134" y="321733"/>
                </a:lnTo>
                <a:lnTo>
                  <a:pt x="203200" y="338667"/>
                </a:lnTo>
                <a:lnTo>
                  <a:pt x="177801" y="355600"/>
                </a:lnTo>
                <a:lnTo>
                  <a:pt x="160867" y="372533"/>
                </a:lnTo>
                <a:lnTo>
                  <a:pt x="135467" y="381000"/>
                </a:lnTo>
                <a:lnTo>
                  <a:pt x="101601" y="389467"/>
                </a:lnTo>
                <a:lnTo>
                  <a:pt x="84667" y="389467"/>
                </a:lnTo>
                <a:lnTo>
                  <a:pt x="59267" y="381000"/>
                </a:lnTo>
                <a:lnTo>
                  <a:pt x="42334" y="372533"/>
                </a:lnTo>
                <a:lnTo>
                  <a:pt x="25401" y="355600"/>
                </a:lnTo>
                <a:lnTo>
                  <a:pt x="16933" y="338667"/>
                </a:lnTo>
                <a:lnTo>
                  <a:pt x="16933" y="321733"/>
                </a:lnTo>
                <a:lnTo>
                  <a:pt x="16933" y="321733"/>
                </a:lnTo>
                <a:lnTo>
                  <a:pt x="16933" y="296333"/>
                </a:lnTo>
                <a:lnTo>
                  <a:pt x="16933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050867" y="3234267"/>
            <a:ext cx="254001" cy="50801"/>
          </a:xfrm>
          <a:custGeom>
            <a:avLst/>
            <a:gdLst/>
            <a:ahLst/>
            <a:cxnLst/>
            <a:rect l="0" t="0" r="0" b="0"/>
            <a:pathLst>
              <a:path w="254001" h="50801">
                <a:moveTo>
                  <a:pt x="0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50799" y="42333"/>
                </a:lnTo>
                <a:lnTo>
                  <a:pt x="67733" y="42333"/>
                </a:lnTo>
                <a:lnTo>
                  <a:pt x="84666" y="42333"/>
                </a:lnTo>
                <a:lnTo>
                  <a:pt x="110066" y="42333"/>
                </a:lnTo>
                <a:lnTo>
                  <a:pt x="126999" y="42333"/>
                </a:lnTo>
                <a:lnTo>
                  <a:pt x="152400" y="33866"/>
                </a:lnTo>
                <a:lnTo>
                  <a:pt x="169333" y="33866"/>
                </a:lnTo>
                <a:lnTo>
                  <a:pt x="194733" y="33866"/>
                </a:lnTo>
                <a:lnTo>
                  <a:pt x="211667" y="25400"/>
                </a:lnTo>
                <a:lnTo>
                  <a:pt x="228600" y="25400"/>
                </a:lnTo>
                <a:lnTo>
                  <a:pt x="237066" y="16933"/>
                </a:lnTo>
                <a:lnTo>
                  <a:pt x="245533" y="8466"/>
                </a:lnTo>
                <a:lnTo>
                  <a:pt x="245533" y="8466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203267" y="3048000"/>
            <a:ext cx="245534" cy="330201"/>
          </a:xfrm>
          <a:custGeom>
            <a:avLst/>
            <a:gdLst/>
            <a:ahLst/>
            <a:cxnLst/>
            <a:rect l="0" t="0" r="0" b="0"/>
            <a:pathLst>
              <a:path w="245534" h="330201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33866" y="0"/>
                </a:lnTo>
                <a:lnTo>
                  <a:pt x="50799" y="0"/>
                </a:lnTo>
                <a:lnTo>
                  <a:pt x="67733" y="0"/>
                </a:lnTo>
                <a:lnTo>
                  <a:pt x="93133" y="0"/>
                </a:lnTo>
                <a:lnTo>
                  <a:pt x="118533" y="0"/>
                </a:lnTo>
                <a:lnTo>
                  <a:pt x="143933" y="0"/>
                </a:lnTo>
                <a:lnTo>
                  <a:pt x="169333" y="8467"/>
                </a:lnTo>
                <a:lnTo>
                  <a:pt x="186266" y="8467"/>
                </a:lnTo>
                <a:lnTo>
                  <a:pt x="194733" y="8467"/>
                </a:lnTo>
                <a:lnTo>
                  <a:pt x="203199" y="16933"/>
                </a:lnTo>
                <a:lnTo>
                  <a:pt x="203199" y="25400"/>
                </a:lnTo>
                <a:lnTo>
                  <a:pt x="203199" y="33867"/>
                </a:lnTo>
                <a:lnTo>
                  <a:pt x="203199" y="33867"/>
                </a:lnTo>
                <a:lnTo>
                  <a:pt x="194733" y="42333"/>
                </a:lnTo>
                <a:lnTo>
                  <a:pt x="186266" y="50800"/>
                </a:lnTo>
                <a:lnTo>
                  <a:pt x="169333" y="67733"/>
                </a:lnTo>
                <a:lnTo>
                  <a:pt x="160866" y="76200"/>
                </a:lnTo>
                <a:lnTo>
                  <a:pt x="143933" y="84667"/>
                </a:lnTo>
                <a:lnTo>
                  <a:pt x="135467" y="93133"/>
                </a:lnTo>
                <a:lnTo>
                  <a:pt x="126999" y="101600"/>
                </a:lnTo>
                <a:lnTo>
                  <a:pt x="118533" y="110067"/>
                </a:lnTo>
                <a:lnTo>
                  <a:pt x="118533" y="118533"/>
                </a:lnTo>
                <a:lnTo>
                  <a:pt x="126999" y="118533"/>
                </a:lnTo>
                <a:lnTo>
                  <a:pt x="135467" y="127000"/>
                </a:lnTo>
                <a:lnTo>
                  <a:pt x="152400" y="135467"/>
                </a:lnTo>
                <a:lnTo>
                  <a:pt x="169333" y="143933"/>
                </a:lnTo>
                <a:lnTo>
                  <a:pt x="186266" y="152400"/>
                </a:lnTo>
                <a:lnTo>
                  <a:pt x="194733" y="160867"/>
                </a:lnTo>
                <a:lnTo>
                  <a:pt x="211667" y="177800"/>
                </a:lnTo>
                <a:lnTo>
                  <a:pt x="228600" y="186267"/>
                </a:lnTo>
                <a:lnTo>
                  <a:pt x="237066" y="203200"/>
                </a:lnTo>
                <a:lnTo>
                  <a:pt x="245533" y="211667"/>
                </a:lnTo>
                <a:lnTo>
                  <a:pt x="245533" y="228600"/>
                </a:lnTo>
                <a:lnTo>
                  <a:pt x="245533" y="245533"/>
                </a:lnTo>
                <a:lnTo>
                  <a:pt x="237066" y="254000"/>
                </a:lnTo>
                <a:lnTo>
                  <a:pt x="220133" y="270933"/>
                </a:lnTo>
                <a:lnTo>
                  <a:pt x="203199" y="287867"/>
                </a:lnTo>
                <a:lnTo>
                  <a:pt x="186266" y="296333"/>
                </a:lnTo>
                <a:lnTo>
                  <a:pt x="177800" y="313267"/>
                </a:lnTo>
                <a:lnTo>
                  <a:pt x="160866" y="313267"/>
                </a:lnTo>
                <a:lnTo>
                  <a:pt x="152400" y="330200"/>
                </a:lnTo>
                <a:lnTo>
                  <a:pt x="143933" y="330200"/>
                </a:lnTo>
                <a:lnTo>
                  <a:pt x="135467" y="330200"/>
                </a:lnTo>
                <a:lnTo>
                  <a:pt x="135467" y="330200"/>
                </a:lnTo>
                <a:lnTo>
                  <a:pt x="135467" y="330200"/>
                </a:lnTo>
                <a:lnTo>
                  <a:pt x="135467" y="330200"/>
                </a:lnTo>
                <a:lnTo>
                  <a:pt x="1354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541933" y="3234267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1" y="8466"/>
                </a:lnTo>
                <a:lnTo>
                  <a:pt x="33867" y="16933"/>
                </a:lnTo>
                <a:lnTo>
                  <a:pt x="50800" y="25400"/>
                </a:lnTo>
                <a:lnTo>
                  <a:pt x="59267" y="42333"/>
                </a:lnTo>
                <a:lnTo>
                  <a:pt x="76200" y="59266"/>
                </a:lnTo>
                <a:lnTo>
                  <a:pt x="93133" y="76200"/>
                </a:lnTo>
                <a:lnTo>
                  <a:pt x="101601" y="93133"/>
                </a:lnTo>
                <a:lnTo>
                  <a:pt x="110067" y="110066"/>
                </a:lnTo>
                <a:lnTo>
                  <a:pt x="118534" y="127000"/>
                </a:lnTo>
                <a:lnTo>
                  <a:pt x="127000" y="143933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43933"/>
                </a:lnTo>
                <a:lnTo>
                  <a:pt x="1270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533467" y="3259667"/>
            <a:ext cx="177800" cy="169334"/>
          </a:xfrm>
          <a:custGeom>
            <a:avLst/>
            <a:gdLst/>
            <a:ahLst/>
            <a:cxnLst/>
            <a:rect l="0" t="0" r="0" b="0"/>
            <a:pathLst>
              <a:path w="177800" h="169334">
                <a:moveTo>
                  <a:pt x="177799" y="0"/>
                </a:moveTo>
                <a:lnTo>
                  <a:pt x="177799" y="8466"/>
                </a:lnTo>
                <a:lnTo>
                  <a:pt x="169333" y="8466"/>
                </a:lnTo>
                <a:lnTo>
                  <a:pt x="160866" y="16933"/>
                </a:lnTo>
                <a:lnTo>
                  <a:pt x="135466" y="33866"/>
                </a:lnTo>
                <a:lnTo>
                  <a:pt x="118533" y="50800"/>
                </a:lnTo>
                <a:lnTo>
                  <a:pt x="101599" y="67733"/>
                </a:lnTo>
                <a:lnTo>
                  <a:pt x="84666" y="84666"/>
                </a:lnTo>
                <a:lnTo>
                  <a:pt x="59266" y="110066"/>
                </a:lnTo>
                <a:lnTo>
                  <a:pt x="33867" y="127000"/>
                </a:lnTo>
                <a:lnTo>
                  <a:pt x="25399" y="143933"/>
                </a:lnTo>
                <a:lnTo>
                  <a:pt x="8466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838267" y="2954867"/>
            <a:ext cx="211667" cy="499534"/>
          </a:xfrm>
          <a:custGeom>
            <a:avLst/>
            <a:gdLst/>
            <a:ahLst/>
            <a:cxnLst/>
            <a:rect l="0" t="0" r="0" b="0"/>
            <a:pathLst>
              <a:path w="211667" h="499534">
                <a:moveTo>
                  <a:pt x="0" y="0"/>
                </a:moveTo>
                <a:lnTo>
                  <a:pt x="0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0799" y="16933"/>
                </a:lnTo>
                <a:lnTo>
                  <a:pt x="67733" y="25400"/>
                </a:lnTo>
                <a:lnTo>
                  <a:pt x="93133" y="33866"/>
                </a:lnTo>
                <a:lnTo>
                  <a:pt x="110067" y="50800"/>
                </a:lnTo>
                <a:lnTo>
                  <a:pt x="135466" y="76200"/>
                </a:lnTo>
                <a:lnTo>
                  <a:pt x="152400" y="101600"/>
                </a:lnTo>
                <a:lnTo>
                  <a:pt x="169333" y="118533"/>
                </a:lnTo>
                <a:lnTo>
                  <a:pt x="186267" y="152400"/>
                </a:lnTo>
                <a:lnTo>
                  <a:pt x="194733" y="186266"/>
                </a:lnTo>
                <a:lnTo>
                  <a:pt x="203199" y="220133"/>
                </a:lnTo>
                <a:lnTo>
                  <a:pt x="211666" y="254000"/>
                </a:lnTo>
                <a:lnTo>
                  <a:pt x="211666" y="287866"/>
                </a:lnTo>
                <a:lnTo>
                  <a:pt x="211666" y="313266"/>
                </a:lnTo>
                <a:lnTo>
                  <a:pt x="203199" y="347133"/>
                </a:lnTo>
                <a:lnTo>
                  <a:pt x="203199" y="381000"/>
                </a:lnTo>
                <a:lnTo>
                  <a:pt x="194733" y="414866"/>
                </a:lnTo>
                <a:lnTo>
                  <a:pt x="177799" y="448733"/>
                </a:lnTo>
                <a:lnTo>
                  <a:pt x="160867" y="474133"/>
                </a:lnTo>
                <a:lnTo>
                  <a:pt x="160867" y="474133"/>
                </a:lnTo>
                <a:lnTo>
                  <a:pt x="143933" y="499533"/>
                </a:lnTo>
                <a:lnTo>
                  <a:pt x="143933" y="499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950200" y="2980267"/>
            <a:ext cx="203201" cy="584201"/>
          </a:xfrm>
          <a:custGeom>
            <a:avLst/>
            <a:gdLst/>
            <a:ahLst/>
            <a:cxnLst/>
            <a:rect l="0" t="0" r="0" b="0"/>
            <a:pathLst>
              <a:path w="203201" h="584201">
                <a:moveTo>
                  <a:pt x="135467" y="16933"/>
                </a:moveTo>
                <a:lnTo>
                  <a:pt x="127000" y="8466"/>
                </a:lnTo>
                <a:lnTo>
                  <a:pt x="118533" y="8466"/>
                </a:lnTo>
                <a:lnTo>
                  <a:pt x="110067" y="0"/>
                </a:lnTo>
                <a:lnTo>
                  <a:pt x="93134" y="0"/>
                </a:lnTo>
                <a:lnTo>
                  <a:pt x="84666" y="0"/>
                </a:lnTo>
                <a:lnTo>
                  <a:pt x="67733" y="8466"/>
                </a:lnTo>
                <a:lnTo>
                  <a:pt x="59267" y="25400"/>
                </a:lnTo>
                <a:lnTo>
                  <a:pt x="50800" y="33866"/>
                </a:lnTo>
                <a:lnTo>
                  <a:pt x="33867" y="59266"/>
                </a:lnTo>
                <a:lnTo>
                  <a:pt x="25400" y="84666"/>
                </a:lnTo>
                <a:lnTo>
                  <a:pt x="16934" y="110066"/>
                </a:lnTo>
                <a:lnTo>
                  <a:pt x="8466" y="143933"/>
                </a:lnTo>
                <a:lnTo>
                  <a:pt x="0" y="186266"/>
                </a:lnTo>
                <a:lnTo>
                  <a:pt x="0" y="228600"/>
                </a:lnTo>
                <a:lnTo>
                  <a:pt x="0" y="270933"/>
                </a:lnTo>
                <a:lnTo>
                  <a:pt x="0" y="321733"/>
                </a:lnTo>
                <a:lnTo>
                  <a:pt x="8466" y="355600"/>
                </a:lnTo>
                <a:lnTo>
                  <a:pt x="16934" y="397933"/>
                </a:lnTo>
                <a:lnTo>
                  <a:pt x="33867" y="431800"/>
                </a:lnTo>
                <a:lnTo>
                  <a:pt x="50800" y="465666"/>
                </a:lnTo>
                <a:lnTo>
                  <a:pt x="76200" y="499533"/>
                </a:lnTo>
                <a:lnTo>
                  <a:pt x="110067" y="524933"/>
                </a:lnTo>
                <a:lnTo>
                  <a:pt x="135467" y="550333"/>
                </a:lnTo>
                <a:lnTo>
                  <a:pt x="177800" y="567266"/>
                </a:lnTo>
                <a:lnTo>
                  <a:pt x="177800" y="567266"/>
                </a:lnTo>
                <a:lnTo>
                  <a:pt x="203200" y="584200"/>
                </a:lnTo>
                <a:lnTo>
                  <a:pt x="203200" y="584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517467" y="3776133"/>
            <a:ext cx="1413934" cy="152401"/>
          </a:xfrm>
          <a:custGeom>
            <a:avLst/>
            <a:gdLst/>
            <a:ahLst/>
            <a:cxnLst/>
            <a:rect l="0" t="0" r="0" b="0"/>
            <a:pathLst>
              <a:path w="1413934" h="152401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25400" y="152400"/>
                </a:lnTo>
                <a:lnTo>
                  <a:pt x="42333" y="152400"/>
                </a:lnTo>
                <a:lnTo>
                  <a:pt x="67733" y="143934"/>
                </a:lnTo>
                <a:lnTo>
                  <a:pt x="93133" y="135467"/>
                </a:lnTo>
                <a:lnTo>
                  <a:pt x="126999" y="127000"/>
                </a:lnTo>
                <a:lnTo>
                  <a:pt x="169333" y="118534"/>
                </a:lnTo>
                <a:lnTo>
                  <a:pt x="220133" y="110067"/>
                </a:lnTo>
                <a:lnTo>
                  <a:pt x="270933" y="101600"/>
                </a:lnTo>
                <a:lnTo>
                  <a:pt x="321733" y="93134"/>
                </a:lnTo>
                <a:lnTo>
                  <a:pt x="389466" y="76200"/>
                </a:lnTo>
                <a:lnTo>
                  <a:pt x="457200" y="67734"/>
                </a:lnTo>
                <a:lnTo>
                  <a:pt x="524933" y="59267"/>
                </a:lnTo>
                <a:lnTo>
                  <a:pt x="601133" y="42334"/>
                </a:lnTo>
                <a:lnTo>
                  <a:pt x="685800" y="33867"/>
                </a:lnTo>
                <a:lnTo>
                  <a:pt x="762000" y="25400"/>
                </a:lnTo>
                <a:lnTo>
                  <a:pt x="846666" y="16934"/>
                </a:lnTo>
                <a:lnTo>
                  <a:pt x="922866" y="8467"/>
                </a:lnTo>
                <a:lnTo>
                  <a:pt x="1007533" y="8467"/>
                </a:lnTo>
                <a:lnTo>
                  <a:pt x="1075266" y="0"/>
                </a:lnTo>
                <a:lnTo>
                  <a:pt x="1151466" y="0"/>
                </a:lnTo>
                <a:lnTo>
                  <a:pt x="1210733" y="0"/>
                </a:lnTo>
                <a:lnTo>
                  <a:pt x="1269999" y="0"/>
                </a:lnTo>
                <a:lnTo>
                  <a:pt x="1312333" y="0"/>
                </a:lnTo>
                <a:lnTo>
                  <a:pt x="1354667" y="8467"/>
                </a:lnTo>
                <a:lnTo>
                  <a:pt x="1388533" y="8467"/>
                </a:lnTo>
                <a:lnTo>
                  <a:pt x="1405467" y="8467"/>
                </a:lnTo>
                <a:lnTo>
                  <a:pt x="1413933" y="8467"/>
                </a:lnTo>
                <a:lnTo>
                  <a:pt x="1413933" y="8467"/>
                </a:lnTo>
                <a:lnTo>
                  <a:pt x="1413933" y="8467"/>
                </a:lnTo>
                <a:lnTo>
                  <a:pt x="14139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9067800" y="4097867"/>
            <a:ext cx="203201" cy="186267"/>
          </a:xfrm>
          <a:custGeom>
            <a:avLst/>
            <a:gdLst/>
            <a:ahLst/>
            <a:cxnLst/>
            <a:rect l="0" t="0" r="0" b="0"/>
            <a:pathLst>
              <a:path w="203201" h="1862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25400"/>
                </a:lnTo>
                <a:lnTo>
                  <a:pt x="67733" y="33866"/>
                </a:lnTo>
                <a:lnTo>
                  <a:pt x="84667" y="50800"/>
                </a:lnTo>
                <a:lnTo>
                  <a:pt x="101600" y="67733"/>
                </a:lnTo>
                <a:lnTo>
                  <a:pt x="118534" y="93133"/>
                </a:lnTo>
                <a:lnTo>
                  <a:pt x="135467" y="110066"/>
                </a:lnTo>
                <a:lnTo>
                  <a:pt x="143933" y="135466"/>
                </a:lnTo>
                <a:lnTo>
                  <a:pt x="160867" y="152400"/>
                </a:lnTo>
                <a:lnTo>
                  <a:pt x="169333" y="169333"/>
                </a:lnTo>
                <a:lnTo>
                  <a:pt x="186266" y="177800"/>
                </a:lnTo>
                <a:lnTo>
                  <a:pt x="186266" y="186266"/>
                </a:lnTo>
                <a:lnTo>
                  <a:pt x="194734" y="186266"/>
                </a:lnTo>
                <a:lnTo>
                  <a:pt x="194734" y="177800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03200" y="160866"/>
                </a:lnTo>
                <a:lnTo>
                  <a:pt x="203200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093200" y="4157133"/>
            <a:ext cx="186268" cy="237068"/>
          </a:xfrm>
          <a:custGeom>
            <a:avLst/>
            <a:gdLst/>
            <a:ahLst/>
            <a:cxnLst/>
            <a:rect l="0" t="0" r="0" b="0"/>
            <a:pathLst>
              <a:path w="186268" h="237068">
                <a:moveTo>
                  <a:pt x="186267" y="0"/>
                </a:moveTo>
                <a:lnTo>
                  <a:pt x="186267" y="0"/>
                </a:ln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60866" y="8467"/>
                </a:lnTo>
                <a:lnTo>
                  <a:pt x="152400" y="25400"/>
                </a:lnTo>
                <a:lnTo>
                  <a:pt x="135467" y="42334"/>
                </a:lnTo>
                <a:lnTo>
                  <a:pt x="118533" y="59267"/>
                </a:lnTo>
                <a:lnTo>
                  <a:pt x="93134" y="84667"/>
                </a:lnTo>
                <a:lnTo>
                  <a:pt x="76200" y="110067"/>
                </a:lnTo>
                <a:lnTo>
                  <a:pt x="59267" y="135467"/>
                </a:lnTo>
                <a:lnTo>
                  <a:pt x="50800" y="160867"/>
                </a:lnTo>
                <a:lnTo>
                  <a:pt x="33867" y="177800"/>
                </a:lnTo>
                <a:lnTo>
                  <a:pt x="16934" y="203200"/>
                </a:lnTo>
                <a:lnTo>
                  <a:pt x="8466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9406466" y="3962400"/>
            <a:ext cx="177802" cy="347134"/>
          </a:xfrm>
          <a:custGeom>
            <a:avLst/>
            <a:gdLst/>
            <a:ahLst/>
            <a:cxnLst/>
            <a:rect l="0" t="0" r="0" b="0"/>
            <a:pathLst>
              <a:path w="177802" h="347134">
                <a:moveTo>
                  <a:pt x="25401" y="0"/>
                </a:moveTo>
                <a:lnTo>
                  <a:pt x="25401" y="0"/>
                </a:lnTo>
                <a:lnTo>
                  <a:pt x="16934" y="0"/>
                </a:lnTo>
                <a:lnTo>
                  <a:pt x="16934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67734" y="0"/>
                </a:lnTo>
                <a:lnTo>
                  <a:pt x="84668" y="8467"/>
                </a:lnTo>
                <a:lnTo>
                  <a:pt x="101601" y="8467"/>
                </a:lnTo>
                <a:lnTo>
                  <a:pt x="110067" y="16933"/>
                </a:lnTo>
                <a:lnTo>
                  <a:pt x="127001" y="16933"/>
                </a:lnTo>
                <a:lnTo>
                  <a:pt x="127001" y="25400"/>
                </a:lnTo>
                <a:lnTo>
                  <a:pt x="135467" y="33867"/>
                </a:lnTo>
                <a:lnTo>
                  <a:pt x="135467" y="42333"/>
                </a:lnTo>
                <a:lnTo>
                  <a:pt x="135467" y="50800"/>
                </a:lnTo>
                <a:lnTo>
                  <a:pt x="135467" y="59267"/>
                </a:lnTo>
                <a:lnTo>
                  <a:pt x="127001" y="67733"/>
                </a:lnTo>
                <a:lnTo>
                  <a:pt x="118534" y="84667"/>
                </a:lnTo>
                <a:lnTo>
                  <a:pt x="101601" y="93133"/>
                </a:lnTo>
                <a:lnTo>
                  <a:pt x="93134" y="101600"/>
                </a:lnTo>
                <a:lnTo>
                  <a:pt x="76200" y="118533"/>
                </a:lnTo>
                <a:lnTo>
                  <a:pt x="67734" y="127000"/>
                </a:lnTo>
                <a:lnTo>
                  <a:pt x="50801" y="135467"/>
                </a:lnTo>
                <a:lnTo>
                  <a:pt x="42334" y="143933"/>
                </a:lnTo>
                <a:lnTo>
                  <a:pt x="42334" y="152400"/>
                </a:lnTo>
                <a:lnTo>
                  <a:pt x="42334" y="160867"/>
                </a:lnTo>
                <a:lnTo>
                  <a:pt x="42334" y="160867"/>
                </a:lnTo>
                <a:lnTo>
                  <a:pt x="50801" y="169333"/>
                </a:lnTo>
                <a:lnTo>
                  <a:pt x="67734" y="169333"/>
                </a:lnTo>
                <a:lnTo>
                  <a:pt x="84668" y="177800"/>
                </a:lnTo>
                <a:lnTo>
                  <a:pt x="101601" y="177800"/>
                </a:lnTo>
                <a:lnTo>
                  <a:pt x="127001" y="186267"/>
                </a:lnTo>
                <a:lnTo>
                  <a:pt x="143934" y="186267"/>
                </a:lnTo>
                <a:lnTo>
                  <a:pt x="152400" y="194733"/>
                </a:lnTo>
                <a:lnTo>
                  <a:pt x="169334" y="203200"/>
                </a:lnTo>
                <a:lnTo>
                  <a:pt x="177801" y="211667"/>
                </a:lnTo>
                <a:lnTo>
                  <a:pt x="177801" y="220133"/>
                </a:lnTo>
                <a:lnTo>
                  <a:pt x="169334" y="237067"/>
                </a:lnTo>
                <a:lnTo>
                  <a:pt x="152400" y="254000"/>
                </a:lnTo>
                <a:lnTo>
                  <a:pt x="135467" y="262467"/>
                </a:lnTo>
                <a:lnTo>
                  <a:pt x="118534" y="287867"/>
                </a:lnTo>
                <a:lnTo>
                  <a:pt x="84668" y="304800"/>
                </a:lnTo>
                <a:lnTo>
                  <a:pt x="59267" y="321733"/>
                </a:lnTo>
                <a:lnTo>
                  <a:pt x="33867" y="330200"/>
                </a:lnTo>
                <a:lnTo>
                  <a:pt x="33867" y="330200"/>
                </a:lnTo>
                <a:lnTo>
                  <a:pt x="8468" y="347133"/>
                </a:lnTo>
                <a:lnTo>
                  <a:pt x="8468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865533" y="4064000"/>
            <a:ext cx="152401" cy="567268"/>
          </a:xfrm>
          <a:custGeom>
            <a:avLst/>
            <a:gdLst/>
            <a:ahLst/>
            <a:cxnLst/>
            <a:rect l="0" t="0" r="0" b="0"/>
            <a:pathLst>
              <a:path w="152401" h="567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7"/>
                </a:lnTo>
                <a:lnTo>
                  <a:pt x="42334" y="16933"/>
                </a:lnTo>
                <a:lnTo>
                  <a:pt x="59267" y="33867"/>
                </a:lnTo>
                <a:lnTo>
                  <a:pt x="67734" y="50800"/>
                </a:lnTo>
                <a:lnTo>
                  <a:pt x="84667" y="67733"/>
                </a:lnTo>
                <a:lnTo>
                  <a:pt x="93133" y="101600"/>
                </a:lnTo>
                <a:lnTo>
                  <a:pt x="110067" y="127000"/>
                </a:lnTo>
                <a:lnTo>
                  <a:pt x="118534" y="160867"/>
                </a:lnTo>
                <a:lnTo>
                  <a:pt x="127000" y="194733"/>
                </a:lnTo>
                <a:lnTo>
                  <a:pt x="135467" y="228600"/>
                </a:lnTo>
                <a:lnTo>
                  <a:pt x="143934" y="270933"/>
                </a:lnTo>
                <a:lnTo>
                  <a:pt x="152400" y="304800"/>
                </a:lnTo>
                <a:lnTo>
                  <a:pt x="152400" y="347133"/>
                </a:lnTo>
                <a:lnTo>
                  <a:pt x="143934" y="389467"/>
                </a:lnTo>
                <a:lnTo>
                  <a:pt x="135467" y="440267"/>
                </a:lnTo>
                <a:lnTo>
                  <a:pt x="127000" y="482600"/>
                </a:lnTo>
                <a:lnTo>
                  <a:pt x="110067" y="524933"/>
                </a:lnTo>
                <a:lnTo>
                  <a:pt x="110067" y="524933"/>
                </a:lnTo>
                <a:lnTo>
                  <a:pt x="101601" y="567267"/>
                </a:lnTo>
                <a:lnTo>
                  <a:pt x="101601" y="567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0439400" y="3225800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43933" y="0"/>
                </a:lnTo>
                <a:lnTo>
                  <a:pt x="169334" y="0"/>
                </a:lnTo>
                <a:lnTo>
                  <a:pt x="194734" y="0"/>
                </a:lnTo>
                <a:lnTo>
                  <a:pt x="211666" y="0"/>
                </a:lnTo>
                <a:lnTo>
                  <a:pt x="220133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0718800" y="3005667"/>
            <a:ext cx="33868" cy="304801"/>
          </a:xfrm>
          <a:custGeom>
            <a:avLst/>
            <a:gdLst/>
            <a:ahLst/>
            <a:cxnLst/>
            <a:rect l="0" t="0" r="0" b="0"/>
            <a:pathLst>
              <a:path w="33868" h="304801">
                <a:moveTo>
                  <a:pt x="33867" y="0"/>
                </a:moveTo>
                <a:lnTo>
                  <a:pt x="33867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16933" y="67733"/>
                </a:lnTo>
                <a:lnTo>
                  <a:pt x="16933" y="84666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8466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6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0854266" y="2963333"/>
            <a:ext cx="143935" cy="321735"/>
          </a:xfrm>
          <a:custGeom>
            <a:avLst/>
            <a:gdLst/>
            <a:ahLst/>
            <a:cxnLst/>
            <a:rect l="0" t="0" r="0" b="0"/>
            <a:pathLst>
              <a:path w="143935" h="321735">
                <a:moveTo>
                  <a:pt x="67734" y="0"/>
                </a:moveTo>
                <a:lnTo>
                  <a:pt x="67734" y="8467"/>
                </a:lnTo>
                <a:lnTo>
                  <a:pt x="67734" y="8467"/>
                </a:lnTo>
                <a:lnTo>
                  <a:pt x="59268" y="8467"/>
                </a:lnTo>
                <a:lnTo>
                  <a:pt x="59268" y="16934"/>
                </a:lnTo>
                <a:lnTo>
                  <a:pt x="59268" y="16934"/>
                </a:lnTo>
                <a:lnTo>
                  <a:pt x="50801" y="25400"/>
                </a:lnTo>
                <a:lnTo>
                  <a:pt x="42334" y="33867"/>
                </a:lnTo>
                <a:lnTo>
                  <a:pt x="33867" y="50800"/>
                </a:lnTo>
                <a:lnTo>
                  <a:pt x="33867" y="67734"/>
                </a:lnTo>
                <a:lnTo>
                  <a:pt x="25400" y="84667"/>
                </a:lnTo>
                <a:lnTo>
                  <a:pt x="16934" y="101600"/>
                </a:lnTo>
                <a:lnTo>
                  <a:pt x="8468" y="127000"/>
                </a:lnTo>
                <a:lnTo>
                  <a:pt x="8468" y="152400"/>
                </a:lnTo>
                <a:lnTo>
                  <a:pt x="0" y="186267"/>
                </a:lnTo>
                <a:lnTo>
                  <a:pt x="8468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8" y="279400"/>
                </a:lnTo>
                <a:lnTo>
                  <a:pt x="8468" y="296334"/>
                </a:lnTo>
                <a:lnTo>
                  <a:pt x="16934" y="304800"/>
                </a:lnTo>
                <a:lnTo>
                  <a:pt x="33867" y="313267"/>
                </a:lnTo>
                <a:lnTo>
                  <a:pt x="59268" y="321734"/>
                </a:lnTo>
                <a:lnTo>
                  <a:pt x="76200" y="313267"/>
                </a:lnTo>
                <a:lnTo>
                  <a:pt x="101600" y="313267"/>
                </a:lnTo>
                <a:lnTo>
                  <a:pt x="118534" y="296334"/>
                </a:lnTo>
                <a:lnTo>
                  <a:pt x="118534" y="296334"/>
                </a:lnTo>
                <a:lnTo>
                  <a:pt x="143934" y="287867"/>
                </a:lnTo>
                <a:lnTo>
                  <a:pt x="143934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1032066" y="2929467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42334" y="16933"/>
                </a:moveTo>
                <a:lnTo>
                  <a:pt x="42334" y="16933"/>
                </a:lnTo>
                <a:lnTo>
                  <a:pt x="42334" y="8466"/>
                </a:lnTo>
                <a:lnTo>
                  <a:pt x="42334" y="8466"/>
                </a:lnTo>
                <a:lnTo>
                  <a:pt x="33868" y="8466"/>
                </a:lnTo>
                <a:lnTo>
                  <a:pt x="33868" y="8466"/>
                </a:lnTo>
                <a:lnTo>
                  <a:pt x="33868" y="8466"/>
                </a:lnTo>
                <a:lnTo>
                  <a:pt x="33868" y="0"/>
                </a:lnTo>
                <a:lnTo>
                  <a:pt x="33868" y="0"/>
                </a:lnTo>
                <a:lnTo>
                  <a:pt x="33868" y="0"/>
                </a:lnTo>
                <a:lnTo>
                  <a:pt x="42334" y="0"/>
                </a:lnTo>
                <a:lnTo>
                  <a:pt x="50800" y="0"/>
                </a:lnTo>
                <a:lnTo>
                  <a:pt x="59268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4" y="16933"/>
                </a:lnTo>
                <a:lnTo>
                  <a:pt x="93134" y="25400"/>
                </a:lnTo>
                <a:lnTo>
                  <a:pt x="93134" y="42333"/>
                </a:lnTo>
                <a:lnTo>
                  <a:pt x="84667" y="59266"/>
                </a:lnTo>
                <a:lnTo>
                  <a:pt x="76200" y="76200"/>
                </a:lnTo>
                <a:lnTo>
                  <a:pt x="59268" y="93133"/>
                </a:lnTo>
                <a:lnTo>
                  <a:pt x="50800" y="110066"/>
                </a:lnTo>
                <a:lnTo>
                  <a:pt x="42334" y="127000"/>
                </a:lnTo>
                <a:lnTo>
                  <a:pt x="33868" y="143933"/>
                </a:lnTo>
                <a:lnTo>
                  <a:pt x="25401" y="152400"/>
                </a:lnTo>
                <a:lnTo>
                  <a:pt x="25401" y="160866"/>
                </a:lnTo>
                <a:lnTo>
                  <a:pt x="25401" y="160866"/>
                </a:lnTo>
                <a:lnTo>
                  <a:pt x="25401" y="160866"/>
                </a:lnTo>
                <a:lnTo>
                  <a:pt x="33868" y="160866"/>
                </a:lnTo>
                <a:lnTo>
                  <a:pt x="50800" y="160866"/>
                </a:lnTo>
                <a:lnTo>
                  <a:pt x="67734" y="169333"/>
                </a:lnTo>
                <a:lnTo>
                  <a:pt x="84667" y="169333"/>
                </a:lnTo>
                <a:lnTo>
                  <a:pt x="101601" y="169333"/>
                </a:lnTo>
                <a:lnTo>
                  <a:pt x="118534" y="177800"/>
                </a:lnTo>
                <a:lnTo>
                  <a:pt x="135468" y="186266"/>
                </a:lnTo>
                <a:lnTo>
                  <a:pt x="143934" y="194733"/>
                </a:lnTo>
                <a:lnTo>
                  <a:pt x="152400" y="203200"/>
                </a:lnTo>
                <a:lnTo>
                  <a:pt x="152400" y="220133"/>
                </a:lnTo>
                <a:lnTo>
                  <a:pt x="152400" y="237066"/>
                </a:lnTo>
                <a:lnTo>
                  <a:pt x="135468" y="254000"/>
                </a:lnTo>
                <a:lnTo>
                  <a:pt x="118534" y="270933"/>
                </a:lnTo>
                <a:lnTo>
                  <a:pt x="93134" y="287866"/>
                </a:lnTo>
                <a:lnTo>
                  <a:pt x="67734" y="296333"/>
                </a:lnTo>
                <a:lnTo>
                  <a:pt x="50800" y="313266"/>
                </a:lnTo>
                <a:lnTo>
                  <a:pt x="33868" y="321733"/>
                </a:lnTo>
                <a:lnTo>
                  <a:pt x="16934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1286067" y="3098800"/>
            <a:ext cx="160868" cy="143934"/>
          </a:xfrm>
          <a:custGeom>
            <a:avLst/>
            <a:gdLst/>
            <a:ahLst/>
            <a:cxnLst/>
            <a:rect l="0" t="0" r="0" b="0"/>
            <a:pathLst>
              <a:path w="160868" h="143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8467"/>
                </a:lnTo>
                <a:lnTo>
                  <a:pt x="42333" y="16933"/>
                </a:lnTo>
                <a:lnTo>
                  <a:pt x="59266" y="33867"/>
                </a:lnTo>
                <a:lnTo>
                  <a:pt x="76200" y="50800"/>
                </a:lnTo>
                <a:lnTo>
                  <a:pt x="93133" y="67733"/>
                </a:lnTo>
                <a:lnTo>
                  <a:pt x="118533" y="84667"/>
                </a:lnTo>
                <a:lnTo>
                  <a:pt x="126999" y="101600"/>
                </a:lnTo>
                <a:lnTo>
                  <a:pt x="143933" y="118533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60867" y="143933"/>
                </a:lnTo>
                <a:lnTo>
                  <a:pt x="160867" y="143933"/>
                </a:lnTo>
                <a:lnTo>
                  <a:pt x="160867" y="143933"/>
                </a:lnTo>
                <a:lnTo>
                  <a:pt x="152400" y="143933"/>
                </a:lnTo>
                <a:lnTo>
                  <a:pt x="1524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1277600" y="3115733"/>
            <a:ext cx="177801" cy="194735"/>
          </a:xfrm>
          <a:custGeom>
            <a:avLst/>
            <a:gdLst/>
            <a:ahLst/>
            <a:cxnLst/>
            <a:rect l="0" t="0" r="0" b="0"/>
            <a:pathLst>
              <a:path w="177801" h="194735">
                <a:moveTo>
                  <a:pt x="177800" y="0"/>
                </a:moveTo>
                <a:lnTo>
                  <a:pt x="177800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8467"/>
                </a:lnTo>
                <a:lnTo>
                  <a:pt x="143933" y="16934"/>
                </a:lnTo>
                <a:lnTo>
                  <a:pt x="127000" y="25400"/>
                </a:lnTo>
                <a:lnTo>
                  <a:pt x="110066" y="42334"/>
                </a:lnTo>
                <a:lnTo>
                  <a:pt x="93134" y="59267"/>
                </a:lnTo>
                <a:lnTo>
                  <a:pt x="67733" y="84667"/>
                </a:lnTo>
                <a:lnTo>
                  <a:pt x="50800" y="110067"/>
                </a:lnTo>
                <a:lnTo>
                  <a:pt x="25400" y="135467"/>
                </a:lnTo>
                <a:lnTo>
                  <a:pt x="16934" y="160867"/>
                </a:lnTo>
                <a:lnTo>
                  <a:pt x="8467" y="177800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1540066" y="3090333"/>
            <a:ext cx="143935" cy="33868"/>
          </a:xfrm>
          <a:custGeom>
            <a:avLst/>
            <a:gdLst/>
            <a:ahLst/>
            <a:cxnLst/>
            <a:rect l="0" t="0" r="0" b="0"/>
            <a:pathLst>
              <a:path w="143935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16934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50801" y="25400"/>
                </a:lnTo>
                <a:lnTo>
                  <a:pt x="67734" y="25400"/>
                </a:lnTo>
                <a:lnTo>
                  <a:pt x="84668" y="25400"/>
                </a:lnTo>
                <a:lnTo>
                  <a:pt x="101600" y="16934"/>
                </a:lnTo>
                <a:lnTo>
                  <a:pt x="118534" y="16934"/>
                </a:lnTo>
                <a:lnTo>
                  <a:pt x="127001" y="16934"/>
                </a:lnTo>
                <a:lnTo>
                  <a:pt x="135468" y="8467"/>
                </a:lnTo>
                <a:lnTo>
                  <a:pt x="135468" y="8467"/>
                </a:lnTo>
                <a:lnTo>
                  <a:pt x="143934" y="8467"/>
                </a:lnTo>
                <a:lnTo>
                  <a:pt x="135468" y="8467"/>
                </a:lnTo>
                <a:lnTo>
                  <a:pt x="135468" y="0"/>
                </a:lnTo>
                <a:lnTo>
                  <a:pt x="135468" y="0"/>
                </a:lnTo>
                <a:lnTo>
                  <a:pt x="127001" y="0"/>
                </a:lnTo>
                <a:lnTo>
                  <a:pt x="1270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1684000" y="2963333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16934"/>
                </a:lnTo>
                <a:lnTo>
                  <a:pt x="84666" y="33867"/>
                </a:lnTo>
                <a:lnTo>
                  <a:pt x="93134" y="42334"/>
                </a:lnTo>
                <a:lnTo>
                  <a:pt x="93134" y="59267"/>
                </a:lnTo>
                <a:lnTo>
                  <a:pt x="84666" y="76200"/>
                </a:lnTo>
                <a:lnTo>
                  <a:pt x="84666" y="93134"/>
                </a:lnTo>
                <a:lnTo>
                  <a:pt x="76200" y="110067"/>
                </a:lnTo>
                <a:lnTo>
                  <a:pt x="59267" y="127000"/>
                </a:lnTo>
                <a:lnTo>
                  <a:pt x="50800" y="135467"/>
                </a:lnTo>
                <a:lnTo>
                  <a:pt x="42333" y="152400"/>
                </a:lnTo>
                <a:lnTo>
                  <a:pt x="42333" y="160867"/>
                </a:lnTo>
                <a:lnTo>
                  <a:pt x="33866" y="169334"/>
                </a:lnTo>
                <a:lnTo>
                  <a:pt x="33866" y="177800"/>
                </a:lnTo>
                <a:lnTo>
                  <a:pt x="33866" y="186267"/>
                </a:lnTo>
                <a:lnTo>
                  <a:pt x="42333" y="194734"/>
                </a:lnTo>
                <a:lnTo>
                  <a:pt x="50800" y="203200"/>
                </a:lnTo>
                <a:lnTo>
                  <a:pt x="59267" y="211667"/>
                </a:lnTo>
                <a:lnTo>
                  <a:pt x="67734" y="228600"/>
                </a:lnTo>
                <a:lnTo>
                  <a:pt x="84666" y="228600"/>
                </a:lnTo>
                <a:lnTo>
                  <a:pt x="93134" y="228600"/>
                </a:lnTo>
                <a:lnTo>
                  <a:pt x="110066" y="228600"/>
                </a:lnTo>
                <a:lnTo>
                  <a:pt x="110066" y="220134"/>
                </a:lnTo>
                <a:lnTo>
                  <a:pt x="118533" y="211667"/>
                </a:lnTo>
                <a:lnTo>
                  <a:pt x="118533" y="211667"/>
                </a:lnTo>
                <a:lnTo>
                  <a:pt x="127000" y="211667"/>
                </a:lnTo>
                <a:lnTo>
                  <a:pt x="12700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1819467" y="3107267"/>
            <a:ext cx="118534" cy="321734"/>
          </a:xfrm>
          <a:custGeom>
            <a:avLst/>
            <a:gdLst/>
            <a:ahLst/>
            <a:cxnLst/>
            <a:rect l="0" t="0" r="0" b="0"/>
            <a:pathLst>
              <a:path w="118534" h="321734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25399" y="59266"/>
                </a:lnTo>
                <a:lnTo>
                  <a:pt x="33867" y="59266"/>
                </a:lnTo>
                <a:lnTo>
                  <a:pt x="33867" y="67733"/>
                </a:lnTo>
                <a:lnTo>
                  <a:pt x="42333" y="67733"/>
                </a:lnTo>
                <a:lnTo>
                  <a:pt x="50799" y="67733"/>
                </a:lnTo>
                <a:lnTo>
                  <a:pt x="59266" y="67733"/>
                </a:lnTo>
                <a:lnTo>
                  <a:pt x="67733" y="59266"/>
                </a:lnTo>
                <a:lnTo>
                  <a:pt x="67733" y="59266"/>
                </a:lnTo>
                <a:lnTo>
                  <a:pt x="76200" y="50800"/>
                </a:lnTo>
                <a:lnTo>
                  <a:pt x="84667" y="42333"/>
                </a:lnTo>
                <a:lnTo>
                  <a:pt x="84667" y="33866"/>
                </a:lnTo>
                <a:lnTo>
                  <a:pt x="93133" y="25400"/>
                </a:lnTo>
                <a:lnTo>
                  <a:pt x="93133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10067" y="33866"/>
                </a:lnTo>
                <a:lnTo>
                  <a:pt x="110067" y="50800"/>
                </a:lnTo>
                <a:lnTo>
                  <a:pt x="118533" y="67733"/>
                </a:lnTo>
                <a:lnTo>
                  <a:pt x="118533" y="93133"/>
                </a:lnTo>
                <a:lnTo>
                  <a:pt x="118533" y="127000"/>
                </a:lnTo>
                <a:lnTo>
                  <a:pt x="118533" y="152400"/>
                </a:lnTo>
                <a:lnTo>
                  <a:pt x="118533" y="177800"/>
                </a:lnTo>
                <a:lnTo>
                  <a:pt x="118533" y="211666"/>
                </a:lnTo>
                <a:lnTo>
                  <a:pt x="110067" y="245533"/>
                </a:lnTo>
                <a:lnTo>
                  <a:pt x="101599" y="270933"/>
                </a:lnTo>
                <a:lnTo>
                  <a:pt x="93133" y="296333"/>
                </a:lnTo>
                <a:lnTo>
                  <a:pt x="76200" y="313266"/>
                </a:lnTo>
                <a:lnTo>
                  <a:pt x="67733" y="321733"/>
                </a:lnTo>
                <a:lnTo>
                  <a:pt x="50799" y="321733"/>
                </a:lnTo>
                <a:lnTo>
                  <a:pt x="33867" y="321733"/>
                </a:lnTo>
                <a:lnTo>
                  <a:pt x="16933" y="304800"/>
                </a:lnTo>
                <a:lnTo>
                  <a:pt x="8467" y="287866"/>
                </a:lnTo>
                <a:lnTo>
                  <a:pt x="8467" y="287866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1904134" y="2844800"/>
            <a:ext cx="186267" cy="499534"/>
          </a:xfrm>
          <a:custGeom>
            <a:avLst/>
            <a:gdLst/>
            <a:ahLst/>
            <a:cxnLst/>
            <a:rect l="0" t="0" r="0" b="0"/>
            <a:pathLst>
              <a:path w="186267" h="499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42332" y="8467"/>
                </a:lnTo>
                <a:lnTo>
                  <a:pt x="59266" y="16933"/>
                </a:lnTo>
                <a:lnTo>
                  <a:pt x="84666" y="33867"/>
                </a:lnTo>
                <a:lnTo>
                  <a:pt x="101600" y="59267"/>
                </a:lnTo>
                <a:lnTo>
                  <a:pt x="118532" y="93133"/>
                </a:lnTo>
                <a:lnTo>
                  <a:pt x="143933" y="127000"/>
                </a:lnTo>
                <a:lnTo>
                  <a:pt x="160866" y="169333"/>
                </a:lnTo>
                <a:lnTo>
                  <a:pt x="177800" y="211667"/>
                </a:lnTo>
                <a:lnTo>
                  <a:pt x="186266" y="254000"/>
                </a:lnTo>
                <a:lnTo>
                  <a:pt x="186266" y="304800"/>
                </a:lnTo>
                <a:lnTo>
                  <a:pt x="186266" y="355600"/>
                </a:lnTo>
                <a:lnTo>
                  <a:pt x="177800" y="397933"/>
                </a:lnTo>
                <a:lnTo>
                  <a:pt x="160866" y="440267"/>
                </a:lnTo>
                <a:lnTo>
                  <a:pt x="135466" y="474133"/>
                </a:lnTo>
                <a:lnTo>
                  <a:pt x="135466" y="474133"/>
                </a:lnTo>
                <a:lnTo>
                  <a:pt x="118532" y="499533"/>
                </a:lnTo>
                <a:lnTo>
                  <a:pt x="118532" y="499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681133" y="4224867"/>
            <a:ext cx="1126068" cy="1202267"/>
          </a:xfrm>
          <a:custGeom>
            <a:avLst/>
            <a:gdLst/>
            <a:ahLst/>
            <a:cxnLst/>
            <a:rect l="0" t="0" r="0" b="0"/>
            <a:pathLst>
              <a:path w="1126068" h="1202267">
                <a:moveTo>
                  <a:pt x="1126067" y="0"/>
                </a:moveTo>
                <a:lnTo>
                  <a:pt x="1117600" y="0"/>
                </a:lnTo>
                <a:lnTo>
                  <a:pt x="1117600" y="0"/>
                </a:lnTo>
                <a:lnTo>
                  <a:pt x="1117600" y="0"/>
                </a:lnTo>
                <a:lnTo>
                  <a:pt x="1117600" y="0"/>
                </a:lnTo>
                <a:lnTo>
                  <a:pt x="1117600" y="0"/>
                </a:lnTo>
                <a:lnTo>
                  <a:pt x="1109134" y="0"/>
                </a:lnTo>
                <a:lnTo>
                  <a:pt x="1109134" y="0"/>
                </a:lnTo>
                <a:lnTo>
                  <a:pt x="1100667" y="0"/>
                </a:lnTo>
                <a:lnTo>
                  <a:pt x="1092200" y="0"/>
                </a:lnTo>
                <a:lnTo>
                  <a:pt x="1083734" y="8466"/>
                </a:lnTo>
                <a:lnTo>
                  <a:pt x="1058333" y="16933"/>
                </a:lnTo>
                <a:lnTo>
                  <a:pt x="1041400" y="33866"/>
                </a:lnTo>
                <a:lnTo>
                  <a:pt x="1016000" y="50800"/>
                </a:lnTo>
                <a:lnTo>
                  <a:pt x="982133" y="76200"/>
                </a:lnTo>
                <a:lnTo>
                  <a:pt x="948267" y="101600"/>
                </a:lnTo>
                <a:lnTo>
                  <a:pt x="905933" y="135466"/>
                </a:lnTo>
                <a:lnTo>
                  <a:pt x="863600" y="169333"/>
                </a:lnTo>
                <a:lnTo>
                  <a:pt x="821267" y="211666"/>
                </a:lnTo>
                <a:lnTo>
                  <a:pt x="770467" y="254000"/>
                </a:lnTo>
                <a:lnTo>
                  <a:pt x="728134" y="296333"/>
                </a:lnTo>
                <a:lnTo>
                  <a:pt x="677334" y="347133"/>
                </a:lnTo>
                <a:lnTo>
                  <a:pt x="626534" y="397933"/>
                </a:lnTo>
                <a:lnTo>
                  <a:pt x="567267" y="448733"/>
                </a:lnTo>
                <a:lnTo>
                  <a:pt x="508000" y="508000"/>
                </a:lnTo>
                <a:lnTo>
                  <a:pt x="457200" y="558800"/>
                </a:lnTo>
                <a:lnTo>
                  <a:pt x="397934" y="626533"/>
                </a:lnTo>
                <a:lnTo>
                  <a:pt x="338667" y="685800"/>
                </a:lnTo>
                <a:lnTo>
                  <a:pt x="279400" y="753533"/>
                </a:lnTo>
                <a:lnTo>
                  <a:pt x="220134" y="821266"/>
                </a:lnTo>
                <a:lnTo>
                  <a:pt x="169334" y="889000"/>
                </a:lnTo>
                <a:lnTo>
                  <a:pt x="118534" y="965200"/>
                </a:lnTo>
                <a:lnTo>
                  <a:pt x="76200" y="1041400"/>
                </a:lnTo>
                <a:lnTo>
                  <a:pt x="33867" y="1126066"/>
                </a:lnTo>
                <a:lnTo>
                  <a:pt x="33867" y="1126066"/>
                </a:lnTo>
                <a:lnTo>
                  <a:pt x="0" y="1202266"/>
                </a:lnTo>
                <a:lnTo>
                  <a:pt x="0" y="1202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1057467" y="2904067"/>
            <a:ext cx="880534" cy="474134"/>
          </a:xfrm>
          <a:custGeom>
            <a:avLst/>
            <a:gdLst/>
            <a:ahLst/>
            <a:cxnLst/>
            <a:rect l="0" t="0" r="0" b="0"/>
            <a:pathLst>
              <a:path w="880534" h="474134">
                <a:moveTo>
                  <a:pt x="863599" y="0"/>
                </a:moveTo>
                <a:lnTo>
                  <a:pt x="863599" y="0"/>
                </a:lnTo>
                <a:lnTo>
                  <a:pt x="872067" y="0"/>
                </a:lnTo>
                <a:lnTo>
                  <a:pt x="872067" y="8466"/>
                </a:lnTo>
                <a:lnTo>
                  <a:pt x="872067" y="8466"/>
                </a:lnTo>
                <a:lnTo>
                  <a:pt x="880533" y="16933"/>
                </a:lnTo>
                <a:lnTo>
                  <a:pt x="880533" y="16933"/>
                </a:lnTo>
                <a:lnTo>
                  <a:pt x="880533" y="16933"/>
                </a:lnTo>
                <a:lnTo>
                  <a:pt x="880533" y="16933"/>
                </a:lnTo>
                <a:lnTo>
                  <a:pt x="880533" y="16933"/>
                </a:lnTo>
                <a:lnTo>
                  <a:pt x="880533" y="16933"/>
                </a:lnTo>
                <a:lnTo>
                  <a:pt x="880533" y="16933"/>
                </a:lnTo>
                <a:lnTo>
                  <a:pt x="880533" y="25400"/>
                </a:lnTo>
                <a:lnTo>
                  <a:pt x="880533" y="25400"/>
                </a:lnTo>
                <a:lnTo>
                  <a:pt x="880533" y="25400"/>
                </a:lnTo>
                <a:lnTo>
                  <a:pt x="880533" y="33866"/>
                </a:lnTo>
                <a:lnTo>
                  <a:pt x="872067" y="42333"/>
                </a:lnTo>
                <a:lnTo>
                  <a:pt x="863599" y="50800"/>
                </a:lnTo>
                <a:lnTo>
                  <a:pt x="855133" y="59266"/>
                </a:lnTo>
                <a:lnTo>
                  <a:pt x="838200" y="67733"/>
                </a:lnTo>
                <a:lnTo>
                  <a:pt x="812799" y="76200"/>
                </a:lnTo>
                <a:lnTo>
                  <a:pt x="787399" y="93133"/>
                </a:lnTo>
                <a:lnTo>
                  <a:pt x="753533" y="110066"/>
                </a:lnTo>
                <a:lnTo>
                  <a:pt x="711199" y="127000"/>
                </a:lnTo>
                <a:lnTo>
                  <a:pt x="660399" y="152400"/>
                </a:lnTo>
                <a:lnTo>
                  <a:pt x="601133" y="177800"/>
                </a:lnTo>
                <a:lnTo>
                  <a:pt x="524933" y="203200"/>
                </a:lnTo>
                <a:lnTo>
                  <a:pt x="448733" y="237066"/>
                </a:lnTo>
                <a:lnTo>
                  <a:pt x="355599" y="270933"/>
                </a:lnTo>
                <a:lnTo>
                  <a:pt x="279399" y="313266"/>
                </a:lnTo>
                <a:lnTo>
                  <a:pt x="194733" y="355600"/>
                </a:lnTo>
                <a:lnTo>
                  <a:pt x="118533" y="397933"/>
                </a:lnTo>
                <a:lnTo>
                  <a:pt x="50799" y="440266"/>
                </a:lnTo>
                <a:lnTo>
                  <a:pt x="50799" y="440266"/>
                </a:lnTo>
                <a:lnTo>
                  <a:pt x="0" y="474133"/>
                </a:lnTo>
                <a:lnTo>
                  <a:pt x="0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0591800" y="3937000"/>
            <a:ext cx="262467" cy="42334"/>
          </a:xfrm>
          <a:custGeom>
            <a:avLst/>
            <a:gdLst/>
            <a:ahLst/>
            <a:cxnLst/>
            <a:rect l="0" t="0" r="0" b="0"/>
            <a:pathLst>
              <a:path w="262467" h="42334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25400" y="33867"/>
                </a:lnTo>
                <a:lnTo>
                  <a:pt x="33866" y="33867"/>
                </a:lnTo>
                <a:lnTo>
                  <a:pt x="50800" y="25400"/>
                </a:lnTo>
                <a:lnTo>
                  <a:pt x="76200" y="25400"/>
                </a:lnTo>
                <a:lnTo>
                  <a:pt x="101600" y="16933"/>
                </a:lnTo>
                <a:lnTo>
                  <a:pt x="118534" y="16933"/>
                </a:lnTo>
                <a:lnTo>
                  <a:pt x="152400" y="8467"/>
                </a:lnTo>
                <a:lnTo>
                  <a:pt x="169334" y="8467"/>
                </a:lnTo>
                <a:lnTo>
                  <a:pt x="194734" y="8467"/>
                </a:lnTo>
                <a:lnTo>
                  <a:pt x="211666" y="8467"/>
                </a:lnTo>
                <a:lnTo>
                  <a:pt x="228600" y="8467"/>
                </a:lnTo>
                <a:lnTo>
                  <a:pt x="245534" y="8467"/>
                </a:lnTo>
                <a:lnTo>
                  <a:pt x="254000" y="8467"/>
                </a:lnTo>
                <a:lnTo>
                  <a:pt x="254000" y="8467"/>
                </a:lnTo>
                <a:lnTo>
                  <a:pt x="262466" y="0"/>
                </a:lnTo>
                <a:lnTo>
                  <a:pt x="262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0989734" y="3657600"/>
            <a:ext cx="25401" cy="389468"/>
          </a:xfrm>
          <a:custGeom>
            <a:avLst/>
            <a:gdLst/>
            <a:ahLst/>
            <a:cxnLst/>
            <a:rect l="0" t="0" r="0" b="0"/>
            <a:pathLst>
              <a:path w="25401" h="389468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0" y="118533"/>
                </a:lnTo>
                <a:lnTo>
                  <a:pt x="8466" y="152400"/>
                </a:lnTo>
                <a:lnTo>
                  <a:pt x="8466" y="186267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21733"/>
                </a:lnTo>
                <a:lnTo>
                  <a:pt x="16932" y="338667"/>
                </a:lnTo>
                <a:lnTo>
                  <a:pt x="16932" y="355600"/>
                </a:lnTo>
                <a:lnTo>
                  <a:pt x="16932" y="372533"/>
                </a:lnTo>
                <a:lnTo>
                  <a:pt x="25400" y="381000"/>
                </a:lnTo>
                <a:lnTo>
                  <a:pt x="25400" y="381000"/>
                </a:lnTo>
                <a:lnTo>
                  <a:pt x="25400" y="389467"/>
                </a:lnTo>
                <a:lnTo>
                  <a:pt x="25400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0405534" y="4174067"/>
            <a:ext cx="846667" cy="101601"/>
          </a:xfrm>
          <a:custGeom>
            <a:avLst/>
            <a:gdLst/>
            <a:ahLst/>
            <a:cxnLst/>
            <a:rect l="0" t="0" r="0" b="0"/>
            <a:pathLst>
              <a:path w="846667" h="101601">
                <a:moveTo>
                  <a:pt x="25399" y="84666"/>
                </a:moveTo>
                <a:lnTo>
                  <a:pt x="25399" y="84666"/>
                </a:lnTo>
                <a:lnTo>
                  <a:pt x="16932" y="93133"/>
                </a:lnTo>
                <a:lnTo>
                  <a:pt x="8466" y="93133"/>
                </a:lnTo>
                <a:lnTo>
                  <a:pt x="0" y="93133"/>
                </a:lnTo>
                <a:lnTo>
                  <a:pt x="0" y="101600"/>
                </a:lnTo>
                <a:lnTo>
                  <a:pt x="8466" y="93133"/>
                </a:lnTo>
                <a:lnTo>
                  <a:pt x="16932" y="93133"/>
                </a:lnTo>
                <a:lnTo>
                  <a:pt x="33866" y="93133"/>
                </a:lnTo>
                <a:lnTo>
                  <a:pt x="59266" y="84666"/>
                </a:lnTo>
                <a:lnTo>
                  <a:pt x="93132" y="76200"/>
                </a:lnTo>
                <a:lnTo>
                  <a:pt x="127000" y="67733"/>
                </a:lnTo>
                <a:lnTo>
                  <a:pt x="177799" y="50800"/>
                </a:lnTo>
                <a:lnTo>
                  <a:pt x="228600" y="42333"/>
                </a:lnTo>
                <a:lnTo>
                  <a:pt x="279400" y="33866"/>
                </a:lnTo>
                <a:lnTo>
                  <a:pt x="338666" y="25400"/>
                </a:lnTo>
                <a:lnTo>
                  <a:pt x="389466" y="16933"/>
                </a:lnTo>
                <a:lnTo>
                  <a:pt x="448732" y="8466"/>
                </a:lnTo>
                <a:lnTo>
                  <a:pt x="508000" y="0"/>
                </a:lnTo>
                <a:lnTo>
                  <a:pt x="567266" y="0"/>
                </a:lnTo>
                <a:lnTo>
                  <a:pt x="626532" y="0"/>
                </a:lnTo>
                <a:lnTo>
                  <a:pt x="685800" y="0"/>
                </a:lnTo>
                <a:lnTo>
                  <a:pt x="728133" y="0"/>
                </a:lnTo>
                <a:lnTo>
                  <a:pt x="770466" y="0"/>
                </a:lnTo>
                <a:lnTo>
                  <a:pt x="804333" y="8466"/>
                </a:lnTo>
                <a:lnTo>
                  <a:pt x="829732" y="16933"/>
                </a:lnTo>
                <a:lnTo>
                  <a:pt x="829732" y="16933"/>
                </a:lnTo>
                <a:lnTo>
                  <a:pt x="846666" y="16933"/>
                </a:lnTo>
                <a:lnTo>
                  <a:pt x="8466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0566400" y="4631267"/>
            <a:ext cx="262468" cy="237067"/>
          </a:xfrm>
          <a:custGeom>
            <a:avLst/>
            <a:gdLst/>
            <a:ahLst/>
            <a:cxnLst/>
            <a:rect l="0" t="0" r="0" b="0"/>
            <a:pathLst>
              <a:path w="262468" h="237067">
                <a:moveTo>
                  <a:pt x="25400" y="16933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25400"/>
                </a:lnTo>
                <a:lnTo>
                  <a:pt x="42334" y="33866"/>
                </a:lnTo>
                <a:lnTo>
                  <a:pt x="59266" y="50800"/>
                </a:lnTo>
                <a:lnTo>
                  <a:pt x="84666" y="67733"/>
                </a:lnTo>
                <a:lnTo>
                  <a:pt x="110067" y="84666"/>
                </a:lnTo>
                <a:lnTo>
                  <a:pt x="127000" y="101600"/>
                </a:lnTo>
                <a:lnTo>
                  <a:pt x="152400" y="127000"/>
                </a:lnTo>
                <a:lnTo>
                  <a:pt x="177800" y="143933"/>
                </a:lnTo>
                <a:lnTo>
                  <a:pt x="194734" y="169333"/>
                </a:lnTo>
                <a:lnTo>
                  <a:pt x="211666" y="194733"/>
                </a:lnTo>
                <a:lnTo>
                  <a:pt x="228600" y="211666"/>
                </a:lnTo>
                <a:lnTo>
                  <a:pt x="237066" y="228600"/>
                </a:lnTo>
                <a:lnTo>
                  <a:pt x="245533" y="237066"/>
                </a:lnTo>
                <a:lnTo>
                  <a:pt x="254000" y="237066"/>
                </a:lnTo>
                <a:lnTo>
                  <a:pt x="254000" y="237066"/>
                </a:lnTo>
                <a:lnTo>
                  <a:pt x="254000" y="237066"/>
                </a:lnTo>
                <a:lnTo>
                  <a:pt x="262467" y="228600"/>
                </a:lnTo>
                <a:lnTo>
                  <a:pt x="2624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0498666" y="4631267"/>
            <a:ext cx="296335" cy="296334"/>
          </a:xfrm>
          <a:custGeom>
            <a:avLst/>
            <a:gdLst/>
            <a:ahLst/>
            <a:cxnLst/>
            <a:rect l="0" t="0" r="0" b="0"/>
            <a:pathLst>
              <a:path w="296335" h="296334">
                <a:moveTo>
                  <a:pt x="296334" y="0"/>
                </a:moveTo>
                <a:lnTo>
                  <a:pt x="296334" y="0"/>
                </a:lnTo>
                <a:lnTo>
                  <a:pt x="287868" y="0"/>
                </a:lnTo>
                <a:lnTo>
                  <a:pt x="270934" y="8466"/>
                </a:lnTo>
                <a:lnTo>
                  <a:pt x="262468" y="16933"/>
                </a:lnTo>
                <a:lnTo>
                  <a:pt x="237067" y="33866"/>
                </a:lnTo>
                <a:lnTo>
                  <a:pt x="220134" y="50800"/>
                </a:lnTo>
                <a:lnTo>
                  <a:pt x="194734" y="76200"/>
                </a:lnTo>
                <a:lnTo>
                  <a:pt x="169334" y="101600"/>
                </a:lnTo>
                <a:lnTo>
                  <a:pt x="143934" y="135466"/>
                </a:lnTo>
                <a:lnTo>
                  <a:pt x="118534" y="169333"/>
                </a:lnTo>
                <a:lnTo>
                  <a:pt x="84667" y="203200"/>
                </a:lnTo>
                <a:lnTo>
                  <a:pt x="67734" y="228600"/>
                </a:lnTo>
                <a:lnTo>
                  <a:pt x="42334" y="254000"/>
                </a:lnTo>
                <a:lnTo>
                  <a:pt x="25401" y="279400"/>
                </a:lnTo>
                <a:lnTo>
                  <a:pt x="8467" y="287866"/>
                </a:lnTo>
                <a:lnTo>
                  <a:pt x="8467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8467" y="287866"/>
                </a:lnTo>
                <a:lnTo>
                  <a:pt x="8467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0871200" y="4318000"/>
            <a:ext cx="135467" cy="220134"/>
          </a:xfrm>
          <a:custGeom>
            <a:avLst/>
            <a:gdLst/>
            <a:ahLst/>
            <a:cxnLst/>
            <a:rect l="0" t="0" r="0" b="0"/>
            <a:pathLst>
              <a:path w="135467" h="2201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33867" y="0"/>
                </a:lnTo>
                <a:lnTo>
                  <a:pt x="42334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33867"/>
                </a:lnTo>
                <a:lnTo>
                  <a:pt x="84666" y="42333"/>
                </a:lnTo>
                <a:lnTo>
                  <a:pt x="76200" y="59267"/>
                </a:lnTo>
                <a:lnTo>
                  <a:pt x="59266" y="67733"/>
                </a:lnTo>
                <a:lnTo>
                  <a:pt x="50800" y="76200"/>
                </a:lnTo>
                <a:lnTo>
                  <a:pt x="42334" y="76200"/>
                </a:lnTo>
                <a:lnTo>
                  <a:pt x="42334" y="84667"/>
                </a:lnTo>
                <a:lnTo>
                  <a:pt x="42334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76200" y="93133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8534" y="101600"/>
                </a:lnTo>
                <a:lnTo>
                  <a:pt x="127000" y="110067"/>
                </a:lnTo>
                <a:lnTo>
                  <a:pt x="135466" y="118533"/>
                </a:lnTo>
                <a:lnTo>
                  <a:pt x="135466" y="127000"/>
                </a:lnTo>
                <a:lnTo>
                  <a:pt x="127000" y="135467"/>
                </a:lnTo>
                <a:lnTo>
                  <a:pt x="110067" y="152400"/>
                </a:lnTo>
                <a:lnTo>
                  <a:pt x="93133" y="160867"/>
                </a:lnTo>
                <a:lnTo>
                  <a:pt x="76200" y="177800"/>
                </a:lnTo>
                <a:lnTo>
                  <a:pt x="59266" y="186267"/>
                </a:lnTo>
                <a:lnTo>
                  <a:pt x="33867" y="194733"/>
                </a:lnTo>
                <a:lnTo>
                  <a:pt x="25400" y="203200"/>
                </a:lnTo>
                <a:lnTo>
                  <a:pt x="8466" y="211667"/>
                </a:lnTo>
                <a:lnTo>
                  <a:pt x="8466" y="211667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314267" y="4969933"/>
            <a:ext cx="203201" cy="211668"/>
          </a:xfrm>
          <a:custGeom>
            <a:avLst/>
            <a:gdLst/>
            <a:ahLst/>
            <a:cxnLst/>
            <a:rect l="0" t="0" r="0" b="0"/>
            <a:pathLst>
              <a:path w="203201" h="211668">
                <a:moveTo>
                  <a:pt x="0" y="0"/>
                </a:moveTo>
                <a:lnTo>
                  <a:pt x="0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33867" y="25400"/>
                </a:lnTo>
                <a:lnTo>
                  <a:pt x="42333" y="33867"/>
                </a:lnTo>
                <a:lnTo>
                  <a:pt x="67733" y="42334"/>
                </a:lnTo>
                <a:lnTo>
                  <a:pt x="84666" y="50800"/>
                </a:lnTo>
                <a:lnTo>
                  <a:pt x="101599" y="67734"/>
                </a:lnTo>
                <a:lnTo>
                  <a:pt x="118533" y="84667"/>
                </a:lnTo>
                <a:lnTo>
                  <a:pt x="135466" y="101600"/>
                </a:lnTo>
                <a:lnTo>
                  <a:pt x="143933" y="118534"/>
                </a:lnTo>
                <a:lnTo>
                  <a:pt x="160866" y="143934"/>
                </a:lnTo>
                <a:lnTo>
                  <a:pt x="177799" y="160867"/>
                </a:lnTo>
                <a:lnTo>
                  <a:pt x="186267" y="186267"/>
                </a:lnTo>
                <a:lnTo>
                  <a:pt x="194733" y="194734"/>
                </a:lnTo>
                <a:lnTo>
                  <a:pt x="203200" y="203200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322733" y="4978400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169333" y="0"/>
                </a:moveTo>
                <a:lnTo>
                  <a:pt x="169333" y="0"/>
                </a:lnTo>
                <a:lnTo>
                  <a:pt x="152400" y="8467"/>
                </a:lnTo>
                <a:lnTo>
                  <a:pt x="143934" y="16933"/>
                </a:lnTo>
                <a:lnTo>
                  <a:pt x="127000" y="25400"/>
                </a:lnTo>
                <a:lnTo>
                  <a:pt x="118534" y="42333"/>
                </a:lnTo>
                <a:lnTo>
                  <a:pt x="93133" y="67733"/>
                </a:lnTo>
                <a:lnTo>
                  <a:pt x="76200" y="93133"/>
                </a:lnTo>
                <a:lnTo>
                  <a:pt x="59267" y="118533"/>
                </a:lnTo>
                <a:lnTo>
                  <a:pt x="42334" y="143933"/>
                </a:lnTo>
                <a:lnTo>
                  <a:pt x="25401" y="160867"/>
                </a:lnTo>
                <a:lnTo>
                  <a:pt x="16933" y="186267"/>
                </a:lnTo>
                <a:lnTo>
                  <a:pt x="8467" y="194733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602133" y="4732867"/>
            <a:ext cx="169335" cy="169334"/>
          </a:xfrm>
          <a:custGeom>
            <a:avLst/>
            <a:gdLst/>
            <a:ahLst/>
            <a:cxnLst/>
            <a:rect l="0" t="0" r="0" b="0"/>
            <a:pathLst>
              <a:path w="169335" h="169334">
                <a:moveTo>
                  <a:pt x="16934" y="33866"/>
                </a:moveTo>
                <a:lnTo>
                  <a:pt x="8467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6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33866"/>
                </a:lnTo>
                <a:lnTo>
                  <a:pt x="101600" y="42333"/>
                </a:lnTo>
                <a:lnTo>
                  <a:pt x="93134" y="59266"/>
                </a:lnTo>
                <a:lnTo>
                  <a:pt x="84667" y="67733"/>
                </a:lnTo>
                <a:lnTo>
                  <a:pt x="76200" y="84666"/>
                </a:lnTo>
                <a:lnTo>
                  <a:pt x="67734" y="93133"/>
                </a:lnTo>
                <a:lnTo>
                  <a:pt x="67734" y="101600"/>
                </a:lnTo>
                <a:lnTo>
                  <a:pt x="59267" y="118533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4" y="135466"/>
                </a:lnTo>
                <a:lnTo>
                  <a:pt x="76200" y="135466"/>
                </a:lnTo>
                <a:lnTo>
                  <a:pt x="93134" y="135466"/>
                </a:lnTo>
                <a:lnTo>
                  <a:pt x="118533" y="135466"/>
                </a:lnTo>
                <a:lnTo>
                  <a:pt x="135467" y="135466"/>
                </a:lnTo>
                <a:lnTo>
                  <a:pt x="152400" y="143933"/>
                </a:lnTo>
                <a:lnTo>
                  <a:pt x="160867" y="143933"/>
                </a:lnTo>
                <a:lnTo>
                  <a:pt x="169334" y="152400"/>
                </a:lnTo>
                <a:lnTo>
                  <a:pt x="169334" y="160866"/>
                </a:lnTo>
                <a:lnTo>
                  <a:pt x="169334" y="160866"/>
                </a:lnTo>
                <a:lnTo>
                  <a:pt x="160867" y="169333"/>
                </a:lnTo>
                <a:lnTo>
                  <a:pt x="1608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187266" y="5080000"/>
            <a:ext cx="1049868" cy="237068"/>
          </a:xfrm>
          <a:custGeom>
            <a:avLst/>
            <a:gdLst/>
            <a:ahLst/>
            <a:cxnLst/>
            <a:rect l="0" t="0" r="0" b="0"/>
            <a:pathLst>
              <a:path w="1049868" h="237068">
                <a:moveTo>
                  <a:pt x="16934" y="228600"/>
                </a:moveTo>
                <a:lnTo>
                  <a:pt x="8468" y="237067"/>
                </a:lnTo>
                <a:lnTo>
                  <a:pt x="8468" y="237067"/>
                </a:lnTo>
                <a:lnTo>
                  <a:pt x="8468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8" y="237067"/>
                </a:lnTo>
                <a:lnTo>
                  <a:pt x="8468" y="237067"/>
                </a:lnTo>
                <a:lnTo>
                  <a:pt x="16934" y="237067"/>
                </a:lnTo>
                <a:lnTo>
                  <a:pt x="33867" y="228600"/>
                </a:lnTo>
                <a:lnTo>
                  <a:pt x="59267" y="220133"/>
                </a:lnTo>
                <a:lnTo>
                  <a:pt x="84668" y="211667"/>
                </a:lnTo>
                <a:lnTo>
                  <a:pt x="118534" y="194733"/>
                </a:lnTo>
                <a:lnTo>
                  <a:pt x="152400" y="186267"/>
                </a:lnTo>
                <a:lnTo>
                  <a:pt x="203201" y="160867"/>
                </a:lnTo>
                <a:lnTo>
                  <a:pt x="254001" y="143933"/>
                </a:lnTo>
                <a:lnTo>
                  <a:pt x="313268" y="118533"/>
                </a:lnTo>
                <a:lnTo>
                  <a:pt x="381000" y="101600"/>
                </a:lnTo>
                <a:lnTo>
                  <a:pt x="448734" y="76200"/>
                </a:lnTo>
                <a:lnTo>
                  <a:pt x="524934" y="59267"/>
                </a:lnTo>
                <a:lnTo>
                  <a:pt x="592667" y="42333"/>
                </a:lnTo>
                <a:lnTo>
                  <a:pt x="668867" y="25400"/>
                </a:lnTo>
                <a:lnTo>
                  <a:pt x="736601" y="16933"/>
                </a:lnTo>
                <a:lnTo>
                  <a:pt x="804334" y="8467"/>
                </a:lnTo>
                <a:lnTo>
                  <a:pt x="863601" y="0"/>
                </a:lnTo>
                <a:lnTo>
                  <a:pt x="914400" y="0"/>
                </a:lnTo>
                <a:lnTo>
                  <a:pt x="956734" y="0"/>
                </a:lnTo>
                <a:lnTo>
                  <a:pt x="990600" y="0"/>
                </a:lnTo>
                <a:lnTo>
                  <a:pt x="1016001" y="0"/>
                </a:lnTo>
                <a:lnTo>
                  <a:pt x="1041401" y="8467"/>
                </a:lnTo>
                <a:lnTo>
                  <a:pt x="1049867" y="8467"/>
                </a:lnTo>
                <a:lnTo>
                  <a:pt x="1049867" y="8467"/>
                </a:lnTo>
                <a:lnTo>
                  <a:pt x="1049867" y="16933"/>
                </a:lnTo>
                <a:lnTo>
                  <a:pt x="10498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390467" y="5494867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8466" y="42333"/>
                </a:move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25399" y="25400"/>
                </a:lnTo>
                <a:lnTo>
                  <a:pt x="33867" y="16933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3" y="33866"/>
                </a:lnTo>
                <a:lnTo>
                  <a:pt x="135466" y="50800"/>
                </a:lnTo>
                <a:lnTo>
                  <a:pt x="127000" y="67733"/>
                </a:lnTo>
                <a:lnTo>
                  <a:pt x="110067" y="76200"/>
                </a:lnTo>
                <a:lnTo>
                  <a:pt x="101599" y="93133"/>
                </a:lnTo>
                <a:lnTo>
                  <a:pt x="84666" y="101600"/>
                </a:lnTo>
                <a:lnTo>
                  <a:pt x="76200" y="110066"/>
                </a:lnTo>
                <a:lnTo>
                  <a:pt x="76200" y="118533"/>
                </a:lnTo>
                <a:lnTo>
                  <a:pt x="67733" y="118533"/>
                </a:lnTo>
                <a:lnTo>
                  <a:pt x="76200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7" y="127000"/>
                </a:lnTo>
                <a:lnTo>
                  <a:pt x="118533" y="127000"/>
                </a:lnTo>
                <a:lnTo>
                  <a:pt x="135466" y="127000"/>
                </a:lnTo>
                <a:lnTo>
                  <a:pt x="152400" y="127000"/>
                </a:lnTo>
                <a:lnTo>
                  <a:pt x="169333" y="135466"/>
                </a:lnTo>
                <a:lnTo>
                  <a:pt x="186267" y="135466"/>
                </a:lnTo>
                <a:lnTo>
                  <a:pt x="186267" y="143933"/>
                </a:lnTo>
                <a:lnTo>
                  <a:pt x="186267" y="152400"/>
                </a:lnTo>
                <a:lnTo>
                  <a:pt x="186267" y="160866"/>
                </a:lnTo>
                <a:lnTo>
                  <a:pt x="177799" y="177800"/>
                </a:lnTo>
                <a:lnTo>
                  <a:pt x="152400" y="186266"/>
                </a:lnTo>
                <a:lnTo>
                  <a:pt x="135466" y="203200"/>
                </a:lnTo>
                <a:lnTo>
                  <a:pt x="110067" y="220133"/>
                </a:lnTo>
                <a:lnTo>
                  <a:pt x="93133" y="237066"/>
                </a:lnTo>
                <a:lnTo>
                  <a:pt x="67733" y="254000"/>
                </a:lnTo>
                <a:lnTo>
                  <a:pt x="50800" y="262466"/>
                </a:lnTo>
                <a:lnTo>
                  <a:pt x="33867" y="279400"/>
                </a:lnTo>
                <a:lnTo>
                  <a:pt x="25399" y="279400"/>
                </a:lnTo>
                <a:lnTo>
                  <a:pt x="25399" y="279400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619067" y="5596467"/>
            <a:ext cx="152401" cy="110067"/>
          </a:xfrm>
          <a:custGeom>
            <a:avLst/>
            <a:gdLst/>
            <a:ahLst/>
            <a:cxnLst/>
            <a:rect l="0" t="0" r="0" b="0"/>
            <a:pathLst>
              <a:path w="152401" h="1100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25399" y="25400"/>
                </a:lnTo>
                <a:lnTo>
                  <a:pt x="42333" y="33866"/>
                </a:lnTo>
                <a:lnTo>
                  <a:pt x="59266" y="42333"/>
                </a:lnTo>
                <a:lnTo>
                  <a:pt x="76200" y="50800"/>
                </a:lnTo>
                <a:lnTo>
                  <a:pt x="93133" y="59266"/>
                </a:lnTo>
                <a:lnTo>
                  <a:pt x="101599" y="76200"/>
                </a:lnTo>
                <a:lnTo>
                  <a:pt x="110067" y="84666"/>
                </a:lnTo>
                <a:lnTo>
                  <a:pt x="127000" y="93133"/>
                </a:lnTo>
                <a:lnTo>
                  <a:pt x="135466" y="101600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52400" y="101600"/>
                </a:lnTo>
                <a:lnTo>
                  <a:pt x="1524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627533" y="5554133"/>
            <a:ext cx="127001" cy="169335"/>
          </a:xfrm>
          <a:custGeom>
            <a:avLst/>
            <a:gdLst/>
            <a:ahLst/>
            <a:cxnLst/>
            <a:rect l="0" t="0" r="0" b="0"/>
            <a:pathLst>
              <a:path w="127001" h="169335">
                <a:moveTo>
                  <a:pt x="127000" y="0"/>
                </a:moveTo>
                <a:lnTo>
                  <a:pt x="118534" y="0"/>
                </a:lnTo>
                <a:lnTo>
                  <a:pt x="110067" y="8467"/>
                </a:lnTo>
                <a:lnTo>
                  <a:pt x="101601" y="25400"/>
                </a:lnTo>
                <a:lnTo>
                  <a:pt x="84667" y="33867"/>
                </a:lnTo>
                <a:lnTo>
                  <a:pt x="67734" y="50800"/>
                </a:lnTo>
                <a:lnTo>
                  <a:pt x="59267" y="67734"/>
                </a:lnTo>
                <a:lnTo>
                  <a:pt x="42334" y="93134"/>
                </a:lnTo>
                <a:lnTo>
                  <a:pt x="33867" y="110067"/>
                </a:lnTo>
                <a:lnTo>
                  <a:pt x="16933" y="135467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856133" y="5393267"/>
            <a:ext cx="25402" cy="211667"/>
          </a:xfrm>
          <a:custGeom>
            <a:avLst/>
            <a:gdLst/>
            <a:ahLst/>
            <a:cxnLst/>
            <a:rect l="0" t="0" r="0" b="0"/>
            <a:pathLst>
              <a:path w="25402" h="2116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25401" y="177800"/>
                </a:lnTo>
                <a:lnTo>
                  <a:pt x="25401" y="194733"/>
                </a:lnTo>
                <a:lnTo>
                  <a:pt x="25401" y="203200"/>
                </a:lnTo>
                <a:lnTo>
                  <a:pt x="25401" y="211666"/>
                </a:lnTo>
                <a:lnTo>
                  <a:pt x="25401" y="211666"/>
                </a:lnTo>
                <a:lnTo>
                  <a:pt x="16933" y="211666"/>
                </a:lnTo>
                <a:lnTo>
                  <a:pt x="16933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788400" y="5393267"/>
            <a:ext cx="203201" cy="135467"/>
          </a:xfrm>
          <a:custGeom>
            <a:avLst/>
            <a:gdLst/>
            <a:ahLst/>
            <a:cxnLst/>
            <a:rect l="0" t="0" r="0" b="0"/>
            <a:pathLst>
              <a:path w="203201" h="135467">
                <a:moveTo>
                  <a:pt x="0" y="127000"/>
                </a:move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8466" y="135466"/>
                </a:lnTo>
                <a:lnTo>
                  <a:pt x="16934" y="127000"/>
                </a:lnTo>
                <a:lnTo>
                  <a:pt x="33867" y="118533"/>
                </a:lnTo>
                <a:lnTo>
                  <a:pt x="42333" y="110066"/>
                </a:lnTo>
                <a:lnTo>
                  <a:pt x="67733" y="93133"/>
                </a:lnTo>
                <a:lnTo>
                  <a:pt x="84666" y="84666"/>
                </a:lnTo>
                <a:lnTo>
                  <a:pt x="110067" y="67733"/>
                </a:lnTo>
                <a:lnTo>
                  <a:pt x="135467" y="59266"/>
                </a:lnTo>
                <a:lnTo>
                  <a:pt x="152400" y="42333"/>
                </a:lnTo>
                <a:lnTo>
                  <a:pt x="169334" y="25400"/>
                </a:lnTo>
                <a:lnTo>
                  <a:pt x="194733" y="16933"/>
                </a:lnTo>
                <a:lnTo>
                  <a:pt x="194733" y="16933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8966200" y="5300133"/>
            <a:ext cx="127001" cy="220135"/>
          </a:xfrm>
          <a:custGeom>
            <a:avLst/>
            <a:gdLst/>
            <a:ahLst/>
            <a:cxnLst/>
            <a:rect l="0" t="0" r="0" b="0"/>
            <a:pathLst>
              <a:path w="127001" h="2201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33867"/>
                </a:lnTo>
                <a:lnTo>
                  <a:pt x="110067" y="42334"/>
                </a:lnTo>
                <a:lnTo>
                  <a:pt x="101600" y="59267"/>
                </a:lnTo>
                <a:lnTo>
                  <a:pt x="93133" y="76200"/>
                </a:lnTo>
                <a:lnTo>
                  <a:pt x="76200" y="93134"/>
                </a:lnTo>
                <a:lnTo>
                  <a:pt x="67734" y="110067"/>
                </a:lnTo>
                <a:lnTo>
                  <a:pt x="50800" y="135467"/>
                </a:lnTo>
                <a:lnTo>
                  <a:pt x="33867" y="160867"/>
                </a:lnTo>
                <a:lnTo>
                  <a:pt x="25400" y="177800"/>
                </a:lnTo>
                <a:lnTo>
                  <a:pt x="16933" y="194734"/>
                </a:lnTo>
                <a:lnTo>
                  <a:pt x="16933" y="211667"/>
                </a:lnTo>
                <a:lnTo>
                  <a:pt x="25400" y="211667"/>
                </a:lnTo>
                <a:lnTo>
                  <a:pt x="25400" y="220134"/>
                </a:lnTo>
                <a:lnTo>
                  <a:pt x="33867" y="220134"/>
                </a:lnTo>
                <a:lnTo>
                  <a:pt x="42333" y="220134"/>
                </a:lnTo>
                <a:lnTo>
                  <a:pt x="50800" y="220134"/>
                </a:lnTo>
                <a:lnTo>
                  <a:pt x="67734" y="211667"/>
                </a:lnTo>
                <a:lnTo>
                  <a:pt x="84667" y="211667"/>
                </a:lnTo>
                <a:lnTo>
                  <a:pt x="93133" y="194734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27000" y="177800"/>
                </a:lnTo>
                <a:lnTo>
                  <a:pt x="1270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9152467" y="5384800"/>
            <a:ext cx="203201" cy="431801"/>
          </a:xfrm>
          <a:custGeom>
            <a:avLst/>
            <a:gdLst/>
            <a:ahLst/>
            <a:cxnLst/>
            <a:rect l="0" t="0" r="0" b="0"/>
            <a:pathLst>
              <a:path w="203201" h="431801">
                <a:moveTo>
                  <a:pt x="8466" y="25400"/>
                </a:moveTo>
                <a:lnTo>
                  <a:pt x="8466" y="33867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27000"/>
                </a:lnTo>
                <a:lnTo>
                  <a:pt x="25399" y="135467"/>
                </a:lnTo>
                <a:lnTo>
                  <a:pt x="33867" y="135467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3" y="135467"/>
                </a:lnTo>
                <a:lnTo>
                  <a:pt x="76200" y="127000"/>
                </a:lnTo>
                <a:lnTo>
                  <a:pt x="76200" y="118533"/>
                </a:lnTo>
                <a:lnTo>
                  <a:pt x="84666" y="101600"/>
                </a:lnTo>
                <a:lnTo>
                  <a:pt x="93133" y="84667"/>
                </a:lnTo>
                <a:lnTo>
                  <a:pt x="101599" y="67733"/>
                </a:lnTo>
                <a:lnTo>
                  <a:pt x="110067" y="50800"/>
                </a:lnTo>
                <a:lnTo>
                  <a:pt x="118533" y="33867"/>
                </a:lnTo>
                <a:lnTo>
                  <a:pt x="118533" y="16933"/>
                </a:lnTo>
                <a:lnTo>
                  <a:pt x="127000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25400"/>
                </a:lnTo>
                <a:lnTo>
                  <a:pt x="160866" y="33867"/>
                </a:lnTo>
                <a:lnTo>
                  <a:pt x="169333" y="59267"/>
                </a:lnTo>
                <a:lnTo>
                  <a:pt x="177799" y="84667"/>
                </a:lnTo>
                <a:lnTo>
                  <a:pt x="177799" y="110067"/>
                </a:lnTo>
                <a:lnTo>
                  <a:pt x="194733" y="143933"/>
                </a:lnTo>
                <a:lnTo>
                  <a:pt x="194733" y="177800"/>
                </a:lnTo>
                <a:lnTo>
                  <a:pt x="203200" y="211667"/>
                </a:lnTo>
                <a:lnTo>
                  <a:pt x="203200" y="245533"/>
                </a:lnTo>
                <a:lnTo>
                  <a:pt x="203200" y="270933"/>
                </a:lnTo>
                <a:lnTo>
                  <a:pt x="194733" y="304800"/>
                </a:lnTo>
                <a:lnTo>
                  <a:pt x="186267" y="330200"/>
                </a:lnTo>
                <a:lnTo>
                  <a:pt x="177799" y="355600"/>
                </a:lnTo>
                <a:lnTo>
                  <a:pt x="160866" y="381000"/>
                </a:lnTo>
                <a:lnTo>
                  <a:pt x="135466" y="397933"/>
                </a:lnTo>
                <a:lnTo>
                  <a:pt x="118533" y="414867"/>
                </a:lnTo>
                <a:lnTo>
                  <a:pt x="101599" y="423333"/>
                </a:lnTo>
                <a:lnTo>
                  <a:pt x="76200" y="431800"/>
                </a:lnTo>
                <a:lnTo>
                  <a:pt x="76200" y="431800"/>
                </a:lnTo>
                <a:lnTo>
                  <a:pt x="59266" y="431800"/>
                </a:lnTo>
                <a:lnTo>
                  <a:pt x="59266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9838267" y="4614333"/>
            <a:ext cx="67734" cy="50801"/>
          </a:xfrm>
          <a:custGeom>
            <a:avLst/>
            <a:gdLst/>
            <a:ahLst/>
            <a:cxnLst/>
            <a:rect l="0" t="0" r="0" b="0"/>
            <a:pathLst>
              <a:path w="67734" h="50801">
                <a:moveTo>
                  <a:pt x="33867" y="33867"/>
                </a:moveTo>
                <a:lnTo>
                  <a:pt x="33867" y="33867"/>
                </a:lnTo>
                <a:lnTo>
                  <a:pt x="33867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25399" y="42334"/>
                </a:lnTo>
                <a:lnTo>
                  <a:pt x="33867" y="42334"/>
                </a:lnTo>
                <a:lnTo>
                  <a:pt x="33867" y="42334"/>
                </a:lnTo>
                <a:lnTo>
                  <a:pt x="42333" y="42334"/>
                </a:lnTo>
                <a:lnTo>
                  <a:pt x="50799" y="33867"/>
                </a:lnTo>
                <a:lnTo>
                  <a:pt x="50799" y="25400"/>
                </a:lnTo>
                <a:lnTo>
                  <a:pt x="59266" y="25400"/>
                </a:lnTo>
                <a:lnTo>
                  <a:pt x="67733" y="16934"/>
                </a:lnTo>
                <a:lnTo>
                  <a:pt x="67733" y="8467"/>
                </a:lnTo>
                <a:lnTo>
                  <a:pt x="67733" y="0"/>
                </a:lnTo>
                <a:lnTo>
                  <a:pt x="59266" y="0"/>
                </a:lnTo>
                <a:lnTo>
                  <a:pt x="50799" y="0"/>
                </a:lnTo>
                <a:lnTo>
                  <a:pt x="42333" y="0"/>
                </a:lnTo>
                <a:lnTo>
                  <a:pt x="33867" y="8467"/>
                </a:lnTo>
                <a:lnTo>
                  <a:pt x="25399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4"/>
                </a:lnTo>
                <a:lnTo>
                  <a:pt x="16933" y="42334"/>
                </a:lnTo>
                <a:lnTo>
                  <a:pt x="25399" y="50800"/>
                </a:lnTo>
                <a:lnTo>
                  <a:pt x="42333" y="50800"/>
                </a:lnTo>
                <a:lnTo>
                  <a:pt x="50799" y="50800"/>
                </a:lnTo>
                <a:lnTo>
                  <a:pt x="50799" y="50800"/>
                </a:lnTo>
                <a:lnTo>
                  <a:pt x="67733" y="50800"/>
                </a:lnTo>
                <a:lnTo>
                  <a:pt x="67733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0676467" y="5266267"/>
            <a:ext cx="143934" cy="67734"/>
          </a:xfrm>
          <a:custGeom>
            <a:avLst/>
            <a:gdLst/>
            <a:ahLst/>
            <a:cxnLst/>
            <a:rect l="0" t="0" r="0" b="0"/>
            <a:pathLst>
              <a:path w="143934" h="67734">
                <a:moveTo>
                  <a:pt x="42333" y="59266"/>
                </a:moveTo>
                <a:lnTo>
                  <a:pt x="33867" y="59266"/>
                </a:lnTo>
                <a:lnTo>
                  <a:pt x="25399" y="67733"/>
                </a:lnTo>
                <a:lnTo>
                  <a:pt x="25399" y="67733"/>
                </a:lnTo>
                <a:lnTo>
                  <a:pt x="16933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50800"/>
                </a:lnTo>
                <a:lnTo>
                  <a:pt x="16933" y="50800"/>
                </a:lnTo>
                <a:lnTo>
                  <a:pt x="25399" y="42333"/>
                </a:lnTo>
                <a:lnTo>
                  <a:pt x="50799" y="33866"/>
                </a:lnTo>
                <a:lnTo>
                  <a:pt x="67733" y="25400"/>
                </a:lnTo>
                <a:lnTo>
                  <a:pt x="84667" y="16933"/>
                </a:lnTo>
                <a:lnTo>
                  <a:pt x="101599" y="8466"/>
                </a:lnTo>
                <a:lnTo>
                  <a:pt x="126999" y="0"/>
                </a:lnTo>
                <a:lnTo>
                  <a:pt x="126999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0972800" y="5088467"/>
            <a:ext cx="237068" cy="160867"/>
          </a:xfrm>
          <a:custGeom>
            <a:avLst/>
            <a:gdLst/>
            <a:ahLst/>
            <a:cxnLst/>
            <a:rect l="0" t="0" r="0" b="0"/>
            <a:pathLst>
              <a:path w="237068" h="1608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16933"/>
                </a:lnTo>
                <a:lnTo>
                  <a:pt x="50800" y="25400"/>
                </a:lnTo>
                <a:lnTo>
                  <a:pt x="67733" y="42333"/>
                </a:lnTo>
                <a:lnTo>
                  <a:pt x="84667" y="59266"/>
                </a:lnTo>
                <a:lnTo>
                  <a:pt x="101600" y="76200"/>
                </a:lnTo>
                <a:lnTo>
                  <a:pt x="127000" y="93133"/>
                </a:lnTo>
                <a:lnTo>
                  <a:pt x="152400" y="118533"/>
                </a:lnTo>
                <a:lnTo>
                  <a:pt x="169334" y="135466"/>
                </a:lnTo>
                <a:lnTo>
                  <a:pt x="186266" y="152400"/>
                </a:lnTo>
                <a:lnTo>
                  <a:pt x="203200" y="152400"/>
                </a:lnTo>
                <a:lnTo>
                  <a:pt x="211666" y="160866"/>
                </a:lnTo>
                <a:lnTo>
                  <a:pt x="220133" y="160866"/>
                </a:lnTo>
                <a:lnTo>
                  <a:pt x="228600" y="160866"/>
                </a:lnTo>
                <a:lnTo>
                  <a:pt x="228600" y="160866"/>
                </a:lnTo>
                <a:lnTo>
                  <a:pt x="237067" y="160866"/>
                </a:lnTo>
                <a:lnTo>
                  <a:pt x="237067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0998200" y="5096933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143934" y="0"/>
                </a:moveTo>
                <a:lnTo>
                  <a:pt x="135467" y="0"/>
                </a:lnTo>
                <a:lnTo>
                  <a:pt x="127000" y="8467"/>
                </a:lnTo>
                <a:lnTo>
                  <a:pt x="118533" y="16934"/>
                </a:lnTo>
                <a:lnTo>
                  <a:pt x="101600" y="33867"/>
                </a:lnTo>
                <a:lnTo>
                  <a:pt x="93134" y="50800"/>
                </a:lnTo>
                <a:lnTo>
                  <a:pt x="76200" y="76200"/>
                </a:lnTo>
                <a:lnTo>
                  <a:pt x="59267" y="101600"/>
                </a:lnTo>
                <a:lnTo>
                  <a:pt x="42333" y="127000"/>
                </a:lnTo>
                <a:lnTo>
                  <a:pt x="33866" y="160867"/>
                </a:lnTo>
                <a:lnTo>
                  <a:pt x="16934" y="186267"/>
                </a:lnTo>
                <a:lnTo>
                  <a:pt x="8466" y="203200"/>
                </a:lnTo>
                <a:lnTo>
                  <a:pt x="8466" y="220134"/>
                </a:lnTo>
                <a:lnTo>
                  <a:pt x="8466" y="220134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1184466" y="4656667"/>
            <a:ext cx="330202" cy="194734"/>
          </a:xfrm>
          <a:custGeom>
            <a:avLst/>
            <a:gdLst/>
            <a:ahLst/>
            <a:cxnLst/>
            <a:rect l="0" t="0" r="0" b="0"/>
            <a:pathLst>
              <a:path w="330202" h="1947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33866"/>
                </a:lnTo>
                <a:lnTo>
                  <a:pt x="16934" y="25400"/>
                </a:lnTo>
                <a:lnTo>
                  <a:pt x="33868" y="16933"/>
                </a:lnTo>
                <a:lnTo>
                  <a:pt x="50800" y="8466"/>
                </a:lnTo>
                <a:lnTo>
                  <a:pt x="67734" y="8466"/>
                </a:lnTo>
                <a:lnTo>
                  <a:pt x="93134" y="0"/>
                </a:lnTo>
                <a:lnTo>
                  <a:pt x="118534" y="0"/>
                </a:lnTo>
                <a:lnTo>
                  <a:pt x="143934" y="8466"/>
                </a:lnTo>
                <a:lnTo>
                  <a:pt x="160867" y="8466"/>
                </a:lnTo>
                <a:lnTo>
                  <a:pt x="177801" y="8466"/>
                </a:lnTo>
                <a:lnTo>
                  <a:pt x="194734" y="16933"/>
                </a:lnTo>
                <a:lnTo>
                  <a:pt x="194734" y="25400"/>
                </a:lnTo>
                <a:lnTo>
                  <a:pt x="194734" y="33866"/>
                </a:lnTo>
                <a:lnTo>
                  <a:pt x="177801" y="50800"/>
                </a:lnTo>
                <a:lnTo>
                  <a:pt x="169334" y="67733"/>
                </a:lnTo>
                <a:lnTo>
                  <a:pt x="152400" y="84666"/>
                </a:lnTo>
                <a:lnTo>
                  <a:pt x="135468" y="101600"/>
                </a:lnTo>
                <a:lnTo>
                  <a:pt x="118534" y="118533"/>
                </a:lnTo>
                <a:lnTo>
                  <a:pt x="110068" y="127000"/>
                </a:lnTo>
                <a:lnTo>
                  <a:pt x="110068" y="135466"/>
                </a:lnTo>
                <a:lnTo>
                  <a:pt x="110068" y="152400"/>
                </a:lnTo>
                <a:lnTo>
                  <a:pt x="118534" y="152400"/>
                </a:lnTo>
                <a:lnTo>
                  <a:pt x="127000" y="160866"/>
                </a:lnTo>
                <a:lnTo>
                  <a:pt x="152400" y="160866"/>
                </a:lnTo>
                <a:lnTo>
                  <a:pt x="177801" y="160866"/>
                </a:lnTo>
                <a:lnTo>
                  <a:pt x="211668" y="160866"/>
                </a:lnTo>
                <a:lnTo>
                  <a:pt x="237067" y="169333"/>
                </a:lnTo>
                <a:lnTo>
                  <a:pt x="270934" y="169333"/>
                </a:lnTo>
                <a:lnTo>
                  <a:pt x="296334" y="177800"/>
                </a:lnTo>
                <a:lnTo>
                  <a:pt x="313267" y="186266"/>
                </a:lnTo>
                <a:lnTo>
                  <a:pt x="313267" y="186266"/>
                </a:lnTo>
                <a:lnTo>
                  <a:pt x="330201" y="194733"/>
                </a:lnTo>
                <a:lnTo>
                  <a:pt x="330201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0439400" y="5181600"/>
            <a:ext cx="1405467" cy="474134"/>
          </a:xfrm>
          <a:custGeom>
            <a:avLst/>
            <a:gdLst/>
            <a:ahLst/>
            <a:cxnLst/>
            <a:rect l="0" t="0" r="0" b="0"/>
            <a:pathLst>
              <a:path w="1405467" h="474134">
                <a:moveTo>
                  <a:pt x="0" y="474133"/>
                </a:moveTo>
                <a:lnTo>
                  <a:pt x="0" y="474133"/>
                </a:lnTo>
                <a:lnTo>
                  <a:pt x="8467" y="474133"/>
                </a:lnTo>
                <a:lnTo>
                  <a:pt x="25400" y="465667"/>
                </a:lnTo>
                <a:lnTo>
                  <a:pt x="42334" y="457200"/>
                </a:lnTo>
                <a:lnTo>
                  <a:pt x="67733" y="448733"/>
                </a:lnTo>
                <a:lnTo>
                  <a:pt x="93134" y="431800"/>
                </a:lnTo>
                <a:lnTo>
                  <a:pt x="127000" y="423333"/>
                </a:lnTo>
                <a:lnTo>
                  <a:pt x="169334" y="397933"/>
                </a:lnTo>
                <a:lnTo>
                  <a:pt x="211666" y="381000"/>
                </a:lnTo>
                <a:lnTo>
                  <a:pt x="262466" y="355600"/>
                </a:lnTo>
                <a:lnTo>
                  <a:pt x="313267" y="330200"/>
                </a:lnTo>
                <a:lnTo>
                  <a:pt x="372533" y="304800"/>
                </a:lnTo>
                <a:lnTo>
                  <a:pt x="440266" y="270933"/>
                </a:lnTo>
                <a:lnTo>
                  <a:pt x="508000" y="237067"/>
                </a:lnTo>
                <a:lnTo>
                  <a:pt x="584200" y="211667"/>
                </a:lnTo>
                <a:lnTo>
                  <a:pt x="660400" y="186267"/>
                </a:lnTo>
                <a:lnTo>
                  <a:pt x="745066" y="152400"/>
                </a:lnTo>
                <a:lnTo>
                  <a:pt x="829733" y="127000"/>
                </a:lnTo>
                <a:lnTo>
                  <a:pt x="905933" y="110067"/>
                </a:lnTo>
                <a:lnTo>
                  <a:pt x="982133" y="84667"/>
                </a:lnTo>
                <a:lnTo>
                  <a:pt x="1058333" y="67733"/>
                </a:lnTo>
                <a:lnTo>
                  <a:pt x="1126066" y="50800"/>
                </a:lnTo>
                <a:lnTo>
                  <a:pt x="1185334" y="33867"/>
                </a:lnTo>
                <a:lnTo>
                  <a:pt x="1244600" y="25400"/>
                </a:lnTo>
                <a:lnTo>
                  <a:pt x="1295400" y="16933"/>
                </a:lnTo>
                <a:lnTo>
                  <a:pt x="1337734" y="8467"/>
                </a:lnTo>
                <a:lnTo>
                  <a:pt x="1371600" y="0"/>
                </a:lnTo>
                <a:lnTo>
                  <a:pt x="1397000" y="0"/>
                </a:lnTo>
                <a:lnTo>
                  <a:pt x="1397000" y="0"/>
                </a:lnTo>
                <a:lnTo>
                  <a:pt x="1405466" y="0"/>
                </a:lnTo>
                <a:lnTo>
                  <a:pt x="140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0625666" y="5867400"/>
            <a:ext cx="177801" cy="93134"/>
          </a:xfrm>
          <a:custGeom>
            <a:avLst/>
            <a:gdLst/>
            <a:ahLst/>
            <a:cxnLst/>
            <a:rect l="0" t="0" r="0" b="0"/>
            <a:pathLst>
              <a:path w="177801" h="93134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42334" y="16933"/>
                </a:lnTo>
                <a:lnTo>
                  <a:pt x="50801" y="25400"/>
                </a:lnTo>
                <a:lnTo>
                  <a:pt x="67734" y="33867"/>
                </a:lnTo>
                <a:lnTo>
                  <a:pt x="84668" y="42333"/>
                </a:lnTo>
                <a:lnTo>
                  <a:pt x="101600" y="42333"/>
                </a:lnTo>
                <a:lnTo>
                  <a:pt x="110067" y="50800"/>
                </a:lnTo>
                <a:lnTo>
                  <a:pt x="127001" y="59267"/>
                </a:lnTo>
                <a:lnTo>
                  <a:pt x="135468" y="67733"/>
                </a:lnTo>
                <a:lnTo>
                  <a:pt x="152400" y="76200"/>
                </a:lnTo>
                <a:lnTo>
                  <a:pt x="160868" y="84667"/>
                </a:lnTo>
                <a:lnTo>
                  <a:pt x="169334" y="93133"/>
                </a:lnTo>
                <a:lnTo>
                  <a:pt x="169334" y="93133"/>
                </a:lnTo>
                <a:lnTo>
                  <a:pt x="177800" y="93133"/>
                </a:lnTo>
                <a:lnTo>
                  <a:pt x="17780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0583333" y="5816600"/>
            <a:ext cx="160868" cy="262468"/>
          </a:xfrm>
          <a:custGeom>
            <a:avLst/>
            <a:gdLst/>
            <a:ahLst/>
            <a:cxnLst/>
            <a:rect l="0" t="0" r="0" b="0"/>
            <a:pathLst>
              <a:path w="160868" h="262468">
                <a:moveTo>
                  <a:pt x="160867" y="0"/>
                </a:moveTo>
                <a:lnTo>
                  <a:pt x="152400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16933"/>
                </a:lnTo>
                <a:lnTo>
                  <a:pt x="127001" y="33867"/>
                </a:lnTo>
                <a:lnTo>
                  <a:pt x="118533" y="50800"/>
                </a:lnTo>
                <a:lnTo>
                  <a:pt x="110067" y="67733"/>
                </a:lnTo>
                <a:lnTo>
                  <a:pt x="93134" y="93133"/>
                </a:lnTo>
                <a:lnTo>
                  <a:pt x="84667" y="110067"/>
                </a:lnTo>
                <a:lnTo>
                  <a:pt x="67733" y="135467"/>
                </a:lnTo>
                <a:lnTo>
                  <a:pt x="50801" y="160867"/>
                </a:lnTo>
                <a:lnTo>
                  <a:pt x="42333" y="186267"/>
                </a:lnTo>
                <a:lnTo>
                  <a:pt x="25401" y="211667"/>
                </a:lnTo>
                <a:lnTo>
                  <a:pt x="16934" y="228600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0710334" y="5588000"/>
            <a:ext cx="110067" cy="152401"/>
          </a:xfrm>
          <a:custGeom>
            <a:avLst/>
            <a:gdLst/>
            <a:ahLst/>
            <a:cxnLst/>
            <a:rect l="0" t="0" r="0" b="0"/>
            <a:pathLst>
              <a:path w="110067" h="152401">
                <a:moveTo>
                  <a:pt x="16932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16932" y="16933"/>
                </a:lnTo>
                <a:lnTo>
                  <a:pt x="25399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2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2" y="42333"/>
                </a:lnTo>
                <a:lnTo>
                  <a:pt x="67732" y="50800"/>
                </a:lnTo>
                <a:lnTo>
                  <a:pt x="59266" y="59267"/>
                </a:lnTo>
                <a:lnTo>
                  <a:pt x="50800" y="67733"/>
                </a:lnTo>
                <a:lnTo>
                  <a:pt x="42333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59266" y="76200"/>
                </a:lnTo>
                <a:lnTo>
                  <a:pt x="67732" y="76200"/>
                </a:lnTo>
                <a:lnTo>
                  <a:pt x="76200" y="76200"/>
                </a:lnTo>
                <a:lnTo>
                  <a:pt x="84666" y="76200"/>
                </a:lnTo>
                <a:lnTo>
                  <a:pt x="93132" y="67733"/>
                </a:lnTo>
                <a:lnTo>
                  <a:pt x="101599" y="76200"/>
                </a:lnTo>
                <a:lnTo>
                  <a:pt x="101599" y="76200"/>
                </a:lnTo>
                <a:lnTo>
                  <a:pt x="110066" y="76200"/>
                </a:lnTo>
                <a:lnTo>
                  <a:pt x="110066" y="76200"/>
                </a:lnTo>
                <a:lnTo>
                  <a:pt x="101599" y="84667"/>
                </a:lnTo>
                <a:lnTo>
                  <a:pt x="93132" y="93133"/>
                </a:lnTo>
                <a:lnTo>
                  <a:pt x="84666" y="101600"/>
                </a:lnTo>
                <a:lnTo>
                  <a:pt x="76200" y="118533"/>
                </a:lnTo>
                <a:lnTo>
                  <a:pt x="59266" y="127000"/>
                </a:lnTo>
                <a:lnTo>
                  <a:pt x="50800" y="135467"/>
                </a:lnTo>
                <a:lnTo>
                  <a:pt x="42333" y="143933"/>
                </a:lnTo>
                <a:lnTo>
                  <a:pt x="42333" y="143933"/>
                </a:lnTo>
                <a:lnTo>
                  <a:pt x="33866" y="152400"/>
                </a:lnTo>
                <a:lnTo>
                  <a:pt x="33866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0947400" y="5486400"/>
            <a:ext cx="160867" cy="372534"/>
          </a:xfrm>
          <a:custGeom>
            <a:avLst/>
            <a:gdLst/>
            <a:ahLst/>
            <a:cxnLst/>
            <a:rect l="0" t="0" r="0" b="0"/>
            <a:pathLst>
              <a:path w="160867" h="372534">
                <a:moveTo>
                  <a:pt x="67734" y="0"/>
                </a:moveTo>
                <a:lnTo>
                  <a:pt x="67734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33867"/>
                </a:lnTo>
                <a:lnTo>
                  <a:pt x="25400" y="59267"/>
                </a:lnTo>
                <a:lnTo>
                  <a:pt x="16933" y="76200"/>
                </a:lnTo>
                <a:lnTo>
                  <a:pt x="8466" y="110067"/>
                </a:lnTo>
                <a:lnTo>
                  <a:pt x="0" y="135467"/>
                </a:lnTo>
                <a:lnTo>
                  <a:pt x="0" y="169333"/>
                </a:lnTo>
                <a:lnTo>
                  <a:pt x="0" y="203200"/>
                </a:lnTo>
                <a:lnTo>
                  <a:pt x="0" y="237067"/>
                </a:lnTo>
                <a:lnTo>
                  <a:pt x="0" y="270933"/>
                </a:lnTo>
                <a:lnTo>
                  <a:pt x="8466" y="296333"/>
                </a:lnTo>
                <a:lnTo>
                  <a:pt x="16933" y="321733"/>
                </a:lnTo>
                <a:lnTo>
                  <a:pt x="33867" y="338667"/>
                </a:lnTo>
                <a:lnTo>
                  <a:pt x="50800" y="355600"/>
                </a:lnTo>
                <a:lnTo>
                  <a:pt x="67734" y="364067"/>
                </a:lnTo>
                <a:lnTo>
                  <a:pt x="84666" y="372533"/>
                </a:lnTo>
                <a:lnTo>
                  <a:pt x="101600" y="372533"/>
                </a:lnTo>
                <a:lnTo>
                  <a:pt x="127000" y="372533"/>
                </a:lnTo>
                <a:lnTo>
                  <a:pt x="143934" y="364067"/>
                </a:lnTo>
                <a:lnTo>
                  <a:pt x="143934" y="364067"/>
                </a:lnTo>
                <a:lnTo>
                  <a:pt x="160866" y="355600"/>
                </a:lnTo>
                <a:lnTo>
                  <a:pt x="160866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1082866" y="5444067"/>
            <a:ext cx="169335" cy="330201"/>
          </a:xfrm>
          <a:custGeom>
            <a:avLst/>
            <a:gdLst/>
            <a:ahLst/>
            <a:cxnLst/>
            <a:rect l="0" t="0" r="0" b="0"/>
            <a:pathLst>
              <a:path w="169335" h="330201">
                <a:moveTo>
                  <a:pt x="0" y="59266"/>
                </a:moveTo>
                <a:lnTo>
                  <a:pt x="0" y="59266"/>
                </a:lnTo>
                <a:lnTo>
                  <a:pt x="0" y="50800"/>
                </a:lnTo>
                <a:lnTo>
                  <a:pt x="8468" y="50800"/>
                </a:lnTo>
                <a:lnTo>
                  <a:pt x="8468" y="42333"/>
                </a:lnTo>
                <a:lnTo>
                  <a:pt x="16934" y="33866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16933"/>
                </a:lnTo>
                <a:lnTo>
                  <a:pt x="59268" y="8466"/>
                </a:lnTo>
                <a:lnTo>
                  <a:pt x="67734" y="0"/>
                </a:lnTo>
                <a:lnTo>
                  <a:pt x="84668" y="0"/>
                </a:lnTo>
                <a:lnTo>
                  <a:pt x="93134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25400"/>
                </a:lnTo>
                <a:lnTo>
                  <a:pt x="110067" y="33866"/>
                </a:lnTo>
                <a:lnTo>
                  <a:pt x="101600" y="42333"/>
                </a:lnTo>
                <a:lnTo>
                  <a:pt x="93134" y="59266"/>
                </a:lnTo>
                <a:lnTo>
                  <a:pt x="93134" y="76200"/>
                </a:lnTo>
                <a:lnTo>
                  <a:pt x="84668" y="93133"/>
                </a:lnTo>
                <a:lnTo>
                  <a:pt x="67734" y="101600"/>
                </a:lnTo>
                <a:lnTo>
                  <a:pt x="59268" y="118533"/>
                </a:lnTo>
                <a:lnTo>
                  <a:pt x="50801" y="135466"/>
                </a:lnTo>
                <a:lnTo>
                  <a:pt x="50801" y="135466"/>
                </a:lnTo>
                <a:lnTo>
                  <a:pt x="42334" y="143933"/>
                </a:lnTo>
                <a:lnTo>
                  <a:pt x="42334" y="152400"/>
                </a:lnTo>
                <a:lnTo>
                  <a:pt x="50801" y="152400"/>
                </a:lnTo>
                <a:lnTo>
                  <a:pt x="50801" y="152400"/>
                </a:lnTo>
                <a:lnTo>
                  <a:pt x="59268" y="160866"/>
                </a:lnTo>
                <a:lnTo>
                  <a:pt x="76200" y="160866"/>
                </a:lnTo>
                <a:lnTo>
                  <a:pt x="84668" y="152400"/>
                </a:lnTo>
                <a:lnTo>
                  <a:pt x="101600" y="152400"/>
                </a:lnTo>
                <a:lnTo>
                  <a:pt x="118534" y="152400"/>
                </a:lnTo>
                <a:lnTo>
                  <a:pt x="135468" y="160866"/>
                </a:lnTo>
                <a:lnTo>
                  <a:pt x="143934" y="160866"/>
                </a:lnTo>
                <a:lnTo>
                  <a:pt x="152400" y="169333"/>
                </a:lnTo>
                <a:lnTo>
                  <a:pt x="160868" y="177800"/>
                </a:lnTo>
                <a:lnTo>
                  <a:pt x="169334" y="186266"/>
                </a:lnTo>
                <a:lnTo>
                  <a:pt x="169334" y="194733"/>
                </a:lnTo>
                <a:lnTo>
                  <a:pt x="160868" y="203200"/>
                </a:lnTo>
                <a:lnTo>
                  <a:pt x="152400" y="220133"/>
                </a:lnTo>
                <a:lnTo>
                  <a:pt x="143934" y="237066"/>
                </a:lnTo>
                <a:lnTo>
                  <a:pt x="127001" y="254000"/>
                </a:lnTo>
                <a:lnTo>
                  <a:pt x="110067" y="262466"/>
                </a:lnTo>
                <a:lnTo>
                  <a:pt x="101600" y="279400"/>
                </a:lnTo>
                <a:lnTo>
                  <a:pt x="84668" y="296333"/>
                </a:lnTo>
                <a:lnTo>
                  <a:pt x="76200" y="304800"/>
                </a:lnTo>
                <a:lnTo>
                  <a:pt x="59268" y="313266"/>
                </a:lnTo>
                <a:lnTo>
                  <a:pt x="50801" y="321733"/>
                </a:lnTo>
                <a:lnTo>
                  <a:pt x="50801" y="321733"/>
                </a:lnTo>
                <a:lnTo>
                  <a:pt x="42334" y="330200"/>
                </a:lnTo>
                <a:lnTo>
                  <a:pt x="42334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1303000" y="5562600"/>
            <a:ext cx="118534" cy="110068"/>
          </a:xfrm>
          <a:custGeom>
            <a:avLst/>
            <a:gdLst/>
            <a:ahLst/>
            <a:cxnLst/>
            <a:rect l="0" t="0" r="0" b="0"/>
            <a:pathLst>
              <a:path w="118534" h="1100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8467"/>
                </a:lnTo>
                <a:lnTo>
                  <a:pt x="33866" y="16933"/>
                </a:lnTo>
                <a:lnTo>
                  <a:pt x="42333" y="25400"/>
                </a:lnTo>
                <a:lnTo>
                  <a:pt x="50800" y="42333"/>
                </a:lnTo>
                <a:lnTo>
                  <a:pt x="59267" y="59267"/>
                </a:lnTo>
                <a:lnTo>
                  <a:pt x="76200" y="67733"/>
                </a:lnTo>
                <a:lnTo>
                  <a:pt x="84666" y="84667"/>
                </a:lnTo>
                <a:lnTo>
                  <a:pt x="93134" y="93133"/>
                </a:lnTo>
                <a:lnTo>
                  <a:pt x="101600" y="101600"/>
                </a:lnTo>
                <a:lnTo>
                  <a:pt x="110066" y="110067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185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1303000" y="5511800"/>
            <a:ext cx="93135" cy="203201"/>
          </a:xfrm>
          <a:custGeom>
            <a:avLst/>
            <a:gdLst/>
            <a:ahLst/>
            <a:cxnLst/>
            <a:rect l="0" t="0" r="0" b="0"/>
            <a:pathLst>
              <a:path w="93135" h="203201">
                <a:moveTo>
                  <a:pt x="93134" y="0"/>
                </a:moveTo>
                <a:lnTo>
                  <a:pt x="93134" y="0"/>
                </a:lnTo>
                <a:lnTo>
                  <a:pt x="84666" y="8467"/>
                </a:lnTo>
                <a:lnTo>
                  <a:pt x="76200" y="16933"/>
                </a:lnTo>
                <a:lnTo>
                  <a:pt x="67734" y="33867"/>
                </a:lnTo>
                <a:lnTo>
                  <a:pt x="59267" y="50800"/>
                </a:lnTo>
                <a:lnTo>
                  <a:pt x="50800" y="67733"/>
                </a:lnTo>
                <a:lnTo>
                  <a:pt x="42333" y="84667"/>
                </a:lnTo>
                <a:lnTo>
                  <a:pt x="33866" y="110067"/>
                </a:lnTo>
                <a:lnTo>
                  <a:pt x="25400" y="135467"/>
                </a:lnTo>
                <a:lnTo>
                  <a:pt x="16934" y="152400"/>
                </a:lnTo>
                <a:lnTo>
                  <a:pt x="8466" y="169333"/>
                </a:lnTo>
                <a:lnTo>
                  <a:pt x="8466" y="186267"/>
                </a:lnTo>
                <a:lnTo>
                  <a:pt x="8466" y="194733"/>
                </a:lnTo>
                <a:lnTo>
                  <a:pt x="8466" y="1947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1480800" y="5418667"/>
            <a:ext cx="50801" cy="169334"/>
          </a:xfrm>
          <a:custGeom>
            <a:avLst/>
            <a:gdLst/>
            <a:ahLst/>
            <a:cxnLst/>
            <a:rect l="0" t="0" r="0" b="0"/>
            <a:pathLst>
              <a:path w="50801" h="169334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25400" y="59266"/>
                </a:lnTo>
                <a:lnTo>
                  <a:pt x="25400" y="76200"/>
                </a:lnTo>
                <a:lnTo>
                  <a:pt x="33867" y="101600"/>
                </a:lnTo>
                <a:lnTo>
                  <a:pt x="33867" y="118533"/>
                </a:lnTo>
                <a:lnTo>
                  <a:pt x="42334" y="135466"/>
                </a:lnTo>
                <a:lnTo>
                  <a:pt x="42334" y="143933"/>
                </a:lnTo>
                <a:lnTo>
                  <a:pt x="50800" y="160866"/>
                </a:lnTo>
                <a:lnTo>
                  <a:pt x="50800" y="160866"/>
                </a:lnTo>
                <a:lnTo>
                  <a:pt x="50800" y="169333"/>
                </a:lnTo>
                <a:lnTo>
                  <a:pt x="508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1455400" y="5393267"/>
            <a:ext cx="194734" cy="118534"/>
          </a:xfrm>
          <a:custGeom>
            <a:avLst/>
            <a:gdLst/>
            <a:ahLst/>
            <a:cxnLst/>
            <a:rect l="0" t="0" r="0" b="0"/>
            <a:pathLst>
              <a:path w="194734" h="118534">
                <a:moveTo>
                  <a:pt x="0" y="118533"/>
                </a:move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6" y="118533"/>
                </a:lnTo>
                <a:lnTo>
                  <a:pt x="16934" y="118533"/>
                </a:lnTo>
                <a:lnTo>
                  <a:pt x="33866" y="110066"/>
                </a:lnTo>
                <a:lnTo>
                  <a:pt x="42333" y="101600"/>
                </a:lnTo>
                <a:lnTo>
                  <a:pt x="59267" y="93133"/>
                </a:lnTo>
                <a:lnTo>
                  <a:pt x="84666" y="84666"/>
                </a:lnTo>
                <a:lnTo>
                  <a:pt x="101600" y="67733"/>
                </a:lnTo>
                <a:lnTo>
                  <a:pt x="127000" y="59266"/>
                </a:lnTo>
                <a:lnTo>
                  <a:pt x="143934" y="42333"/>
                </a:lnTo>
                <a:lnTo>
                  <a:pt x="160866" y="33866"/>
                </a:lnTo>
                <a:lnTo>
                  <a:pt x="177800" y="25400"/>
                </a:lnTo>
                <a:lnTo>
                  <a:pt x="186266" y="16933"/>
                </a:lnTo>
                <a:lnTo>
                  <a:pt x="186266" y="16933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1616266" y="5291667"/>
            <a:ext cx="118535" cy="237067"/>
          </a:xfrm>
          <a:custGeom>
            <a:avLst/>
            <a:gdLst/>
            <a:ahLst/>
            <a:cxnLst/>
            <a:rect l="0" t="0" r="0" b="0"/>
            <a:pathLst>
              <a:path w="118535" h="237067">
                <a:moveTo>
                  <a:pt x="0" y="33866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8466"/>
                </a:lnTo>
                <a:lnTo>
                  <a:pt x="33867" y="0"/>
                </a:lnTo>
                <a:lnTo>
                  <a:pt x="50801" y="0"/>
                </a:lnTo>
                <a:lnTo>
                  <a:pt x="59268" y="0"/>
                </a:lnTo>
                <a:lnTo>
                  <a:pt x="76200" y="0"/>
                </a:lnTo>
                <a:lnTo>
                  <a:pt x="84668" y="0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33866"/>
                </a:lnTo>
                <a:lnTo>
                  <a:pt x="101600" y="42333"/>
                </a:lnTo>
                <a:lnTo>
                  <a:pt x="101600" y="59266"/>
                </a:lnTo>
                <a:lnTo>
                  <a:pt x="93134" y="76200"/>
                </a:lnTo>
                <a:lnTo>
                  <a:pt x="84668" y="93133"/>
                </a:lnTo>
                <a:lnTo>
                  <a:pt x="67734" y="118533"/>
                </a:lnTo>
                <a:lnTo>
                  <a:pt x="50801" y="135466"/>
                </a:lnTo>
                <a:lnTo>
                  <a:pt x="42334" y="160866"/>
                </a:lnTo>
                <a:lnTo>
                  <a:pt x="33867" y="177800"/>
                </a:lnTo>
                <a:lnTo>
                  <a:pt x="16934" y="194733"/>
                </a:lnTo>
                <a:lnTo>
                  <a:pt x="16934" y="211666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37066"/>
                </a:lnTo>
                <a:lnTo>
                  <a:pt x="25400" y="237066"/>
                </a:lnTo>
                <a:lnTo>
                  <a:pt x="42334" y="237066"/>
                </a:lnTo>
                <a:lnTo>
                  <a:pt x="50801" y="237066"/>
                </a:lnTo>
                <a:lnTo>
                  <a:pt x="67734" y="237066"/>
                </a:lnTo>
                <a:lnTo>
                  <a:pt x="76200" y="237066"/>
                </a:lnTo>
                <a:lnTo>
                  <a:pt x="93134" y="228600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8534" y="211666"/>
                </a:lnTo>
                <a:lnTo>
                  <a:pt x="118534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1760200" y="5401733"/>
            <a:ext cx="118534" cy="296335"/>
          </a:xfrm>
          <a:custGeom>
            <a:avLst/>
            <a:gdLst/>
            <a:ahLst/>
            <a:cxnLst/>
            <a:rect l="0" t="0" r="0" b="0"/>
            <a:pathLst>
              <a:path w="118534" h="296335">
                <a:moveTo>
                  <a:pt x="8466" y="25400"/>
                </a:moveTo>
                <a:lnTo>
                  <a:pt x="8466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16934" y="110067"/>
                </a:lnTo>
                <a:lnTo>
                  <a:pt x="16934" y="101600"/>
                </a:lnTo>
                <a:lnTo>
                  <a:pt x="16934" y="84667"/>
                </a:lnTo>
                <a:lnTo>
                  <a:pt x="25400" y="67734"/>
                </a:lnTo>
                <a:lnTo>
                  <a:pt x="25400" y="50800"/>
                </a:lnTo>
                <a:lnTo>
                  <a:pt x="33866" y="33867"/>
                </a:lnTo>
                <a:lnTo>
                  <a:pt x="33866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84666" y="16934"/>
                </a:lnTo>
                <a:lnTo>
                  <a:pt x="84666" y="33867"/>
                </a:lnTo>
                <a:lnTo>
                  <a:pt x="93134" y="50800"/>
                </a:lnTo>
                <a:lnTo>
                  <a:pt x="101600" y="76200"/>
                </a:lnTo>
                <a:lnTo>
                  <a:pt x="110066" y="93134"/>
                </a:lnTo>
                <a:lnTo>
                  <a:pt x="110066" y="127000"/>
                </a:lnTo>
                <a:lnTo>
                  <a:pt x="118533" y="152400"/>
                </a:lnTo>
                <a:lnTo>
                  <a:pt x="118533" y="177800"/>
                </a:lnTo>
                <a:lnTo>
                  <a:pt x="110066" y="203200"/>
                </a:lnTo>
                <a:lnTo>
                  <a:pt x="110066" y="228600"/>
                </a:lnTo>
                <a:lnTo>
                  <a:pt x="101600" y="254000"/>
                </a:lnTo>
                <a:lnTo>
                  <a:pt x="84666" y="270934"/>
                </a:lnTo>
                <a:lnTo>
                  <a:pt x="76200" y="279400"/>
                </a:lnTo>
                <a:lnTo>
                  <a:pt x="67734" y="296334"/>
                </a:lnTo>
                <a:lnTo>
                  <a:pt x="50800" y="296334"/>
                </a:lnTo>
                <a:lnTo>
                  <a:pt x="33866" y="296334"/>
                </a:lnTo>
                <a:lnTo>
                  <a:pt x="33866" y="296334"/>
                </a:lnTo>
                <a:lnTo>
                  <a:pt x="25400" y="296334"/>
                </a:lnTo>
                <a:lnTo>
                  <a:pt x="25400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1887200" y="5181600"/>
            <a:ext cx="160868" cy="389468"/>
          </a:xfrm>
          <a:custGeom>
            <a:avLst/>
            <a:gdLst/>
            <a:ahLst/>
            <a:cxnLst/>
            <a:rect l="0" t="0" r="0" b="0"/>
            <a:pathLst>
              <a:path w="160868" h="389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4" y="16933"/>
                </a:lnTo>
                <a:lnTo>
                  <a:pt x="59266" y="33867"/>
                </a:lnTo>
                <a:lnTo>
                  <a:pt x="76200" y="50800"/>
                </a:lnTo>
                <a:lnTo>
                  <a:pt x="93134" y="67733"/>
                </a:lnTo>
                <a:lnTo>
                  <a:pt x="110066" y="93133"/>
                </a:lnTo>
                <a:lnTo>
                  <a:pt x="127000" y="127000"/>
                </a:lnTo>
                <a:lnTo>
                  <a:pt x="143933" y="160867"/>
                </a:lnTo>
                <a:lnTo>
                  <a:pt x="152400" y="186267"/>
                </a:lnTo>
                <a:lnTo>
                  <a:pt x="160867" y="228600"/>
                </a:lnTo>
                <a:lnTo>
                  <a:pt x="160867" y="262467"/>
                </a:lnTo>
                <a:lnTo>
                  <a:pt x="160867" y="296333"/>
                </a:lnTo>
                <a:lnTo>
                  <a:pt x="152400" y="330200"/>
                </a:lnTo>
                <a:lnTo>
                  <a:pt x="135466" y="364067"/>
                </a:lnTo>
                <a:lnTo>
                  <a:pt x="135466" y="364067"/>
                </a:lnTo>
                <a:lnTo>
                  <a:pt x="118534" y="389467"/>
                </a:lnTo>
                <a:lnTo>
                  <a:pt x="118534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9203267" y="5994400"/>
            <a:ext cx="287868" cy="143934"/>
          </a:xfrm>
          <a:custGeom>
            <a:avLst/>
            <a:gdLst/>
            <a:ahLst/>
            <a:cxnLst/>
            <a:rect l="0" t="0" r="0" b="0"/>
            <a:pathLst>
              <a:path w="287868" h="143934">
                <a:moveTo>
                  <a:pt x="0" y="143933"/>
                </a:moveTo>
                <a:lnTo>
                  <a:pt x="0" y="143933"/>
                </a:lnTo>
                <a:lnTo>
                  <a:pt x="8466" y="143933"/>
                </a:lnTo>
                <a:lnTo>
                  <a:pt x="8466" y="135467"/>
                </a:lnTo>
                <a:lnTo>
                  <a:pt x="16933" y="127000"/>
                </a:lnTo>
                <a:lnTo>
                  <a:pt x="16933" y="118533"/>
                </a:lnTo>
                <a:lnTo>
                  <a:pt x="25400" y="118533"/>
                </a:lnTo>
                <a:lnTo>
                  <a:pt x="42333" y="110067"/>
                </a:lnTo>
                <a:lnTo>
                  <a:pt x="59267" y="101600"/>
                </a:lnTo>
                <a:lnTo>
                  <a:pt x="67733" y="93133"/>
                </a:lnTo>
                <a:lnTo>
                  <a:pt x="84666" y="84667"/>
                </a:lnTo>
                <a:lnTo>
                  <a:pt x="101600" y="76200"/>
                </a:lnTo>
                <a:lnTo>
                  <a:pt x="118533" y="67733"/>
                </a:lnTo>
                <a:lnTo>
                  <a:pt x="143933" y="59267"/>
                </a:lnTo>
                <a:lnTo>
                  <a:pt x="169333" y="50800"/>
                </a:lnTo>
                <a:lnTo>
                  <a:pt x="186266" y="42333"/>
                </a:lnTo>
                <a:lnTo>
                  <a:pt x="211667" y="33867"/>
                </a:lnTo>
                <a:lnTo>
                  <a:pt x="228600" y="25400"/>
                </a:lnTo>
                <a:lnTo>
                  <a:pt x="254000" y="16933"/>
                </a:lnTo>
                <a:lnTo>
                  <a:pt x="270933" y="8467"/>
                </a:lnTo>
                <a:lnTo>
                  <a:pt x="270933" y="8467"/>
                </a:lnTo>
                <a:lnTo>
                  <a:pt x="287867" y="0"/>
                </a:lnTo>
                <a:lnTo>
                  <a:pt x="287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9618133" y="5748867"/>
            <a:ext cx="93134" cy="270934"/>
          </a:xfrm>
          <a:custGeom>
            <a:avLst/>
            <a:gdLst/>
            <a:ahLst/>
            <a:cxnLst/>
            <a:rect l="0" t="0" r="0" b="0"/>
            <a:pathLst>
              <a:path w="93134" h="270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25401" y="25400"/>
                </a:lnTo>
                <a:lnTo>
                  <a:pt x="33867" y="42333"/>
                </a:lnTo>
                <a:lnTo>
                  <a:pt x="42334" y="59266"/>
                </a:lnTo>
                <a:lnTo>
                  <a:pt x="50800" y="76200"/>
                </a:lnTo>
                <a:lnTo>
                  <a:pt x="50800" y="101600"/>
                </a:lnTo>
                <a:lnTo>
                  <a:pt x="59267" y="127000"/>
                </a:lnTo>
                <a:lnTo>
                  <a:pt x="59267" y="143933"/>
                </a:lnTo>
                <a:lnTo>
                  <a:pt x="67734" y="169333"/>
                </a:lnTo>
                <a:lnTo>
                  <a:pt x="76200" y="194733"/>
                </a:lnTo>
                <a:lnTo>
                  <a:pt x="76200" y="211666"/>
                </a:lnTo>
                <a:lnTo>
                  <a:pt x="84667" y="228600"/>
                </a:lnTo>
                <a:lnTo>
                  <a:pt x="84667" y="245533"/>
                </a:lnTo>
                <a:lnTo>
                  <a:pt x="84667" y="254000"/>
                </a:lnTo>
                <a:lnTo>
                  <a:pt x="93133" y="262466"/>
                </a:lnTo>
                <a:lnTo>
                  <a:pt x="93133" y="262466"/>
                </a:lnTo>
                <a:lnTo>
                  <a:pt x="93133" y="270933"/>
                </a:lnTo>
                <a:lnTo>
                  <a:pt x="93133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9254066" y="5952067"/>
            <a:ext cx="787401" cy="355601"/>
          </a:xfrm>
          <a:custGeom>
            <a:avLst/>
            <a:gdLst/>
            <a:ahLst/>
            <a:cxnLst/>
            <a:rect l="0" t="0" r="0" b="0"/>
            <a:pathLst>
              <a:path w="787401" h="355601">
                <a:moveTo>
                  <a:pt x="0" y="355600"/>
                </a:moveTo>
                <a:lnTo>
                  <a:pt x="0" y="355600"/>
                </a:lnTo>
                <a:lnTo>
                  <a:pt x="0" y="355600"/>
                </a:lnTo>
                <a:lnTo>
                  <a:pt x="8468" y="355600"/>
                </a:lnTo>
                <a:lnTo>
                  <a:pt x="8468" y="355600"/>
                </a:lnTo>
                <a:lnTo>
                  <a:pt x="16934" y="355600"/>
                </a:lnTo>
                <a:lnTo>
                  <a:pt x="25401" y="355600"/>
                </a:lnTo>
                <a:lnTo>
                  <a:pt x="33867" y="347133"/>
                </a:lnTo>
                <a:lnTo>
                  <a:pt x="42334" y="347133"/>
                </a:lnTo>
                <a:lnTo>
                  <a:pt x="59267" y="330200"/>
                </a:lnTo>
                <a:lnTo>
                  <a:pt x="84668" y="321733"/>
                </a:lnTo>
                <a:lnTo>
                  <a:pt x="101601" y="313266"/>
                </a:lnTo>
                <a:lnTo>
                  <a:pt x="135467" y="296333"/>
                </a:lnTo>
                <a:lnTo>
                  <a:pt x="160868" y="287866"/>
                </a:lnTo>
                <a:lnTo>
                  <a:pt x="186267" y="270933"/>
                </a:lnTo>
                <a:lnTo>
                  <a:pt x="220134" y="254000"/>
                </a:lnTo>
                <a:lnTo>
                  <a:pt x="254001" y="237066"/>
                </a:lnTo>
                <a:lnTo>
                  <a:pt x="287867" y="220133"/>
                </a:lnTo>
                <a:lnTo>
                  <a:pt x="321734" y="203200"/>
                </a:lnTo>
                <a:lnTo>
                  <a:pt x="355601" y="186266"/>
                </a:lnTo>
                <a:lnTo>
                  <a:pt x="397934" y="160866"/>
                </a:lnTo>
                <a:lnTo>
                  <a:pt x="431801" y="143933"/>
                </a:lnTo>
                <a:lnTo>
                  <a:pt x="465668" y="127000"/>
                </a:lnTo>
                <a:lnTo>
                  <a:pt x="508001" y="110066"/>
                </a:lnTo>
                <a:lnTo>
                  <a:pt x="541868" y="93133"/>
                </a:lnTo>
                <a:lnTo>
                  <a:pt x="575734" y="76200"/>
                </a:lnTo>
                <a:lnTo>
                  <a:pt x="609600" y="67733"/>
                </a:lnTo>
                <a:lnTo>
                  <a:pt x="643467" y="50800"/>
                </a:lnTo>
                <a:lnTo>
                  <a:pt x="668868" y="33866"/>
                </a:lnTo>
                <a:lnTo>
                  <a:pt x="694268" y="25400"/>
                </a:lnTo>
                <a:lnTo>
                  <a:pt x="719667" y="16933"/>
                </a:lnTo>
                <a:lnTo>
                  <a:pt x="736601" y="8466"/>
                </a:lnTo>
                <a:lnTo>
                  <a:pt x="753534" y="8466"/>
                </a:lnTo>
                <a:lnTo>
                  <a:pt x="770468" y="0"/>
                </a:lnTo>
                <a:lnTo>
                  <a:pt x="778934" y="0"/>
                </a:lnTo>
                <a:lnTo>
                  <a:pt x="787400" y="0"/>
                </a:lnTo>
                <a:lnTo>
                  <a:pt x="787400" y="0"/>
                </a:lnTo>
                <a:lnTo>
                  <a:pt x="787400" y="0"/>
                </a:lnTo>
                <a:lnTo>
                  <a:pt x="787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9347200" y="6468533"/>
            <a:ext cx="211667" cy="59268"/>
          </a:xfrm>
          <a:custGeom>
            <a:avLst/>
            <a:gdLst/>
            <a:ahLst/>
            <a:cxnLst/>
            <a:rect l="0" t="0" r="0" b="0"/>
            <a:pathLst>
              <a:path w="211667" h="592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16934"/>
                </a:lnTo>
                <a:lnTo>
                  <a:pt x="67734" y="25400"/>
                </a:lnTo>
                <a:lnTo>
                  <a:pt x="84667" y="33867"/>
                </a:lnTo>
                <a:lnTo>
                  <a:pt x="101600" y="33867"/>
                </a:lnTo>
                <a:lnTo>
                  <a:pt x="135466" y="42333"/>
                </a:lnTo>
                <a:lnTo>
                  <a:pt x="152400" y="50801"/>
                </a:lnTo>
                <a:lnTo>
                  <a:pt x="177800" y="50801"/>
                </a:lnTo>
                <a:lnTo>
                  <a:pt x="194733" y="59267"/>
                </a:lnTo>
                <a:lnTo>
                  <a:pt x="203200" y="59267"/>
                </a:lnTo>
                <a:lnTo>
                  <a:pt x="211666" y="59267"/>
                </a:lnTo>
                <a:lnTo>
                  <a:pt x="211666" y="59267"/>
                </a:lnTo>
                <a:lnTo>
                  <a:pt x="211666" y="59267"/>
                </a:lnTo>
                <a:lnTo>
                  <a:pt x="211666" y="59267"/>
                </a:lnTo>
                <a:lnTo>
                  <a:pt x="211666" y="50801"/>
                </a:lnTo>
                <a:lnTo>
                  <a:pt x="211666" y="508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9440333" y="6417733"/>
            <a:ext cx="67735" cy="254002"/>
          </a:xfrm>
          <a:custGeom>
            <a:avLst/>
            <a:gdLst/>
            <a:ahLst/>
            <a:cxnLst/>
            <a:rect l="0" t="0" r="0" b="0"/>
            <a:pathLst>
              <a:path w="67735" h="254002">
                <a:moveTo>
                  <a:pt x="67734" y="8467"/>
                </a:moveTo>
                <a:lnTo>
                  <a:pt x="67734" y="8467"/>
                </a:lnTo>
                <a:lnTo>
                  <a:pt x="67734" y="8467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16934"/>
                </a:lnTo>
                <a:lnTo>
                  <a:pt x="50801" y="25400"/>
                </a:lnTo>
                <a:lnTo>
                  <a:pt x="50801" y="42334"/>
                </a:lnTo>
                <a:lnTo>
                  <a:pt x="42333" y="59267"/>
                </a:lnTo>
                <a:lnTo>
                  <a:pt x="42333" y="76200"/>
                </a:lnTo>
                <a:lnTo>
                  <a:pt x="33867" y="101601"/>
                </a:lnTo>
                <a:lnTo>
                  <a:pt x="25400" y="127000"/>
                </a:lnTo>
                <a:lnTo>
                  <a:pt x="16934" y="143934"/>
                </a:lnTo>
                <a:lnTo>
                  <a:pt x="16934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54001"/>
                </a:lnTo>
                <a:lnTo>
                  <a:pt x="0" y="254001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9601200" y="6248400"/>
            <a:ext cx="118535" cy="296334"/>
          </a:xfrm>
          <a:custGeom>
            <a:avLst/>
            <a:gdLst/>
            <a:ahLst/>
            <a:cxnLst/>
            <a:rect l="0" t="0" r="0" b="0"/>
            <a:pathLst>
              <a:path w="118535" h="2963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8467" y="220133"/>
                </a:lnTo>
                <a:lnTo>
                  <a:pt x="8467" y="237067"/>
                </a:lnTo>
                <a:lnTo>
                  <a:pt x="16933" y="254000"/>
                </a:lnTo>
                <a:lnTo>
                  <a:pt x="33866" y="270934"/>
                </a:lnTo>
                <a:lnTo>
                  <a:pt x="42334" y="279400"/>
                </a:lnTo>
                <a:lnTo>
                  <a:pt x="50800" y="287867"/>
                </a:lnTo>
                <a:lnTo>
                  <a:pt x="59267" y="296333"/>
                </a:lnTo>
                <a:lnTo>
                  <a:pt x="76200" y="296333"/>
                </a:lnTo>
                <a:lnTo>
                  <a:pt x="93133" y="296333"/>
                </a:lnTo>
                <a:lnTo>
                  <a:pt x="101600" y="287867"/>
                </a:lnTo>
                <a:lnTo>
                  <a:pt x="110066" y="279400"/>
                </a:lnTo>
                <a:lnTo>
                  <a:pt x="110066" y="279400"/>
                </a:lnTo>
                <a:lnTo>
                  <a:pt x="118534" y="279400"/>
                </a:lnTo>
                <a:lnTo>
                  <a:pt x="118534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685867" y="6239933"/>
            <a:ext cx="194734" cy="270934"/>
          </a:xfrm>
          <a:custGeom>
            <a:avLst/>
            <a:gdLst/>
            <a:ahLst/>
            <a:cxnLst/>
            <a:rect l="0" t="0" r="0" b="0"/>
            <a:pathLst>
              <a:path w="194734" h="270934">
                <a:moveTo>
                  <a:pt x="16933" y="16934"/>
                </a:moveTo>
                <a:lnTo>
                  <a:pt x="16933" y="16934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399" y="16934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599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26999" y="16934"/>
                </a:lnTo>
                <a:lnTo>
                  <a:pt x="126999" y="33867"/>
                </a:lnTo>
                <a:lnTo>
                  <a:pt x="126999" y="42334"/>
                </a:lnTo>
                <a:lnTo>
                  <a:pt x="126999" y="59267"/>
                </a:lnTo>
                <a:lnTo>
                  <a:pt x="118533" y="76200"/>
                </a:lnTo>
                <a:lnTo>
                  <a:pt x="110067" y="93134"/>
                </a:lnTo>
                <a:lnTo>
                  <a:pt x="101599" y="110067"/>
                </a:lnTo>
                <a:lnTo>
                  <a:pt x="101599" y="118534"/>
                </a:lnTo>
                <a:lnTo>
                  <a:pt x="93133" y="135467"/>
                </a:lnTo>
                <a:lnTo>
                  <a:pt x="84667" y="143934"/>
                </a:lnTo>
                <a:lnTo>
                  <a:pt x="84667" y="152400"/>
                </a:lnTo>
                <a:lnTo>
                  <a:pt x="84667" y="152400"/>
                </a:lnTo>
                <a:lnTo>
                  <a:pt x="93133" y="152400"/>
                </a:lnTo>
                <a:lnTo>
                  <a:pt x="93133" y="152400"/>
                </a:lnTo>
                <a:lnTo>
                  <a:pt x="110067" y="143934"/>
                </a:lnTo>
                <a:lnTo>
                  <a:pt x="118533" y="143934"/>
                </a:lnTo>
                <a:lnTo>
                  <a:pt x="135466" y="135467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77799" y="135467"/>
                </a:lnTo>
                <a:lnTo>
                  <a:pt x="186267" y="135467"/>
                </a:lnTo>
                <a:lnTo>
                  <a:pt x="194733" y="143934"/>
                </a:lnTo>
                <a:lnTo>
                  <a:pt x="194733" y="152400"/>
                </a:lnTo>
                <a:lnTo>
                  <a:pt x="194733" y="160867"/>
                </a:lnTo>
                <a:lnTo>
                  <a:pt x="186267" y="177800"/>
                </a:lnTo>
                <a:lnTo>
                  <a:pt x="177799" y="186267"/>
                </a:lnTo>
                <a:lnTo>
                  <a:pt x="169333" y="203200"/>
                </a:lnTo>
                <a:lnTo>
                  <a:pt x="152400" y="220134"/>
                </a:lnTo>
                <a:lnTo>
                  <a:pt x="143933" y="237067"/>
                </a:lnTo>
                <a:lnTo>
                  <a:pt x="126999" y="245534"/>
                </a:lnTo>
                <a:lnTo>
                  <a:pt x="118533" y="262467"/>
                </a:lnTo>
                <a:lnTo>
                  <a:pt x="110067" y="270933"/>
                </a:lnTo>
                <a:lnTo>
                  <a:pt x="101599" y="270933"/>
                </a:lnTo>
                <a:lnTo>
                  <a:pt x="101599" y="270933"/>
                </a:lnTo>
                <a:lnTo>
                  <a:pt x="101599" y="270933"/>
                </a:lnTo>
                <a:lnTo>
                  <a:pt x="110067" y="262467"/>
                </a:lnTo>
                <a:lnTo>
                  <a:pt x="110067" y="262467"/>
                </a:lnTo>
                <a:lnTo>
                  <a:pt x="118533" y="254000"/>
                </a:lnTo>
                <a:lnTo>
                  <a:pt x="1185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9906000" y="6299200"/>
            <a:ext cx="135467" cy="67734"/>
          </a:xfrm>
          <a:custGeom>
            <a:avLst/>
            <a:gdLst/>
            <a:ahLst/>
            <a:cxnLst/>
            <a:rect l="0" t="0" r="0" b="0"/>
            <a:pathLst>
              <a:path w="135467" h="677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42334" y="25400"/>
                </a:lnTo>
                <a:lnTo>
                  <a:pt x="59266" y="25400"/>
                </a:lnTo>
                <a:lnTo>
                  <a:pt x="67733" y="33867"/>
                </a:lnTo>
                <a:lnTo>
                  <a:pt x="84667" y="42333"/>
                </a:lnTo>
                <a:lnTo>
                  <a:pt x="101600" y="50800"/>
                </a:lnTo>
                <a:lnTo>
                  <a:pt x="118534" y="59267"/>
                </a:lnTo>
                <a:lnTo>
                  <a:pt x="127000" y="59267"/>
                </a:lnTo>
                <a:lnTo>
                  <a:pt x="127000" y="67733"/>
                </a:lnTo>
                <a:lnTo>
                  <a:pt x="135466" y="67733"/>
                </a:lnTo>
                <a:lnTo>
                  <a:pt x="135466" y="67733"/>
                </a:lnTo>
                <a:lnTo>
                  <a:pt x="135466" y="59267"/>
                </a:lnTo>
                <a:lnTo>
                  <a:pt x="135466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9956800" y="6265333"/>
            <a:ext cx="67735" cy="169335"/>
          </a:xfrm>
          <a:custGeom>
            <a:avLst/>
            <a:gdLst/>
            <a:ahLst/>
            <a:cxnLst/>
            <a:rect l="0" t="0" r="0" b="0"/>
            <a:pathLst>
              <a:path w="67735" h="169335">
                <a:moveTo>
                  <a:pt x="59266" y="8467"/>
                </a:moveTo>
                <a:lnTo>
                  <a:pt x="59266" y="8467"/>
                </a:lnTo>
                <a:lnTo>
                  <a:pt x="59266" y="8467"/>
                </a:lnTo>
                <a:lnTo>
                  <a:pt x="67734" y="0"/>
                </a:lnTo>
                <a:lnTo>
                  <a:pt x="67734" y="0"/>
                </a:lnTo>
                <a:lnTo>
                  <a:pt x="59266" y="8467"/>
                </a:lnTo>
                <a:lnTo>
                  <a:pt x="59266" y="16934"/>
                </a:lnTo>
                <a:lnTo>
                  <a:pt x="59266" y="33867"/>
                </a:lnTo>
                <a:lnTo>
                  <a:pt x="50800" y="50800"/>
                </a:lnTo>
                <a:lnTo>
                  <a:pt x="42334" y="67734"/>
                </a:lnTo>
                <a:lnTo>
                  <a:pt x="42334" y="84667"/>
                </a:lnTo>
                <a:lnTo>
                  <a:pt x="33867" y="101600"/>
                </a:lnTo>
                <a:lnTo>
                  <a:pt x="25400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10058400" y="6138333"/>
            <a:ext cx="67734" cy="135468"/>
          </a:xfrm>
          <a:custGeom>
            <a:avLst/>
            <a:gdLst/>
            <a:ahLst/>
            <a:cxnLst/>
            <a:rect l="0" t="0" r="0" b="0"/>
            <a:pathLst>
              <a:path w="67734" h="135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4" y="50800"/>
                </a:lnTo>
                <a:lnTo>
                  <a:pt x="25400" y="67734"/>
                </a:lnTo>
                <a:lnTo>
                  <a:pt x="33866" y="84667"/>
                </a:lnTo>
                <a:lnTo>
                  <a:pt x="50800" y="101600"/>
                </a:lnTo>
                <a:lnTo>
                  <a:pt x="50800" y="110067"/>
                </a:lnTo>
                <a:lnTo>
                  <a:pt x="59266" y="118534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35467"/>
                </a:lnTo>
                <a:lnTo>
                  <a:pt x="677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10049933" y="6189133"/>
            <a:ext cx="110068" cy="93135"/>
          </a:xfrm>
          <a:custGeom>
            <a:avLst/>
            <a:gdLst/>
            <a:ahLst/>
            <a:cxnLst/>
            <a:rect l="0" t="0" r="0" b="0"/>
            <a:pathLst>
              <a:path w="110068" h="93135">
                <a:moveTo>
                  <a:pt x="0" y="93134"/>
                </a:moveTo>
                <a:lnTo>
                  <a:pt x="0" y="93134"/>
                </a:lnTo>
                <a:lnTo>
                  <a:pt x="0" y="93134"/>
                </a:lnTo>
                <a:lnTo>
                  <a:pt x="8467" y="93134"/>
                </a:lnTo>
                <a:lnTo>
                  <a:pt x="16934" y="84667"/>
                </a:lnTo>
                <a:lnTo>
                  <a:pt x="25401" y="84667"/>
                </a:lnTo>
                <a:lnTo>
                  <a:pt x="33867" y="76200"/>
                </a:lnTo>
                <a:lnTo>
                  <a:pt x="50801" y="59267"/>
                </a:lnTo>
                <a:lnTo>
                  <a:pt x="59267" y="50800"/>
                </a:lnTo>
                <a:lnTo>
                  <a:pt x="76200" y="42334"/>
                </a:lnTo>
                <a:lnTo>
                  <a:pt x="93134" y="25400"/>
                </a:lnTo>
                <a:lnTo>
                  <a:pt x="101601" y="16934"/>
                </a:lnTo>
                <a:lnTo>
                  <a:pt x="101601" y="16934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10100734" y="6053667"/>
            <a:ext cx="169333" cy="169334"/>
          </a:xfrm>
          <a:custGeom>
            <a:avLst/>
            <a:gdLst/>
            <a:ahLst/>
            <a:cxnLst/>
            <a:rect l="0" t="0" r="0" b="0"/>
            <a:pathLst>
              <a:path w="169333" h="169334">
                <a:moveTo>
                  <a:pt x="0" y="33866"/>
                </a:moveTo>
                <a:lnTo>
                  <a:pt x="0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16932" y="16933"/>
                </a:lnTo>
                <a:lnTo>
                  <a:pt x="25399" y="16933"/>
                </a:lnTo>
                <a:lnTo>
                  <a:pt x="42333" y="8466"/>
                </a:lnTo>
                <a:lnTo>
                  <a:pt x="50800" y="0"/>
                </a:lnTo>
                <a:lnTo>
                  <a:pt x="67732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2" y="16933"/>
                </a:lnTo>
                <a:lnTo>
                  <a:pt x="93132" y="25400"/>
                </a:lnTo>
                <a:lnTo>
                  <a:pt x="93132" y="33866"/>
                </a:lnTo>
                <a:lnTo>
                  <a:pt x="93132" y="50800"/>
                </a:lnTo>
                <a:lnTo>
                  <a:pt x="93132" y="67733"/>
                </a:lnTo>
                <a:lnTo>
                  <a:pt x="84666" y="84666"/>
                </a:lnTo>
                <a:lnTo>
                  <a:pt x="84666" y="101600"/>
                </a:lnTo>
                <a:lnTo>
                  <a:pt x="76200" y="118533"/>
                </a:lnTo>
                <a:lnTo>
                  <a:pt x="67732" y="127000"/>
                </a:lnTo>
                <a:lnTo>
                  <a:pt x="67732" y="143933"/>
                </a:lnTo>
                <a:lnTo>
                  <a:pt x="67732" y="152400"/>
                </a:lnTo>
                <a:lnTo>
                  <a:pt x="67732" y="160866"/>
                </a:lnTo>
                <a:lnTo>
                  <a:pt x="84666" y="160866"/>
                </a:lnTo>
                <a:lnTo>
                  <a:pt x="93132" y="169333"/>
                </a:lnTo>
                <a:lnTo>
                  <a:pt x="101599" y="160866"/>
                </a:lnTo>
                <a:lnTo>
                  <a:pt x="110066" y="160866"/>
                </a:lnTo>
                <a:lnTo>
                  <a:pt x="118533" y="160866"/>
                </a:lnTo>
                <a:lnTo>
                  <a:pt x="135466" y="152400"/>
                </a:lnTo>
                <a:lnTo>
                  <a:pt x="143932" y="143933"/>
                </a:lnTo>
                <a:lnTo>
                  <a:pt x="152400" y="135466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9332" y="118533"/>
                </a:lnTo>
                <a:lnTo>
                  <a:pt x="169332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0278533" y="6129867"/>
            <a:ext cx="177802" cy="457200"/>
          </a:xfrm>
          <a:custGeom>
            <a:avLst/>
            <a:gdLst/>
            <a:ahLst/>
            <a:cxnLst/>
            <a:rect l="0" t="0" r="0" b="0"/>
            <a:pathLst>
              <a:path w="177802" h="457200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0800"/>
                </a:lnTo>
                <a:lnTo>
                  <a:pt x="25401" y="59266"/>
                </a:lnTo>
                <a:lnTo>
                  <a:pt x="33867" y="67733"/>
                </a:lnTo>
                <a:lnTo>
                  <a:pt x="42333" y="67733"/>
                </a:lnTo>
                <a:lnTo>
                  <a:pt x="50801" y="76200"/>
                </a:lnTo>
                <a:lnTo>
                  <a:pt x="59267" y="84666"/>
                </a:lnTo>
                <a:lnTo>
                  <a:pt x="67733" y="84666"/>
                </a:lnTo>
                <a:lnTo>
                  <a:pt x="76200" y="84666"/>
                </a:lnTo>
                <a:lnTo>
                  <a:pt x="76200" y="84666"/>
                </a:lnTo>
                <a:lnTo>
                  <a:pt x="84667" y="76200"/>
                </a:lnTo>
                <a:lnTo>
                  <a:pt x="84667" y="67733"/>
                </a:lnTo>
                <a:lnTo>
                  <a:pt x="84667" y="59266"/>
                </a:lnTo>
                <a:lnTo>
                  <a:pt x="84667" y="50800"/>
                </a:lnTo>
                <a:lnTo>
                  <a:pt x="84667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93134" y="33866"/>
                </a:lnTo>
                <a:lnTo>
                  <a:pt x="101601" y="50800"/>
                </a:lnTo>
                <a:lnTo>
                  <a:pt x="110067" y="67733"/>
                </a:lnTo>
                <a:lnTo>
                  <a:pt x="127001" y="84666"/>
                </a:lnTo>
                <a:lnTo>
                  <a:pt x="135467" y="101600"/>
                </a:lnTo>
                <a:lnTo>
                  <a:pt x="152400" y="127000"/>
                </a:lnTo>
                <a:lnTo>
                  <a:pt x="160867" y="152400"/>
                </a:lnTo>
                <a:lnTo>
                  <a:pt x="169334" y="177800"/>
                </a:lnTo>
                <a:lnTo>
                  <a:pt x="177801" y="203200"/>
                </a:lnTo>
                <a:lnTo>
                  <a:pt x="177801" y="228600"/>
                </a:lnTo>
                <a:lnTo>
                  <a:pt x="169334" y="262466"/>
                </a:lnTo>
                <a:lnTo>
                  <a:pt x="152400" y="296333"/>
                </a:lnTo>
                <a:lnTo>
                  <a:pt x="135467" y="330200"/>
                </a:lnTo>
                <a:lnTo>
                  <a:pt x="110067" y="364066"/>
                </a:lnTo>
                <a:lnTo>
                  <a:pt x="84667" y="397933"/>
                </a:lnTo>
                <a:lnTo>
                  <a:pt x="50801" y="431800"/>
                </a:lnTo>
                <a:lnTo>
                  <a:pt x="50801" y="431800"/>
                </a:lnTo>
                <a:lnTo>
                  <a:pt x="25401" y="457199"/>
                </a:lnTo>
                <a:lnTo>
                  <a:pt x="25401" y="4571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0219267" y="5884333"/>
            <a:ext cx="338668" cy="338668"/>
          </a:xfrm>
          <a:custGeom>
            <a:avLst/>
            <a:gdLst/>
            <a:ahLst/>
            <a:cxnLst/>
            <a:rect l="0" t="0" r="0" b="0"/>
            <a:pathLst>
              <a:path w="338668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399" y="0"/>
                </a:lnTo>
                <a:lnTo>
                  <a:pt x="33867" y="0"/>
                </a:lnTo>
                <a:lnTo>
                  <a:pt x="59266" y="0"/>
                </a:lnTo>
                <a:lnTo>
                  <a:pt x="84667" y="8467"/>
                </a:lnTo>
                <a:lnTo>
                  <a:pt x="110067" y="16934"/>
                </a:lnTo>
                <a:lnTo>
                  <a:pt x="143933" y="33867"/>
                </a:lnTo>
                <a:lnTo>
                  <a:pt x="177799" y="50800"/>
                </a:lnTo>
                <a:lnTo>
                  <a:pt x="220133" y="76200"/>
                </a:lnTo>
                <a:lnTo>
                  <a:pt x="253999" y="101600"/>
                </a:lnTo>
                <a:lnTo>
                  <a:pt x="287866" y="127000"/>
                </a:lnTo>
                <a:lnTo>
                  <a:pt x="313267" y="160867"/>
                </a:lnTo>
                <a:lnTo>
                  <a:pt x="330199" y="186267"/>
                </a:lnTo>
                <a:lnTo>
                  <a:pt x="330199" y="211667"/>
                </a:lnTo>
                <a:lnTo>
                  <a:pt x="338667" y="245534"/>
                </a:lnTo>
                <a:lnTo>
                  <a:pt x="330199" y="270934"/>
                </a:lnTo>
                <a:lnTo>
                  <a:pt x="338667" y="287867"/>
                </a:lnTo>
                <a:lnTo>
                  <a:pt x="330199" y="313267"/>
                </a:lnTo>
                <a:lnTo>
                  <a:pt x="330199" y="313267"/>
                </a:lnTo>
                <a:lnTo>
                  <a:pt x="330199" y="338667"/>
                </a:lnTo>
                <a:lnTo>
                  <a:pt x="330199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1278467" y="4292600"/>
            <a:ext cx="118534" cy="457201"/>
          </a:xfrm>
          <a:custGeom>
            <a:avLst/>
            <a:gdLst/>
            <a:ahLst/>
            <a:cxnLst/>
            <a:rect l="0" t="0" r="0" b="0"/>
            <a:pathLst>
              <a:path w="118534" h="457201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6" y="59267"/>
                </a:lnTo>
                <a:lnTo>
                  <a:pt x="42333" y="84667"/>
                </a:lnTo>
                <a:lnTo>
                  <a:pt x="50800" y="118533"/>
                </a:lnTo>
                <a:lnTo>
                  <a:pt x="59266" y="152400"/>
                </a:lnTo>
                <a:lnTo>
                  <a:pt x="59266" y="186267"/>
                </a:lnTo>
                <a:lnTo>
                  <a:pt x="67733" y="220133"/>
                </a:lnTo>
                <a:lnTo>
                  <a:pt x="67733" y="254000"/>
                </a:lnTo>
                <a:lnTo>
                  <a:pt x="76200" y="287867"/>
                </a:lnTo>
                <a:lnTo>
                  <a:pt x="84666" y="321733"/>
                </a:lnTo>
                <a:lnTo>
                  <a:pt x="93133" y="347133"/>
                </a:lnTo>
                <a:lnTo>
                  <a:pt x="101600" y="372533"/>
                </a:lnTo>
                <a:lnTo>
                  <a:pt x="110066" y="389467"/>
                </a:lnTo>
                <a:lnTo>
                  <a:pt x="110066" y="414867"/>
                </a:lnTo>
                <a:lnTo>
                  <a:pt x="118533" y="431800"/>
                </a:lnTo>
                <a:lnTo>
                  <a:pt x="118533" y="440267"/>
                </a:lnTo>
                <a:lnTo>
                  <a:pt x="118533" y="440267"/>
                </a:lnTo>
                <a:lnTo>
                  <a:pt x="118533" y="457200"/>
                </a:lnTo>
                <a:lnTo>
                  <a:pt x="118533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12800" y="4758267"/>
            <a:ext cx="1151468" cy="389467"/>
          </a:xfrm>
          <a:custGeom>
            <a:avLst/>
            <a:gdLst/>
            <a:ahLst/>
            <a:cxnLst/>
            <a:rect l="0" t="0" r="0" b="0"/>
            <a:pathLst>
              <a:path w="1151468" h="389467">
                <a:moveTo>
                  <a:pt x="0" y="389466"/>
                </a:moveTo>
                <a:lnTo>
                  <a:pt x="8467" y="389466"/>
                </a:lnTo>
                <a:lnTo>
                  <a:pt x="16933" y="381000"/>
                </a:lnTo>
                <a:lnTo>
                  <a:pt x="33867" y="372533"/>
                </a:lnTo>
                <a:lnTo>
                  <a:pt x="59267" y="364066"/>
                </a:lnTo>
                <a:lnTo>
                  <a:pt x="93133" y="347133"/>
                </a:lnTo>
                <a:lnTo>
                  <a:pt x="127000" y="330200"/>
                </a:lnTo>
                <a:lnTo>
                  <a:pt x="177800" y="313266"/>
                </a:lnTo>
                <a:lnTo>
                  <a:pt x="228600" y="287866"/>
                </a:lnTo>
                <a:lnTo>
                  <a:pt x="279400" y="262466"/>
                </a:lnTo>
                <a:lnTo>
                  <a:pt x="338667" y="237066"/>
                </a:lnTo>
                <a:lnTo>
                  <a:pt x="397933" y="211666"/>
                </a:lnTo>
                <a:lnTo>
                  <a:pt x="465667" y="177800"/>
                </a:lnTo>
                <a:lnTo>
                  <a:pt x="533400" y="152400"/>
                </a:lnTo>
                <a:lnTo>
                  <a:pt x="609600" y="127000"/>
                </a:lnTo>
                <a:lnTo>
                  <a:pt x="685800" y="101600"/>
                </a:lnTo>
                <a:lnTo>
                  <a:pt x="753533" y="76200"/>
                </a:lnTo>
                <a:lnTo>
                  <a:pt x="829733" y="50800"/>
                </a:lnTo>
                <a:lnTo>
                  <a:pt x="905933" y="33866"/>
                </a:lnTo>
                <a:lnTo>
                  <a:pt x="973667" y="16933"/>
                </a:lnTo>
                <a:lnTo>
                  <a:pt x="1041400" y="8466"/>
                </a:lnTo>
                <a:lnTo>
                  <a:pt x="1109133" y="0"/>
                </a:lnTo>
                <a:lnTo>
                  <a:pt x="1109133" y="0"/>
                </a:lnTo>
                <a:lnTo>
                  <a:pt x="1151467" y="0"/>
                </a:lnTo>
                <a:lnTo>
                  <a:pt x="1151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89000" y="5410200"/>
            <a:ext cx="270934" cy="211668"/>
          </a:xfrm>
          <a:custGeom>
            <a:avLst/>
            <a:gdLst/>
            <a:ahLst/>
            <a:cxnLst/>
            <a:rect l="0" t="0" r="0" b="0"/>
            <a:pathLst>
              <a:path w="270934" h="2116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42333" y="42333"/>
                </a:lnTo>
                <a:lnTo>
                  <a:pt x="59267" y="50800"/>
                </a:lnTo>
                <a:lnTo>
                  <a:pt x="76200" y="67733"/>
                </a:lnTo>
                <a:lnTo>
                  <a:pt x="101600" y="84667"/>
                </a:lnTo>
                <a:lnTo>
                  <a:pt x="118533" y="101600"/>
                </a:lnTo>
                <a:lnTo>
                  <a:pt x="135467" y="118533"/>
                </a:lnTo>
                <a:lnTo>
                  <a:pt x="160867" y="135467"/>
                </a:lnTo>
                <a:lnTo>
                  <a:pt x="186267" y="160867"/>
                </a:lnTo>
                <a:lnTo>
                  <a:pt x="211667" y="177800"/>
                </a:lnTo>
                <a:lnTo>
                  <a:pt x="228600" y="194733"/>
                </a:lnTo>
                <a:lnTo>
                  <a:pt x="254000" y="203200"/>
                </a:lnTo>
                <a:lnTo>
                  <a:pt x="254000" y="203200"/>
                </a:lnTo>
                <a:lnTo>
                  <a:pt x="270933" y="211667"/>
                </a:lnTo>
                <a:lnTo>
                  <a:pt x="270933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855133" y="5240867"/>
            <a:ext cx="372535" cy="558801"/>
          </a:xfrm>
          <a:custGeom>
            <a:avLst/>
            <a:gdLst/>
            <a:ahLst/>
            <a:cxnLst/>
            <a:rect l="0" t="0" r="0" b="0"/>
            <a:pathLst>
              <a:path w="372535" h="558801">
                <a:moveTo>
                  <a:pt x="372534" y="0"/>
                </a:moveTo>
                <a:lnTo>
                  <a:pt x="372534" y="8466"/>
                </a:lnTo>
                <a:lnTo>
                  <a:pt x="364067" y="8466"/>
                </a:lnTo>
                <a:lnTo>
                  <a:pt x="355600" y="8466"/>
                </a:lnTo>
                <a:lnTo>
                  <a:pt x="347134" y="25400"/>
                </a:lnTo>
                <a:lnTo>
                  <a:pt x="330200" y="42333"/>
                </a:lnTo>
                <a:lnTo>
                  <a:pt x="321734" y="67733"/>
                </a:lnTo>
                <a:lnTo>
                  <a:pt x="296334" y="93133"/>
                </a:lnTo>
                <a:lnTo>
                  <a:pt x="270934" y="135466"/>
                </a:lnTo>
                <a:lnTo>
                  <a:pt x="245534" y="177800"/>
                </a:lnTo>
                <a:lnTo>
                  <a:pt x="203200" y="228600"/>
                </a:lnTo>
                <a:lnTo>
                  <a:pt x="169334" y="279400"/>
                </a:lnTo>
                <a:lnTo>
                  <a:pt x="135467" y="330200"/>
                </a:lnTo>
                <a:lnTo>
                  <a:pt x="93134" y="389466"/>
                </a:lnTo>
                <a:lnTo>
                  <a:pt x="59267" y="448733"/>
                </a:lnTo>
                <a:lnTo>
                  <a:pt x="25400" y="508000"/>
                </a:lnTo>
                <a:lnTo>
                  <a:pt x="25400" y="508000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1261533" y="5122333"/>
            <a:ext cx="127001" cy="524935"/>
          </a:xfrm>
          <a:custGeom>
            <a:avLst/>
            <a:gdLst/>
            <a:ahLst/>
            <a:cxnLst/>
            <a:rect l="0" t="0" r="0" b="0"/>
            <a:pathLst>
              <a:path w="127001" h="524935">
                <a:moveTo>
                  <a:pt x="110067" y="0"/>
                </a:moveTo>
                <a:lnTo>
                  <a:pt x="110067" y="0"/>
                </a:lnTo>
                <a:lnTo>
                  <a:pt x="101600" y="0"/>
                </a:lnTo>
                <a:lnTo>
                  <a:pt x="93134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4" y="42334"/>
                </a:lnTo>
                <a:lnTo>
                  <a:pt x="59267" y="59267"/>
                </a:lnTo>
                <a:lnTo>
                  <a:pt x="50800" y="93134"/>
                </a:lnTo>
                <a:lnTo>
                  <a:pt x="33867" y="118534"/>
                </a:lnTo>
                <a:lnTo>
                  <a:pt x="25400" y="152400"/>
                </a:lnTo>
                <a:lnTo>
                  <a:pt x="16934" y="186267"/>
                </a:lnTo>
                <a:lnTo>
                  <a:pt x="8467" y="220134"/>
                </a:lnTo>
                <a:lnTo>
                  <a:pt x="0" y="254000"/>
                </a:lnTo>
                <a:lnTo>
                  <a:pt x="0" y="287867"/>
                </a:lnTo>
                <a:lnTo>
                  <a:pt x="0" y="321734"/>
                </a:lnTo>
                <a:lnTo>
                  <a:pt x="0" y="355600"/>
                </a:lnTo>
                <a:lnTo>
                  <a:pt x="8467" y="389467"/>
                </a:lnTo>
                <a:lnTo>
                  <a:pt x="16934" y="423334"/>
                </a:lnTo>
                <a:lnTo>
                  <a:pt x="25400" y="448734"/>
                </a:lnTo>
                <a:lnTo>
                  <a:pt x="33867" y="474134"/>
                </a:lnTo>
                <a:lnTo>
                  <a:pt x="50800" y="499534"/>
                </a:lnTo>
                <a:lnTo>
                  <a:pt x="67734" y="508000"/>
                </a:lnTo>
                <a:lnTo>
                  <a:pt x="76200" y="524934"/>
                </a:lnTo>
                <a:lnTo>
                  <a:pt x="101600" y="524934"/>
                </a:lnTo>
                <a:lnTo>
                  <a:pt x="110067" y="524934"/>
                </a:lnTo>
                <a:lnTo>
                  <a:pt x="110067" y="524934"/>
                </a:lnTo>
                <a:lnTo>
                  <a:pt x="127000" y="516467"/>
                </a:lnTo>
                <a:lnTo>
                  <a:pt x="127000" y="516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464733" y="5071533"/>
            <a:ext cx="321735" cy="474135"/>
          </a:xfrm>
          <a:custGeom>
            <a:avLst/>
            <a:gdLst/>
            <a:ahLst/>
            <a:cxnLst/>
            <a:rect l="0" t="0" r="0" b="0"/>
            <a:pathLst>
              <a:path w="321735" h="474135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59267" y="25400"/>
                </a:lnTo>
                <a:lnTo>
                  <a:pt x="84667" y="16934"/>
                </a:lnTo>
                <a:lnTo>
                  <a:pt x="110067" y="8467"/>
                </a:lnTo>
                <a:lnTo>
                  <a:pt x="135467" y="0"/>
                </a:lnTo>
                <a:lnTo>
                  <a:pt x="160867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4" y="0"/>
                </a:lnTo>
                <a:lnTo>
                  <a:pt x="228600" y="8467"/>
                </a:lnTo>
                <a:lnTo>
                  <a:pt x="228600" y="25400"/>
                </a:lnTo>
                <a:lnTo>
                  <a:pt x="228600" y="42334"/>
                </a:lnTo>
                <a:lnTo>
                  <a:pt x="220134" y="67734"/>
                </a:lnTo>
                <a:lnTo>
                  <a:pt x="203200" y="93134"/>
                </a:lnTo>
                <a:lnTo>
                  <a:pt x="194734" y="118534"/>
                </a:lnTo>
                <a:lnTo>
                  <a:pt x="177800" y="143934"/>
                </a:lnTo>
                <a:lnTo>
                  <a:pt x="152400" y="169334"/>
                </a:lnTo>
                <a:lnTo>
                  <a:pt x="135467" y="194734"/>
                </a:lnTo>
                <a:lnTo>
                  <a:pt x="118534" y="228600"/>
                </a:lnTo>
                <a:lnTo>
                  <a:pt x="110067" y="245534"/>
                </a:lnTo>
                <a:lnTo>
                  <a:pt x="101600" y="262467"/>
                </a:lnTo>
                <a:lnTo>
                  <a:pt x="93134" y="270934"/>
                </a:lnTo>
                <a:lnTo>
                  <a:pt x="93134" y="270934"/>
                </a:lnTo>
                <a:lnTo>
                  <a:pt x="101600" y="270934"/>
                </a:lnTo>
                <a:lnTo>
                  <a:pt x="118534" y="270934"/>
                </a:lnTo>
                <a:lnTo>
                  <a:pt x="135467" y="262467"/>
                </a:lnTo>
                <a:lnTo>
                  <a:pt x="152400" y="245534"/>
                </a:lnTo>
                <a:lnTo>
                  <a:pt x="177800" y="237067"/>
                </a:lnTo>
                <a:lnTo>
                  <a:pt x="211667" y="228600"/>
                </a:lnTo>
                <a:lnTo>
                  <a:pt x="237067" y="211667"/>
                </a:lnTo>
                <a:lnTo>
                  <a:pt x="262467" y="211667"/>
                </a:lnTo>
                <a:lnTo>
                  <a:pt x="279400" y="203200"/>
                </a:lnTo>
                <a:lnTo>
                  <a:pt x="296334" y="203200"/>
                </a:lnTo>
                <a:lnTo>
                  <a:pt x="313267" y="211667"/>
                </a:lnTo>
                <a:lnTo>
                  <a:pt x="321734" y="220134"/>
                </a:lnTo>
                <a:lnTo>
                  <a:pt x="321734" y="228600"/>
                </a:lnTo>
                <a:lnTo>
                  <a:pt x="313267" y="245534"/>
                </a:lnTo>
                <a:lnTo>
                  <a:pt x="296334" y="270934"/>
                </a:lnTo>
                <a:lnTo>
                  <a:pt x="279400" y="287867"/>
                </a:lnTo>
                <a:lnTo>
                  <a:pt x="262467" y="321734"/>
                </a:lnTo>
                <a:lnTo>
                  <a:pt x="237067" y="347134"/>
                </a:lnTo>
                <a:lnTo>
                  <a:pt x="211667" y="372534"/>
                </a:lnTo>
                <a:lnTo>
                  <a:pt x="194734" y="397934"/>
                </a:lnTo>
                <a:lnTo>
                  <a:pt x="169334" y="423334"/>
                </a:lnTo>
                <a:lnTo>
                  <a:pt x="152400" y="440267"/>
                </a:lnTo>
                <a:lnTo>
                  <a:pt x="135467" y="457200"/>
                </a:lnTo>
                <a:lnTo>
                  <a:pt x="127000" y="465667"/>
                </a:lnTo>
                <a:lnTo>
                  <a:pt x="127000" y="474134"/>
                </a:lnTo>
                <a:lnTo>
                  <a:pt x="127000" y="474134"/>
                </a:lnTo>
                <a:lnTo>
                  <a:pt x="127000" y="474134"/>
                </a:lnTo>
                <a:lnTo>
                  <a:pt x="127000" y="474134"/>
                </a:lnTo>
                <a:lnTo>
                  <a:pt x="127000" y="474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905000" y="5249333"/>
            <a:ext cx="287868" cy="143935"/>
          </a:xfrm>
          <a:custGeom>
            <a:avLst/>
            <a:gdLst/>
            <a:ahLst/>
            <a:cxnLst/>
            <a:rect l="0" t="0" r="0" b="0"/>
            <a:pathLst>
              <a:path w="287868" h="1439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16934"/>
                </a:lnTo>
                <a:lnTo>
                  <a:pt x="50800" y="33867"/>
                </a:lnTo>
                <a:lnTo>
                  <a:pt x="76200" y="50800"/>
                </a:lnTo>
                <a:lnTo>
                  <a:pt x="101600" y="67734"/>
                </a:lnTo>
                <a:lnTo>
                  <a:pt x="135467" y="84667"/>
                </a:lnTo>
                <a:lnTo>
                  <a:pt x="160867" y="101600"/>
                </a:lnTo>
                <a:lnTo>
                  <a:pt x="186267" y="110067"/>
                </a:lnTo>
                <a:lnTo>
                  <a:pt x="211667" y="127000"/>
                </a:lnTo>
                <a:lnTo>
                  <a:pt x="237067" y="135467"/>
                </a:lnTo>
                <a:lnTo>
                  <a:pt x="254000" y="143934"/>
                </a:lnTo>
                <a:lnTo>
                  <a:pt x="270933" y="143934"/>
                </a:lnTo>
                <a:lnTo>
                  <a:pt x="270933" y="143934"/>
                </a:lnTo>
                <a:lnTo>
                  <a:pt x="287867" y="143934"/>
                </a:lnTo>
                <a:lnTo>
                  <a:pt x="287867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905000" y="5173133"/>
            <a:ext cx="287868" cy="364068"/>
          </a:xfrm>
          <a:custGeom>
            <a:avLst/>
            <a:gdLst/>
            <a:ahLst/>
            <a:cxnLst/>
            <a:rect l="0" t="0" r="0" b="0"/>
            <a:pathLst>
              <a:path w="287868" h="364068">
                <a:moveTo>
                  <a:pt x="287867" y="0"/>
                </a:moveTo>
                <a:lnTo>
                  <a:pt x="279400" y="0"/>
                </a:lnTo>
                <a:lnTo>
                  <a:pt x="279400" y="0"/>
                </a:lnTo>
                <a:lnTo>
                  <a:pt x="270933" y="8467"/>
                </a:lnTo>
                <a:lnTo>
                  <a:pt x="254000" y="16934"/>
                </a:lnTo>
                <a:lnTo>
                  <a:pt x="237067" y="42334"/>
                </a:lnTo>
                <a:lnTo>
                  <a:pt x="220133" y="67734"/>
                </a:lnTo>
                <a:lnTo>
                  <a:pt x="186267" y="101600"/>
                </a:lnTo>
                <a:lnTo>
                  <a:pt x="152400" y="143934"/>
                </a:lnTo>
                <a:lnTo>
                  <a:pt x="118533" y="186267"/>
                </a:lnTo>
                <a:lnTo>
                  <a:pt x="76200" y="237067"/>
                </a:lnTo>
                <a:lnTo>
                  <a:pt x="42333" y="279400"/>
                </a:lnTo>
                <a:lnTo>
                  <a:pt x="16933" y="330200"/>
                </a:lnTo>
                <a:lnTo>
                  <a:pt x="16933" y="330200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2286000" y="5003800"/>
            <a:ext cx="42334" cy="254001"/>
          </a:xfrm>
          <a:custGeom>
            <a:avLst/>
            <a:gdLst/>
            <a:ahLst/>
            <a:cxnLst/>
            <a:rect l="0" t="0" r="0" b="0"/>
            <a:pathLst>
              <a:path w="423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93133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94733"/>
                </a:lnTo>
                <a:lnTo>
                  <a:pt x="42333" y="220133"/>
                </a:lnTo>
                <a:lnTo>
                  <a:pt x="42333" y="228600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2235200" y="5054600"/>
            <a:ext cx="169334" cy="135468"/>
          </a:xfrm>
          <a:custGeom>
            <a:avLst/>
            <a:gdLst/>
            <a:ahLst/>
            <a:cxnLst/>
            <a:rect l="0" t="0" r="0" b="0"/>
            <a:pathLst>
              <a:path w="169334" h="135468">
                <a:moveTo>
                  <a:pt x="0" y="135467"/>
                </a:move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8467" y="110067"/>
                </a:lnTo>
                <a:lnTo>
                  <a:pt x="25400" y="101600"/>
                </a:lnTo>
                <a:lnTo>
                  <a:pt x="33867" y="93133"/>
                </a:lnTo>
                <a:lnTo>
                  <a:pt x="50800" y="84667"/>
                </a:lnTo>
                <a:lnTo>
                  <a:pt x="67733" y="76200"/>
                </a:lnTo>
                <a:lnTo>
                  <a:pt x="84667" y="59267"/>
                </a:lnTo>
                <a:lnTo>
                  <a:pt x="93133" y="50800"/>
                </a:lnTo>
                <a:lnTo>
                  <a:pt x="118533" y="42333"/>
                </a:lnTo>
                <a:lnTo>
                  <a:pt x="135467" y="25400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2396067" y="4927600"/>
            <a:ext cx="364067" cy="601134"/>
          </a:xfrm>
          <a:custGeom>
            <a:avLst/>
            <a:gdLst/>
            <a:ahLst/>
            <a:cxnLst/>
            <a:rect l="0" t="0" r="0" b="0"/>
            <a:pathLst>
              <a:path w="364067" h="601134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42333"/>
                </a:lnTo>
                <a:lnTo>
                  <a:pt x="110066" y="59267"/>
                </a:lnTo>
                <a:lnTo>
                  <a:pt x="101600" y="84667"/>
                </a:lnTo>
                <a:lnTo>
                  <a:pt x="84666" y="101600"/>
                </a:lnTo>
                <a:lnTo>
                  <a:pt x="76200" y="127000"/>
                </a:lnTo>
                <a:lnTo>
                  <a:pt x="59266" y="152400"/>
                </a:lnTo>
                <a:lnTo>
                  <a:pt x="50800" y="169333"/>
                </a:lnTo>
                <a:lnTo>
                  <a:pt x="42333" y="186267"/>
                </a:lnTo>
                <a:lnTo>
                  <a:pt x="33866" y="203200"/>
                </a:lnTo>
                <a:lnTo>
                  <a:pt x="33866" y="220133"/>
                </a:lnTo>
                <a:lnTo>
                  <a:pt x="25400" y="228600"/>
                </a:lnTo>
                <a:lnTo>
                  <a:pt x="33866" y="237067"/>
                </a:lnTo>
                <a:lnTo>
                  <a:pt x="33866" y="245533"/>
                </a:lnTo>
                <a:lnTo>
                  <a:pt x="42333" y="245533"/>
                </a:lnTo>
                <a:lnTo>
                  <a:pt x="50800" y="245533"/>
                </a:lnTo>
                <a:lnTo>
                  <a:pt x="67733" y="237067"/>
                </a:lnTo>
                <a:lnTo>
                  <a:pt x="84666" y="237067"/>
                </a:lnTo>
                <a:lnTo>
                  <a:pt x="101600" y="220133"/>
                </a:lnTo>
                <a:lnTo>
                  <a:pt x="118533" y="211667"/>
                </a:lnTo>
                <a:lnTo>
                  <a:pt x="135466" y="194733"/>
                </a:lnTo>
                <a:lnTo>
                  <a:pt x="152400" y="177800"/>
                </a:lnTo>
                <a:lnTo>
                  <a:pt x="169333" y="169333"/>
                </a:lnTo>
                <a:lnTo>
                  <a:pt x="177800" y="152400"/>
                </a:lnTo>
                <a:lnTo>
                  <a:pt x="186266" y="143933"/>
                </a:lnTo>
                <a:lnTo>
                  <a:pt x="194733" y="135467"/>
                </a:lnTo>
                <a:lnTo>
                  <a:pt x="203200" y="127000"/>
                </a:lnTo>
                <a:lnTo>
                  <a:pt x="203200" y="118533"/>
                </a:lnTo>
                <a:lnTo>
                  <a:pt x="203200" y="118533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8533"/>
                </a:lnTo>
                <a:lnTo>
                  <a:pt x="203200" y="127000"/>
                </a:lnTo>
                <a:lnTo>
                  <a:pt x="203200" y="135467"/>
                </a:lnTo>
                <a:lnTo>
                  <a:pt x="203200" y="143933"/>
                </a:lnTo>
                <a:lnTo>
                  <a:pt x="203200" y="160867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11666" y="211667"/>
                </a:lnTo>
                <a:lnTo>
                  <a:pt x="220133" y="228600"/>
                </a:lnTo>
                <a:lnTo>
                  <a:pt x="220133" y="245533"/>
                </a:lnTo>
                <a:lnTo>
                  <a:pt x="228600" y="254000"/>
                </a:lnTo>
                <a:lnTo>
                  <a:pt x="237066" y="262467"/>
                </a:lnTo>
                <a:lnTo>
                  <a:pt x="237066" y="270933"/>
                </a:lnTo>
                <a:lnTo>
                  <a:pt x="245533" y="270933"/>
                </a:lnTo>
                <a:lnTo>
                  <a:pt x="254000" y="262467"/>
                </a:lnTo>
                <a:lnTo>
                  <a:pt x="262466" y="262467"/>
                </a:lnTo>
                <a:lnTo>
                  <a:pt x="270933" y="245533"/>
                </a:lnTo>
                <a:lnTo>
                  <a:pt x="279400" y="237067"/>
                </a:lnTo>
                <a:lnTo>
                  <a:pt x="287866" y="220133"/>
                </a:lnTo>
                <a:lnTo>
                  <a:pt x="296333" y="203200"/>
                </a:lnTo>
                <a:lnTo>
                  <a:pt x="304800" y="186267"/>
                </a:lnTo>
                <a:lnTo>
                  <a:pt x="321733" y="177800"/>
                </a:lnTo>
                <a:lnTo>
                  <a:pt x="330200" y="169333"/>
                </a:lnTo>
                <a:lnTo>
                  <a:pt x="338666" y="152400"/>
                </a:lnTo>
                <a:lnTo>
                  <a:pt x="347133" y="152400"/>
                </a:lnTo>
                <a:lnTo>
                  <a:pt x="347133" y="143933"/>
                </a:lnTo>
                <a:lnTo>
                  <a:pt x="355600" y="152400"/>
                </a:lnTo>
                <a:lnTo>
                  <a:pt x="355600" y="152400"/>
                </a:lnTo>
                <a:lnTo>
                  <a:pt x="364066" y="169333"/>
                </a:lnTo>
                <a:lnTo>
                  <a:pt x="364066" y="186267"/>
                </a:lnTo>
                <a:lnTo>
                  <a:pt x="364066" y="203200"/>
                </a:lnTo>
                <a:lnTo>
                  <a:pt x="364066" y="237067"/>
                </a:lnTo>
                <a:lnTo>
                  <a:pt x="364066" y="262467"/>
                </a:lnTo>
                <a:lnTo>
                  <a:pt x="364066" y="296333"/>
                </a:lnTo>
                <a:lnTo>
                  <a:pt x="355600" y="330200"/>
                </a:lnTo>
                <a:lnTo>
                  <a:pt x="347133" y="364067"/>
                </a:lnTo>
                <a:lnTo>
                  <a:pt x="338666" y="397933"/>
                </a:lnTo>
                <a:lnTo>
                  <a:pt x="321733" y="431800"/>
                </a:lnTo>
                <a:lnTo>
                  <a:pt x="304800" y="465667"/>
                </a:lnTo>
                <a:lnTo>
                  <a:pt x="287866" y="491067"/>
                </a:lnTo>
                <a:lnTo>
                  <a:pt x="262466" y="524933"/>
                </a:lnTo>
                <a:lnTo>
                  <a:pt x="245533" y="550333"/>
                </a:lnTo>
                <a:lnTo>
                  <a:pt x="220133" y="567267"/>
                </a:lnTo>
                <a:lnTo>
                  <a:pt x="203200" y="584200"/>
                </a:lnTo>
                <a:lnTo>
                  <a:pt x="186266" y="601133"/>
                </a:lnTo>
                <a:lnTo>
                  <a:pt x="186266" y="601133"/>
                </a:lnTo>
                <a:lnTo>
                  <a:pt x="177800" y="601133"/>
                </a:lnTo>
                <a:lnTo>
                  <a:pt x="177800" y="601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2633133" y="4699000"/>
            <a:ext cx="389468" cy="643468"/>
          </a:xfrm>
          <a:custGeom>
            <a:avLst/>
            <a:gdLst/>
            <a:ahLst/>
            <a:cxnLst/>
            <a:rect l="0" t="0" r="0" b="0"/>
            <a:pathLst>
              <a:path w="389468" h="643468">
                <a:moveTo>
                  <a:pt x="0" y="0"/>
                </a:moveTo>
                <a:lnTo>
                  <a:pt x="8467" y="0"/>
                </a:lnTo>
                <a:lnTo>
                  <a:pt x="25400" y="0"/>
                </a:lnTo>
                <a:lnTo>
                  <a:pt x="42334" y="0"/>
                </a:lnTo>
                <a:lnTo>
                  <a:pt x="67734" y="8467"/>
                </a:lnTo>
                <a:lnTo>
                  <a:pt x="101600" y="16933"/>
                </a:lnTo>
                <a:lnTo>
                  <a:pt x="135467" y="33867"/>
                </a:lnTo>
                <a:lnTo>
                  <a:pt x="169334" y="50800"/>
                </a:lnTo>
                <a:lnTo>
                  <a:pt x="203200" y="76200"/>
                </a:lnTo>
                <a:lnTo>
                  <a:pt x="237067" y="110067"/>
                </a:lnTo>
                <a:lnTo>
                  <a:pt x="270934" y="143933"/>
                </a:lnTo>
                <a:lnTo>
                  <a:pt x="313267" y="186267"/>
                </a:lnTo>
                <a:lnTo>
                  <a:pt x="338667" y="237067"/>
                </a:lnTo>
                <a:lnTo>
                  <a:pt x="364067" y="279400"/>
                </a:lnTo>
                <a:lnTo>
                  <a:pt x="381000" y="330200"/>
                </a:lnTo>
                <a:lnTo>
                  <a:pt x="389467" y="381000"/>
                </a:lnTo>
                <a:lnTo>
                  <a:pt x="389467" y="431800"/>
                </a:lnTo>
                <a:lnTo>
                  <a:pt x="381000" y="474133"/>
                </a:lnTo>
                <a:lnTo>
                  <a:pt x="364067" y="516467"/>
                </a:lnTo>
                <a:lnTo>
                  <a:pt x="338667" y="550333"/>
                </a:lnTo>
                <a:lnTo>
                  <a:pt x="313267" y="584200"/>
                </a:lnTo>
                <a:lnTo>
                  <a:pt x="287867" y="618067"/>
                </a:lnTo>
                <a:lnTo>
                  <a:pt x="287867" y="618067"/>
                </a:lnTo>
                <a:lnTo>
                  <a:pt x="262467" y="643467"/>
                </a:lnTo>
                <a:lnTo>
                  <a:pt x="262467" y="643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1854200" y="4622800"/>
            <a:ext cx="618068" cy="143934"/>
          </a:xfrm>
          <a:custGeom>
            <a:avLst/>
            <a:gdLst/>
            <a:ahLst/>
            <a:cxnLst/>
            <a:rect l="0" t="0" r="0" b="0"/>
            <a:pathLst>
              <a:path w="618068" h="143934">
                <a:moveTo>
                  <a:pt x="0" y="143933"/>
                </a:moveTo>
                <a:lnTo>
                  <a:pt x="0" y="143933"/>
                </a:lnTo>
                <a:lnTo>
                  <a:pt x="0" y="143933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3" y="118533"/>
                </a:lnTo>
                <a:lnTo>
                  <a:pt x="59267" y="110067"/>
                </a:lnTo>
                <a:lnTo>
                  <a:pt x="76200" y="110067"/>
                </a:lnTo>
                <a:lnTo>
                  <a:pt x="93133" y="101600"/>
                </a:lnTo>
                <a:lnTo>
                  <a:pt x="118533" y="93133"/>
                </a:lnTo>
                <a:lnTo>
                  <a:pt x="143933" y="84667"/>
                </a:lnTo>
                <a:lnTo>
                  <a:pt x="177800" y="76200"/>
                </a:lnTo>
                <a:lnTo>
                  <a:pt x="203200" y="67733"/>
                </a:lnTo>
                <a:lnTo>
                  <a:pt x="237067" y="59267"/>
                </a:lnTo>
                <a:lnTo>
                  <a:pt x="270933" y="50800"/>
                </a:lnTo>
                <a:lnTo>
                  <a:pt x="296333" y="50800"/>
                </a:lnTo>
                <a:lnTo>
                  <a:pt x="338667" y="42333"/>
                </a:lnTo>
                <a:lnTo>
                  <a:pt x="364067" y="33867"/>
                </a:lnTo>
                <a:lnTo>
                  <a:pt x="397933" y="33867"/>
                </a:lnTo>
                <a:lnTo>
                  <a:pt x="431800" y="25400"/>
                </a:lnTo>
                <a:lnTo>
                  <a:pt x="465667" y="25400"/>
                </a:lnTo>
                <a:lnTo>
                  <a:pt x="499533" y="16933"/>
                </a:lnTo>
                <a:lnTo>
                  <a:pt x="524933" y="16933"/>
                </a:lnTo>
                <a:lnTo>
                  <a:pt x="550333" y="8467"/>
                </a:lnTo>
                <a:lnTo>
                  <a:pt x="575733" y="8467"/>
                </a:lnTo>
                <a:lnTo>
                  <a:pt x="601133" y="0"/>
                </a:lnTo>
                <a:lnTo>
                  <a:pt x="601133" y="0"/>
                </a:lnTo>
                <a:lnTo>
                  <a:pt x="618067" y="0"/>
                </a:lnTo>
                <a:lnTo>
                  <a:pt x="618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423333" y="3564467"/>
            <a:ext cx="2853268" cy="2810934"/>
          </a:xfrm>
          <a:custGeom>
            <a:avLst/>
            <a:gdLst/>
            <a:ahLst/>
            <a:cxnLst/>
            <a:rect l="0" t="0" r="0" b="0"/>
            <a:pathLst>
              <a:path w="2853268" h="2810934">
                <a:moveTo>
                  <a:pt x="1354667" y="67733"/>
                </a:moveTo>
                <a:lnTo>
                  <a:pt x="1354667" y="67733"/>
                </a:lnTo>
                <a:lnTo>
                  <a:pt x="1346200" y="59266"/>
                </a:lnTo>
                <a:lnTo>
                  <a:pt x="1337734" y="59266"/>
                </a:lnTo>
                <a:lnTo>
                  <a:pt x="1320800" y="42333"/>
                </a:lnTo>
                <a:lnTo>
                  <a:pt x="1303867" y="33866"/>
                </a:lnTo>
                <a:lnTo>
                  <a:pt x="1286934" y="25400"/>
                </a:lnTo>
                <a:lnTo>
                  <a:pt x="1270000" y="16933"/>
                </a:lnTo>
                <a:lnTo>
                  <a:pt x="1253067" y="8466"/>
                </a:lnTo>
                <a:lnTo>
                  <a:pt x="1236134" y="0"/>
                </a:lnTo>
                <a:lnTo>
                  <a:pt x="1210734" y="0"/>
                </a:lnTo>
                <a:lnTo>
                  <a:pt x="1193800" y="0"/>
                </a:lnTo>
                <a:lnTo>
                  <a:pt x="1168400" y="0"/>
                </a:lnTo>
                <a:lnTo>
                  <a:pt x="1143000" y="8466"/>
                </a:lnTo>
                <a:lnTo>
                  <a:pt x="1117600" y="16933"/>
                </a:lnTo>
                <a:lnTo>
                  <a:pt x="1083734" y="25400"/>
                </a:lnTo>
                <a:lnTo>
                  <a:pt x="1058334" y="33866"/>
                </a:lnTo>
                <a:lnTo>
                  <a:pt x="1024467" y="50800"/>
                </a:lnTo>
                <a:lnTo>
                  <a:pt x="982134" y="67733"/>
                </a:lnTo>
                <a:lnTo>
                  <a:pt x="948267" y="84666"/>
                </a:lnTo>
                <a:lnTo>
                  <a:pt x="914400" y="110066"/>
                </a:lnTo>
                <a:lnTo>
                  <a:pt x="872067" y="135466"/>
                </a:lnTo>
                <a:lnTo>
                  <a:pt x="829734" y="169333"/>
                </a:lnTo>
                <a:lnTo>
                  <a:pt x="787400" y="194733"/>
                </a:lnTo>
                <a:lnTo>
                  <a:pt x="736600" y="228600"/>
                </a:lnTo>
                <a:lnTo>
                  <a:pt x="694267" y="262466"/>
                </a:lnTo>
                <a:lnTo>
                  <a:pt x="643467" y="296333"/>
                </a:lnTo>
                <a:lnTo>
                  <a:pt x="601134" y="338666"/>
                </a:lnTo>
                <a:lnTo>
                  <a:pt x="558800" y="381000"/>
                </a:lnTo>
                <a:lnTo>
                  <a:pt x="516467" y="431800"/>
                </a:lnTo>
                <a:lnTo>
                  <a:pt x="474134" y="482600"/>
                </a:lnTo>
                <a:lnTo>
                  <a:pt x="423334" y="533400"/>
                </a:lnTo>
                <a:lnTo>
                  <a:pt x="381000" y="584200"/>
                </a:lnTo>
                <a:lnTo>
                  <a:pt x="347134" y="643466"/>
                </a:lnTo>
                <a:lnTo>
                  <a:pt x="313267" y="694266"/>
                </a:lnTo>
                <a:lnTo>
                  <a:pt x="270934" y="753533"/>
                </a:lnTo>
                <a:lnTo>
                  <a:pt x="245534" y="812800"/>
                </a:lnTo>
                <a:lnTo>
                  <a:pt x="211667" y="863600"/>
                </a:lnTo>
                <a:lnTo>
                  <a:pt x="177800" y="922866"/>
                </a:lnTo>
                <a:lnTo>
                  <a:pt x="152400" y="990600"/>
                </a:lnTo>
                <a:lnTo>
                  <a:pt x="118534" y="1049866"/>
                </a:lnTo>
                <a:lnTo>
                  <a:pt x="93134" y="1109133"/>
                </a:lnTo>
                <a:lnTo>
                  <a:pt x="76200" y="1168400"/>
                </a:lnTo>
                <a:lnTo>
                  <a:pt x="50800" y="1227666"/>
                </a:lnTo>
                <a:lnTo>
                  <a:pt x="42334" y="1286933"/>
                </a:lnTo>
                <a:lnTo>
                  <a:pt x="25400" y="1337733"/>
                </a:lnTo>
                <a:lnTo>
                  <a:pt x="25400" y="1397000"/>
                </a:lnTo>
                <a:lnTo>
                  <a:pt x="16934" y="1447800"/>
                </a:lnTo>
                <a:lnTo>
                  <a:pt x="8467" y="1498600"/>
                </a:lnTo>
                <a:lnTo>
                  <a:pt x="8467" y="1549400"/>
                </a:lnTo>
                <a:lnTo>
                  <a:pt x="0" y="1608666"/>
                </a:lnTo>
                <a:lnTo>
                  <a:pt x="0" y="1659466"/>
                </a:lnTo>
                <a:lnTo>
                  <a:pt x="8467" y="1701800"/>
                </a:lnTo>
                <a:lnTo>
                  <a:pt x="16934" y="1752600"/>
                </a:lnTo>
                <a:lnTo>
                  <a:pt x="25400" y="1803400"/>
                </a:lnTo>
                <a:lnTo>
                  <a:pt x="33867" y="1854200"/>
                </a:lnTo>
                <a:lnTo>
                  <a:pt x="42334" y="1905000"/>
                </a:lnTo>
                <a:lnTo>
                  <a:pt x="50800" y="1947333"/>
                </a:lnTo>
                <a:lnTo>
                  <a:pt x="67734" y="1989666"/>
                </a:lnTo>
                <a:lnTo>
                  <a:pt x="84667" y="2040466"/>
                </a:lnTo>
                <a:lnTo>
                  <a:pt x="101600" y="2082800"/>
                </a:lnTo>
                <a:lnTo>
                  <a:pt x="127000" y="2125133"/>
                </a:lnTo>
                <a:lnTo>
                  <a:pt x="143934" y="2167466"/>
                </a:lnTo>
                <a:lnTo>
                  <a:pt x="160867" y="2209800"/>
                </a:lnTo>
                <a:lnTo>
                  <a:pt x="186267" y="2252133"/>
                </a:lnTo>
                <a:lnTo>
                  <a:pt x="211667" y="2286000"/>
                </a:lnTo>
                <a:lnTo>
                  <a:pt x="237067" y="2328333"/>
                </a:lnTo>
                <a:lnTo>
                  <a:pt x="270934" y="2362200"/>
                </a:lnTo>
                <a:lnTo>
                  <a:pt x="296334" y="2396066"/>
                </a:lnTo>
                <a:lnTo>
                  <a:pt x="330200" y="2429933"/>
                </a:lnTo>
                <a:lnTo>
                  <a:pt x="364067" y="2455333"/>
                </a:lnTo>
                <a:lnTo>
                  <a:pt x="397934" y="2489200"/>
                </a:lnTo>
                <a:lnTo>
                  <a:pt x="431800" y="2514600"/>
                </a:lnTo>
                <a:lnTo>
                  <a:pt x="474134" y="2548466"/>
                </a:lnTo>
                <a:lnTo>
                  <a:pt x="508000" y="2573866"/>
                </a:lnTo>
                <a:lnTo>
                  <a:pt x="550334" y="2590800"/>
                </a:lnTo>
                <a:lnTo>
                  <a:pt x="592667" y="2616200"/>
                </a:lnTo>
                <a:lnTo>
                  <a:pt x="635000" y="2641600"/>
                </a:lnTo>
                <a:lnTo>
                  <a:pt x="677334" y="2658533"/>
                </a:lnTo>
                <a:lnTo>
                  <a:pt x="719667" y="2683933"/>
                </a:lnTo>
                <a:lnTo>
                  <a:pt x="762000" y="2700866"/>
                </a:lnTo>
                <a:lnTo>
                  <a:pt x="812800" y="2717800"/>
                </a:lnTo>
                <a:lnTo>
                  <a:pt x="863600" y="2734733"/>
                </a:lnTo>
                <a:lnTo>
                  <a:pt x="905934" y="2743200"/>
                </a:lnTo>
                <a:lnTo>
                  <a:pt x="956734" y="2760133"/>
                </a:lnTo>
                <a:lnTo>
                  <a:pt x="1007534" y="2768600"/>
                </a:lnTo>
                <a:lnTo>
                  <a:pt x="1058334" y="2777066"/>
                </a:lnTo>
                <a:lnTo>
                  <a:pt x="1109134" y="2794000"/>
                </a:lnTo>
                <a:lnTo>
                  <a:pt x="1159934" y="2794000"/>
                </a:lnTo>
                <a:lnTo>
                  <a:pt x="1210734" y="2802466"/>
                </a:lnTo>
                <a:lnTo>
                  <a:pt x="1261534" y="2810933"/>
                </a:lnTo>
                <a:lnTo>
                  <a:pt x="1312334" y="2802466"/>
                </a:lnTo>
                <a:lnTo>
                  <a:pt x="1363134" y="2802466"/>
                </a:lnTo>
                <a:lnTo>
                  <a:pt x="1413934" y="2802466"/>
                </a:lnTo>
                <a:lnTo>
                  <a:pt x="1464734" y="2802466"/>
                </a:lnTo>
                <a:lnTo>
                  <a:pt x="1524000" y="2802466"/>
                </a:lnTo>
                <a:lnTo>
                  <a:pt x="1574800" y="2802466"/>
                </a:lnTo>
                <a:lnTo>
                  <a:pt x="1625600" y="2802466"/>
                </a:lnTo>
                <a:lnTo>
                  <a:pt x="1676400" y="2794000"/>
                </a:lnTo>
                <a:lnTo>
                  <a:pt x="1727200" y="2794000"/>
                </a:lnTo>
                <a:lnTo>
                  <a:pt x="1778000" y="2785533"/>
                </a:lnTo>
                <a:lnTo>
                  <a:pt x="1828800" y="2777066"/>
                </a:lnTo>
                <a:lnTo>
                  <a:pt x="1879600" y="2777066"/>
                </a:lnTo>
                <a:lnTo>
                  <a:pt x="1930400" y="2760133"/>
                </a:lnTo>
                <a:lnTo>
                  <a:pt x="1981200" y="2751666"/>
                </a:lnTo>
                <a:lnTo>
                  <a:pt x="2032000" y="2734733"/>
                </a:lnTo>
                <a:lnTo>
                  <a:pt x="2082800" y="2726266"/>
                </a:lnTo>
                <a:lnTo>
                  <a:pt x="2125134" y="2709333"/>
                </a:lnTo>
                <a:lnTo>
                  <a:pt x="2167467" y="2692400"/>
                </a:lnTo>
                <a:lnTo>
                  <a:pt x="2209800" y="2675466"/>
                </a:lnTo>
                <a:lnTo>
                  <a:pt x="2252134" y="2658533"/>
                </a:lnTo>
                <a:lnTo>
                  <a:pt x="2294467" y="2641600"/>
                </a:lnTo>
                <a:lnTo>
                  <a:pt x="2336800" y="2616200"/>
                </a:lnTo>
                <a:lnTo>
                  <a:pt x="2370667" y="2590800"/>
                </a:lnTo>
                <a:lnTo>
                  <a:pt x="2413000" y="2565400"/>
                </a:lnTo>
                <a:lnTo>
                  <a:pt x="2446867" y="2540000"/>
                </a:lnTo>
                <a:lnTo>
                  <a:pt x="2480734" y="2514600"/>
                </a:lnTo>
                <a:lnTo>
                  <a:pt x="2514600" y="2489200"/>
                </a:lnTo>
                <a:lnTo>
                  <a:pt x="2548467" y="2455333"/>
                </a:lnTo>
                <a:lnTo>
                  <a:pt x="2582334" y="2429933"/>
                </a:lnTo>
                <a:lnTo>
                  <a:pt x="2607734" y="2396066"/>
                </a:lnTo>
                <a:lnTo>
                  <a:pt x="2633134" y="2362200"/>
                </a:lnTo>
                <a:lnTo>
                  <a:pt x="2658534" y="2328333"/>
                </a:lnTo>
                <a:lnTo>
                  <a:pt x="2683934" y="2302933"/>
                </a:lnTo>
                <a:lnTo>
                  <a:pt x="2709334" y="2260600"/>
                </a:lnTo>
                <a:lnTo>
                  <a:pt x="2726267" y="2226733"/>
                </a:lnTo>
                <a:lnTo>
                  <a:pt x="2743200" y="2192866"/>
                </a:lnTo>
                <a:lnTo>
                  <a:pt x="2760134" y="2159000"/>
                </a:lnTo>
                <a:lnTo>
                  <a:pt x="2777067" y="2116666"/>
                </a:lnTo>
                <a:lnTo>
                  <a:pt x="2785534" y="2082800"/>
                </a:lnTo>
                <a:lnTo>
                  <a:pt x="2794000" y="2048933"/>
                </a:lnTo>
                <a:lnTo>
                  <a:pt x="2810934" y="2006600"/>
                </a:lnTo>
                <a:lnTo>
                  <a:pt x="2819400" y="1964266"/>
                </a:lnTo>
                <a:lnTo>
                  <a:pt x="2827867" y="1930400"/>
                </a:lnTo>
                <a:lnTo>
                  <a:pt x="2827867" y="1888066"/>
                </a:lnTo>
                <a:lnTo>
                  <a:pt x="2836334" y="1845733"/>
                </a:lnTo>
                <a:lnTo>
                  <a:pt x="2844800" y="1803400"/>
                </a:lnTo>
                <a:lnTo>
                  <a:pt x="2844800" y="1761066"/>
                </a:lnTo>
                <a:lnTo>
                  <a:pt x="2844800" y="1718733"/>
                </a:lnTo>
                <a:lnTo>
                  <a:pt x="2853267" y="1676400"/>
                </a:lnTo>
                <a:lnTo>
                  <a:pt x="2853267" y="1634066"/>
                </a:lnTo>
                <a:lnTo>
                  <a:pt x="2853267" y="1591733"/>
                </a:lnTo>
                <a:lnTo>
                  <a:pt x="2853267" y="1549400"/>
                </a:lnTo>
                <a:lnTo>
                  <a:pt x="2853267" y="1498600"/>
                </a:lnTo>
                <a:lnTo>
                  <a:pt x="2853267" y="1456266"/>
                </a:lnTo>
                <a:lnTo>
                  <a:pt x="2844800" y="1413933"/>
                </a:lnTo>
                <a:lnTo>
                  <a:pt x="2844800" y="1371600"/>
                </a:lnTo>
                <a:lnTo>
                  <a:pt x="2836334" y="1329266"/>
                </a:lnTo>
                <a:lnTo>
                  <a:pt x="2827867" y="1278466"/>
                </a:lnTo>
                <a:lnTo>
                  <a:pt x="2819400" y="1236133"/>
                </a:lnTo>
                <a:lnTo>
                  <a:pt x="2819400" y="1193800"/>
                </a:lnTo>
                <a:lnTo>
                  <a:pt x="2810934" y="1151466"/>
                </a:lnTo>
                <a:lnTo>
                  <a:pt x="2794000" y="1109133"/>
                </a:lnTo>
                <a:lnTo>
                  <a:pt x="2777067" y="1066800"/>
                </a:lnTo>
                <a:lnTo>
                  <a:pt x="2768600" y="1024466"/>
                </a:lnTo>
                <a:lnTo>
                  <a:pt x="2751667" y="982133"/>
                </a:lnTo>
                <a:lnTo>
                  <a:pt x="2734734" y="939800"/>
                </a:lnTo>
                <a:lnTo>
                  <a:pt x="2717800" y="897466"/>
                </a:lnTo>
                <a:lnTo>
                  <a:pt x="2692400" y="855133"/>
                </a:lnTo>
                <a:lnTo>
                  <a:pt x="2675467" y="812800"/>
                </a:lnTo>
                <a:lnTo>
                  <a:pt x="2650067" y="770466"/>
                </a:lnTo>
                <a:lnTo>
                  <a:pt x="2624667" y="736600"/>
                </a:lnTo>
                <a:lnTo>
                  <a:pt x="2590800" y="694266"/>
                </a:lnTo>
                <a:lnTo>
                  <a:pt x="2565400" y="651933"/>
                </a:lnTo>
                <a:lnTo>
                  <a:pt x="2531534" y="618066"/>
                </a:lnTo>
                <a:lnTo>
                  <a:pt x="2497667" y="575733"/>
                </a:lnTo>
                <a:lnTo>
                  <a:pt x="2472267" y="541866"/>
                </a:lnTo>
                <a:lnTo>
                  <a:pt x="2438400" y="508000"/>
                </a:lnTo>
                <a:lnTo>
                  <a:pt x="2396067" y="474133"/>
                </a:lnTo>
                <a:lnTo>
                  <a:pt x="2362200" y="431800"/>
                </a:lnTo>
                <a:lnTo>
                  <a:pt x="2319867" y="406400"/>
                </a:lnTo>
                <a:lnTo>
                  <a:pt x="2277534" y="372533"/>
                </a:lnTo>
                <a:lnTo>
                  <a:pt x="2243667" y="338666"/>
                </a:lnTo>
                <a:lnTo>
                  <a:pt x="2201334" y="304800"/>
                </a:lnTo>
                <a:lnTo>
                  <a:pt x="2159000" y="279400"/>
                </a:lnTo>
                <a:lnTo>
                  <a:pt x="2116667" y="254000"/>
                </a:lnTo>
                <a:lnTo>
                  <a:pt x="2074334" y="220133"/>
                </a:lnTo>
                <a:lnTo>
                  <a:pt x="2023534" y="194733"/>
                </a:lnTo>
                <a:lnTo>
                  <a:pt x="1981200" y="169333"/>
                </a:lnTo>
                <a:lnTo>
                  <a:pt x="1930400" y="152400"/>
                </a:lnTo>
                <a:lnTo>
                  <a:pt x="1888067" y="127000"/>
                </a:lnTo>
                <a:lnTo>
                  <a:pt x="1837267" y="110066"/>
                </a:lnTo>
                <a:lnTo>
                  <a:pt x="1786467" y="93133"/>
                </a:lnTo>
                <a:lnTo>
                  <a:pt x="1735667" y="76200"/>
                </a:lnTo>
                <a:lnTo>
                  <a:pt x="1684867" y="59266"/>
                </a:lnTo>
                <a:lnTo>
                  <a:pt x="1634067" y="50800"/>
                </a:lnTo>
                <a:lnTo>
                  <a:pt x="1591734" y="42333"/>
                </a:lnTo>
                <a:lnTo>
                  <a:pt x="1540934" y="33866"/>
                </a:lnTo>
                <a:lnTo>
                  <a:pt x="1490134" y="25400"/>
                </a:lnTo>
                <a:lnTo>
                  <a:pt x="1447800" y="25400"/>
                </a:lnTo>
                <a:lnTo>
                  <a:pt x="1397000" y="25400"/>
                </a:lnTo>
                <a:lnTo>
                  <a:pt x="1354667" y="33866"/>
                </a:lnTo>
                <a:lnTo>
                  <a:pt x="1312334" y="42333"/>
                </a:lnTo>
                <a:lnTo>
                  <a:pt x="1278467" y="50800"/>
                </a:lnTo>
                <a:lnTo>
                  <a:pt x="1278467" y="50800"/>
                </a:lnTo>
                <a:lnTo>
                  <a:pt x="1253067" y="67733"/>
                </a:lnTo>
                <a:lnTo>
                  <a:pt x="1253067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11200" y="4732867"/>
            <a:ext cx="228601" cy="93134"/>
          </a:xfrm>
          <a:custGeom>
            <a:avLst/>
            <a:gdLst/>
            <a:ahLst/>
            <a:cxnLst/>
            <a:rect l="0" t="0" r="0" b="0"/>
            <a:pathLst>
              <a:path w="228601" h="93134">
                <a:moveTo>
                  <a:pt x="0" y="93133"/>
                </a:moveTo>
                <a:lnTo>
                  <a:pt x="0" y="93133"/>
                </a:lnTo>
                <a:lnTo>
                  <a:pt x="0" y="93133"/>
                </a:lnTo>
                <a:lnTo>
                  <a:pt x="8467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7" y="84666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59266"/>
                </a:lnTo>
                <a:lnTo>
                  <a:pt x="93133" y="50800"/>
                </a:lnTo>
                <a:lnTo>
                  <a:pt x="118533" y="42333"/>
                </a:lnTo>
                <a:lnTo>
                  <a:pt x="135467" y="33866"/>
                </a:lnTo>
                <a:lnTo>
                  <a:pt x="160867" y="25400"/>
                </a:lnTo>
                <a:lnTo>
                  <a:pt x="177800" y="16933"/>
                </a:lnTo>
                <a:lnTo>
                  <a:pt x="203200" y="8466"/>
                </a:lnTo>
                <a:lnTo>
                  <a:pt x="220133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062"/>
            <a:ext cx="6575000" cy="46480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59269" y="3682217"/>
            <a:ext cx="489749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/>
              <a:t>A#8.5 </a:t>
            </a:r>
            <a:r>
              <a:rPr lang="en-US" sz="5400" dirty="0">
                <a:solidFill>
                  <a:schemeClr val="accent2"/>
                </a:solidFill>
              </a:rPr>
              <a:t>page </a:t>
            </a:r>
            <a:r>
              <a:rPr lang="en-US" sz="5400" dirty="0" smtClean="0">
                <a:solidFill>
                  <a:schemeClr val="accent2"/>
                </a:solidFill>
              </a:rPr>
              <a:t>447</a:t>
            </a:r>
            <a:r>
              <a:rPr lang="en-US" sz="5400" dirty="0" smtClean="0"/>
              <a:t> </a:t>
            </a:r>
          </a:p>
          <a:p>
            <a:pPr algn="ctr"/>
            <a:r>
              <a:rPr lang="en-US" sz="5400" dirty="0" smtClean="0"/>
              <a:t>#12-15, 26-32 all</a:t>
            </a:r>
            <a:endParaRPr lang="en-US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0585" y="5869114"/>
            <a:ext cx="4874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000" b="1" dirty="0">
                <a:solidFill>
                  <a:srgbClr val="FF0000"/>
                </a:solidFill>
              </a:rPr>
              <a:t>MUST SHOW WORK TO RECEIVE CREDIT</a:t>
            </a:r>
          </a:p>
        </p:txBody>
      </p:sp>
      <p:sp>
        <p:nvSpPr>
          <p:cNvPr id="5" name="Freeform 4"/>
          <p:cNvSpPr/>
          <p:nvPr/>
        </p:nvSpPr>
        <p:spPr>
          <a:xfrm>
            <a:off x="7001933" y="423333"/>
            <a:ext cx="270934" cy="499535"/>
          </a:xfrm>
          <a:custGeom>
            <a:avLst/>
            <a:gdLst/>
            <a:ahLst/>
            <a:cxnLst/>
            <a:rect l="0" t="0" r="0" b="0"/>
            <a:pathLst>
              <a:path w="270934" h="499535">
                <a:moveTo>
                  <a:pt x="76200" y="84667"/>
                </a:moveTo>
                <a:lnTo>
                  <a:pt x="76200" y="84667"/>
                </a:lnTo>
                <a:lnTo>
                  <a:pt x="59267" y="84667"/>
                </a:lnTo>
                <a:lnTo>
                  <a:pt x="59267" y="84667"/>
                </a:lnTo>
                <a:lnTo>
                  <a:pt x="50801" y="93134"/>
                </a:lnTo>
                <a:lnTo>
                  <a:pt x="50801" y="93134"/>
                </a:lnTo>
                <a:lnTo>
                  <a:pt x="42333" y="93134"/>
                </a:lnTo>
                <a:lnTo>
                  <a:pt x="42333" y="101600"/>
                </a:lnTo>
                <a:lnTo>
                  <a:pt x="33867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16934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84667"/>
                </a:lnTo>
                <a:lnTo>
                  <a:pt x="0" y="76200"/>
                </a:lnTo>
                <a:lnTo>
                  <a:pt x="8467" y="67734"/>
                </a:lnTo>
                <a:lnTo>
                  <a:pt x="25400" y="50800"/>
                </a:lnTo>
                <a:lnTo>
                  <a:pt x="33867" y="42334"/>
                </a:lnTo>
                <a:lnTo>
                  <a:pt x="42333" y="33867"/>
                </a:lnTo>
                <a:lnTo>
                  <a:pt x="59267" y="16934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27001" y="0"/>
                </a:lnTo>
                <a:lnTo>
                  <a:pt x="135467" y="8467"/>
                </a:lnTo>
                <a:lnTo>
                  <a:pt x="143934" y="16934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0867" y="50800"/>
                </a:lnTo>
                <a:lnTo>
                  <a:pt x="169334" y="67734"/>
                </a:lnTo>
                <a:lnTo>
                  <a:pt x="169334" y="93134"/>
                </a:lnTo>
                <a:lnTo>
                  <a:pt x="169334" y="110067"/>
                </a:lnTo>
                <a:lnTo>
                  <a:pt x="169334" y="135467"/>
                </a:lnTo>
                <a:lnTo>
                  <a:pt x="160867" y="152400"/>
                </a:lnTo>
                <a:lnTo>
                  <a:pt x="160867" y="177800"/>
                </a:lnTo>
                <a:lnTo>
                  <a:pt x="152400" y="194734"/>
                </a:lnTo>
                <a:lnTo>
                  <a:pt x="143934" y="211667"/>
                </a:lnTo>
                <a:lnTo>
                  <a:pt x="127001" y="228600"/>
                </a:lnTo>
                <a:lnTo>
                  <a:pt x="118533" y="245534"/>
                </a:lnTo>
                <a:lnTo>
                  <a:pt x="110067" y="254000"/>
                </a:lnTo>
                <a:lnTo>
                  <a:pt x="93134" y="262467"/>
                </a:lnTo>
                <a:lnTo>
                  <a:pt x="84667" y="270934"/>
                </a:lnTo>
                <a:lnTo>
                  <a:pt x="84667" y="270934"/>
                </a:lnTo>
                <a:lnTo>
                  <a:pt x="76200" y="279400"/>
                </a:lnTo>
                <a:lnTo>
                  <a:pt x="76200" y="279400"/>
                </a:lnTo>
                <a:lnTo>
                  <a:pt x="76200" y="270934"/>
                </a:lnTo>
                <a:lnTo>
                  <a:pt x="76200" y="270934"/>
                </a:lnTo>
                <a:lnTo>
                  <a:pt x="76200" y="254000"/>
                </a:lnTo>
                <a:lnTo>
                  <a:pt x="84667" y="245534"/>
                </a:lnTo>
                <a:lnTo>
                  <a:pt x="84667" y="228600"/>
                </a:lnTo>
                <a:lnTo>
                  <a:pt x="93134" y="220134"/>
                </a:lnTo>
                <a:lnTo>
                  <a:pt x="110067" y="203200"/>
                </a:lnTo>
                <a:lnTo>
                  <a:pt x="118533" y="194734"/>
                </a:lnTo>
                <a:lnTo>
                  <a:pt x="135467" y="186267"/>
                </a:lnTo>
                <a:lnTo>
                  <a:pt x="143934" y="186267"/>
                </a:lnTo>
                <a:lnTo>
                  <a:pt x="160867" y="186267"/>
                </a:lnTo>
                <a:lnTo>
                  <a:pt x="177800" y="186267"/>
                </a:lnTo>
                <a:lnTo>
                  <a:pt x="194733" y="194734"/>
                </a:lnTo>
                <a:lnTo>
                  <a:pt x="211667" y="203200"/>
                </a:lnTo>
                <a:lnTo>
                  <a:pt x="220134" y="211667"/>
                </a:lnTo>
                <a:lnTo>
                  <a:pt x="237067" y="228600"/>
                </a:lnTo>
                <a:lnTo>
                  <a:pt x="245534" y="245534"/>
                </a:lnTo>
                <a:lnTo>
                  <a:pt x="254000" y="262467"/>
                </a:lnTo>
                <a:lnTo>
                  <a:pt x="262467" y="279400"/>
                </a:lnTo>
                <a:lnTo>
                  <a:pt x="270933" y="296334"/>
                </a:lnTo>
                <a:lnTo>
                  <a:pt x="270933" y="313267"/>
                </a:lnTo>
                <a:lnTo>
                  <a:pt x="262467" y="338667"/>
                </a:lnTo>
                <a:lnTo>
                  <a:pt x="262467" y="355600"/>
                </a:lnTo>
                <a:lnTo>
                  <a:pt x="254000" y="381000"/>
                </a:lnTo>
                <a:lnTo>
                  <a:pt x="245534" y="397934"/>
                </a:lnTo>
                <a:lnTo>
                  <a:pt x="228600" y="414867"/>
                </a:lnTo>
                <a:lnTo>
                  <a:pt x="211667" y="431800"/>
                </a:lnTo>
                <a:lnTo>
                  <a:pt x="194733" y="448734"/>
                </a:lnTo>
                <a:lnTo>
                  <a:pt x="177800" y="457200"/>
                </a:lnTo>
                <a:lnTo>
                  <a:pt x="160867" y="474134"/>
                </a:lnTo>
                <a:lnTo>
                  <a:pt x="135467" y="482600"/>
                </a:lnTo>
                <a:lnTo>
                  <a:pt x="118533" y="491067"/>
                </a:lnTo>
                <a:lnTo>
                  <a:pt x="93134" y="499534"/>
                </a:lnTo>
                <a:lnTo>
                  <a:pt x="76200" y="499534"/>
                </a:lnTo>
                <a:lnTo>
                  <a:pt x="59267" y="499534"/>
                </a:lnTo>
                <a:lnTo>
                  <a:pt x="42333" y="491067"/>
                </a:lnTo>
                <a:lnTo>
                  <a:pt x="33867" y="482600"/>
                </a:lnTo>
                <a:lnTo>
                  <a:pt x="33867" y="474134"/>
                </a:lnTo>
                <a:lnTo>
                  <a:pt x="33867" y="474134"/>
                </a:lnTo>
                <a:lnTo>
                  <a:pt x="33867" y="465667"/>
                </a:lnTo>
                <a:lnTo>
                  <a:pt x="33867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391400" y="533400"/>
            <a:ext cx="101601" cy="406401"/>
          </a:xfrm>
          <a:custGeom>
            <a:avLst/>
            <a:gdLst/>
            <a:ahLst/>
            <a:cxnLst/>
            <a:rect l="0" t="0" r="0" b="0"/>
            <a:pathLst>
              <a:path w="101601" h="406401">
                <a:moveTo>
                  <a:pt x="101600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101600" y="33867"/>
                </a:lnTo>
                <a:lnTo>
                  <a:pt x="93133" y="50800"/>
                </a:lnTo>
                <a:lnTo>
                  <a:pt x="93133" y="76200"/>
                </a:lnTo>
                <a:lnTo>
                  <a:pt x="84667" y="93133"/>
                </a:lnTo>
                <a:lnTo>
                  <a:pt x="76200" y="127000"/>
                </a:lnTo>
                <a:lnTo>
                  <a:pt x="67733" y="160867"/>
                </a:lnTo>
                <a:lnTo>
                  <a:pt x="50800" y="194733"/>
                </a:lnTo>
                <a:lnTo>
                  <a:pt x="42334" y="228600"/>
                </a:lnTo>
                <a:lnTo>
                  <a:pt x="25400" y="262467"/>
                </a:lnTo>
                <a:lnTo>
                  <a:pt x="16933" y="304800"/>
                </a:lnTo>
                <a:lnTo>
                  <a:pt x="8467" y="338667"/>
                </a:lnTo>
                <a:lnTo>
                  <a:pt x="0" y="372533"/>
                </a:lnTo>
                <a:lnTo>
                  <a:pt x="0" y="389467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397933"/>
                </a:lnTo>
                <a:lnTo>
                  <a:pt x="0" y="389467"/>
                </a:lnTo>
                <a:lnTo>
                  <a:pt x="0" y="389467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340600" y="592667"/>
            <a:ext cx="194734" cy="296334"/>
          </a:xfrm>
          <a:custGeom>
            <a:avLst/>
            <a:gdLst/>
            <a:ahLst/>
            <a:cxnLst/>
            <a:rect l="0" t="0" r="0" b="0"/>
            <a:pathLst>
              <a:path w="194734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3" y="33866"/>
                </a:lnTo>
                <a:lnTo>
                  <a:pt x="50800" y="42333"/>
                </a:lnTo>
                <a:lnTo>
                  <a:pt x="76200" y="59266"/>
                </a:lnTo>
                <a:lnTo>
                  <a:pt x="93134" y="84666"/>
                </a:lnTo>
                <a:lnTo>
                  <a:pt x="101600" y="101600"/>
                </a:lnTo>
                <a:lnTo>
                  <a:pt x="118533" y="135466"/>
                </a:lnTo>
                <a:lnTo>
                  <a:pt x="135467" y="160866"/>
                </a:lnTo>
                <a:lnTo>
                  <a:pt x="152400" y="194733"/>
                </a:lnTo>
                <a:lnTo>
                  <a:pt x="160866" y="228600"/>
                </a:lnTo>
                <a:lnTo>
                  <a:pt x="169334" y="262466"/>
                </a:lnTo>
                <a:lnTo>
                  <a:pt x="177800" y="279400"/>
                </a:lnTo>
                <a:lnTo>
                  <a:pt x="186267" y="296333"/>
                </a:lnTo>
                <a:lnTo>
                  <a:pt x="194733" y="296333"/>
                </a:lnTo>
                <a:lnTo>
                  <a:pt x="194733" y="296333"/>
                </a:lnTo>
                <a:lnTo>
                  <a:pt x="194733" y="287866"/>
                </a:lnTo>
                <a:lnTo>
                  <a:pt x="194733" y="279400"/>
                </a:lnTo>
                <a:lnTo>
                  <a:pt x="194733" y="279400"/>
                </a:lnTo>
                <a:lnTo>
                  <a:pt x="194733" y="262466"/>
                </a:lnTo>
                <a:lnTo>
                  <a:pt x="194733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569200" y="296333"/>
            <a:ext cx="203201" cy="237068"/>
          </a:xfrm>
          <a:custGeom>
            <a:avLst/>
            <a:gdLst/>
            <a:ahLst/>
            <a:cxnLst/>
            <a:rect l="0" t="0" r="0" b="0"/>
            <a:pathLst>
              <a:path w="203201" h="237068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16934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67733" y="0"/>
                </a:lnTo>
                <a:lnTo>
                  <a:pt x="84666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25400"/>
                </a:lnTo>
                <a:lnTo>
                  <a:pt x="118533" y="33867"/>
                </a:lnTo>
                <a:lnTo>
                  <a:pt x="118533" y="50800"/>
                </a:lnTo>
                <a:lnTo>
                  <a:pt x="127000" y="59267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18533" y="143934"/>
                </a:lnTo>
                <a:lnTo>
                  <a:pt x="118533" y="169334"/>
                </a:lnTo>
                <a:lnTo>
                  <a:pt x="110067" y="194734"/>
                </a:lnTo>
                <a:lnTo>
                  <a:pt x="110067" y="203200"/>
                </a:lnTo>
                <a:lnTo>
                  <a:pt x="93134" y="220134"/>
                </a:lnTo>
                <a:lnTo>
                  <a:pt x="84666" y="228600"/>
                </a:lnTo>
                <a:lnTo>
                  <a:pt x="76200" y="237067"/>
                </a:lnTo>
                <a:lnTo>
                  <a:pt x="67733" y="237067"/>
                </a:lnTo>
                <a:lnTo>
                  <a:pt x="59267" y="237067"/>
                </a:lnTo>
                <a:lnTo>
                  <a:pt x="59267" y="237067"/>
                </a:lnTo>
                <a:lnTo>
                  <a:pt x="50800" y="228600"/>
                </a:lnTo>
                <a:lnTo>
                  <a:pt x="42333" y="220134"/>
                </a:lnTo>
                <a:lnTo>
                  <a:pt x="42333" y="211667"/>
                </a:lnTo>
                <a:lnTo>
                  <a:pt x="33867" y="194734"/>
                </a:lnTo>
                <a:lnTo>
                  <a:pt x="33867" y="177800"/>
                </a:lnTo>
                <a:lnTo>
                  <a:pt x="42333" y="169334"/>
                </a:lnTo>
                <a:lnTo>
                  <a:pt x="50800" y="160867"/>
                </a:lnTo>
                <a:lnTo>
                  <a:pt x="59267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4" y="152400"/>
                </a:lnTo>
                <a:lnTo>
                  <a:pt x="110067" y="152400"/>
                </a:lnTo>
                <a:lnTo>
                  <a:pt x="118533" y="160867"/>
                </a:lnTo>
                <a:lnTo>
                  <a:pt x="135467" y="169334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6" y="186267"/>
                </a:lnTo>
                <a:lnTo>
                  <a:pt x="177800" y="194734"/>
                </a:lnTo>
                <a:lnTo>
                  <a:pt x="177800" y="194734"/>
                </a:lnTo>
                <a:lnTo>
                  <a:pt x="186267" y="203200"/>
                </a:lnTo>
                <a:lnTo>
                  <a:pt x="194733" y="211667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704667" y="736600"/>
            <a:ext cx="262468" cy="16934"/>
          </a:xfrm>
          <a:custGeom>
            <a:avLst/>
            <a:gdLst/>
            <a:ahLst/>
            <a:cxnLst/>
            <a:rect l="0" t="0" r="0" b="0"/>
            <a:pathLst>
              <a:path w="262468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799" y="0"/>
                </a:lnTo>
                <a:lnTo>
                  <a:pt x="194733" y="0"/>
                </a:lnTo>
                <a:lnTo>
                  <a:pt x="203200" y="8467"/>
                </a:lnTo>
                <a:lnTo>
                  <a:pt x="220133" y="8467"/>
                </a:lnTo>
                <a:lnTo>
                  <a:pt x="228600" y="16933"/>
                </a:lnTo>
                <a:lnTo>
                  <a:pt x="245533" y="16933"/>
                </a:lnTo>
                <a:lnTo>
                  <a:pt x="253999" y="16933"/>
                </a:lnTo>
                <a:lnTo>
                  <a:pt x="253999" y="16933"/>
                </a:lnTo>
                <a:lnTo>
                  <a:pt x="262467" y="8467"/>
                </a:lnTo>
                <a:lnTo>
                  <a:pt x="262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128000" y="474133"/>
            <a:ext cx="16934" cy="389468"/>
          </a:xfrm>
          <a:custGeom>
            <a:avLst/>
            <a:gdLst/>
            <a:ahLst/>
            <a:cxnLst/>
            <a:rect l="0" t="0" r="0" b="0"/>
            <a:pathLst>
              <a:path w="16934" h="389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7" y="143934"/>
                </a:lnTo>
                <a:lnTo>
                  <a:pt x="8467" y="177800"/>
                </a:lnTo>
                <a:lnTo>
                  <a:pt x="8467" y="211667"/>
                </a:lnTo>
                <a:lnTo>
                  <a:pt x="8467" y="254000"/>
                </a:lnTo>
                <a:lnTo>
                  <a:pt x="8467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0" y="381000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1000"/>
                </a:lnTo>
                <a:lnTo>
                  <a:pt x="8467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271934" y="465667"/>
            <a:ext cx="270934" cy="431801"/>
          </a:xfrm>
          <a:custGeom>
            <a:avLst/>
            <a:gdLst/>
            <a:ahLst/>
            <a:cxnLst/>
            <a:rect l="0" t="0" r="0" b="0"/>
            <a:pathLst>
              <a:path w="270934" h="431801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25399" y="16933"/>
                </a:lnTo>
                <a:lnTo>
                  <a:pt x="33866" y="8466"/>
                </a:lnTo>
                <a:lnTo>
                  <a:pt x="42333" y="8466"/>
                </a:lnTo>
                <a:lnTo>
                  <a:pt x="59266" y="0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8466"/>
                </a:lnTo>
                <a:lnTo>
                  <a:pt x="126999" y="16933"/>
                </a:lnTo>
                <a:lnTo>
                  <a:pt x="135466" y="33866"/>
                </a:lnTo>
                <a:lnTo>
                  <a:pt x="143932" y="50800"/>
                </a:lnTo>
                <a:lnTo>
                  <a:pt x="152400" y="67733"/>
                </a:lnTo>
                <a:lnTo>
                  <a:pt x="160866" y="93133"/>
                </a:lnTo>
                <a:lnTo>
                  <a:pt x="160866" y="127000"/>
                </a:lnTo>
                <a:lnTo>
                  <a:pt x="169333" y="160866"/>
                </a:lnTo>
                <a:lnTo>
                  <a:pt x="169333" y="186266"/>
                </a:lnTo>
                <a:lnTo>
                  <a:pt x="169333" y="220133"/>
                </a:lnTo>
                <a:lnTo>
                  <a:pt x="160866" y="245533"/>
                </a:lnTo>
                <a:lnTo>
                  <a:pt x="152400" y="270933"/>
                </a:lnTo>
                <a:lnTo>
                  <a:pt x="152400" y="296333"/>
                </a:lnTo>
                <a:lnTo>
                  <a:pt x="143932" y="321733"/>
                </a:lnTo>
                <a:lnTo>
                  <a:pt x="126999" y="338666"/>
                </a:lnTo>
                <a:lnTo>
                  <a:pt x="118533" y="355600"/>
                </a:lnTo>
                <a:lnTo>
                  <a:pt x="110066" y="372533"/>
                </a:lnTo>
                <a:lnTo>
                  <a:pt x="93133" y="389466"/>
                </a:lnTo>
                <a:lnTo>
                  <a:pt x="76200" y="397933"/>
                </a:lnTo>
                <a:lnTo>
                  <a:pt x="67732" y="406400"/>
                </a:lnTo>
                <a:lnTo>
                  <a:pt x="50799" y="406400"/>
                </a:lnTo>
                <a:lnTo>
                  <a:pt x="42333" y="414866"/>
                </a:lnTo>
                <a:lnTo>
                  <a:pt x="25399" y="414866"/>
                </a:lnTo>
                <a:lnTo>
                  <a:pt x="16933" y="406400"/>
                </a:lnTo>
                <a:lnTo>
                  <a:pt x="8466" y="406400"/>
                </a:lnTo>
                <a:lnTo>
                  <a:pt x="8466" y="389466"/>
                </a:lnTo>
                <a:lnTo>
                  <a:pt x="8466" y="381000"/>
                </a:lnTo>
                <a:lnTo>
                  <a:pt x="8466" y="364066"/>
                </a:lnTo>
                <a:lnTo>
                  <a:pt x="8466" y="355600"/>
                </a:lnTo>
                <a:lnTo>
                  <a:pt x="16933" y="338666"/>
                </a:lnTo>
                <a:lnTo>
                  <a:pt x="33866" y="321733"/>
                </a:lnTo>
                <a:lnTo>
                  <a:pt x="42333" y="313266"/>
                </a:lnTo>
                <a:lnTo>
                  <a:pt x="59266" y="304800"/>
                </a:lnTo>
                <a:lnTo>
                  <a:pt x="76200" y="296333"/>
                </a:lnTo>
                <a:lnTo>
                  <a:pt x="93133" y="296333"/>
                </a:lnTo>
                <a:lnTo>
                  <a:pt x="118533" y="296333"/>
                </a:lnTo>
                <a:lnTo>
                  <a:pt x="135466" y="296333"/>
                </a:lnTo>
                <a:lnTo>
                  <a:pt x="152400" y="296333"/>
                </a:lnTo>
                <a:lnTo>
                  <a:pt x="177799" y="304800"/>
                </a:lnTo>
                <a:lnTo>
                  <a:pt x="194733" y="313266"/>
                </a:lnTo>
                <a:lnTo>
                  <a:pt x="211666" y="321733"/>
                </a:lnTo>
                <a:lnTo>
                  <a:pt x="228600" y="338666"/>
                </a:lnTo>
                <a:lnTo>
                  <a:pt x="245533" y="355600"/>
                </a:lnTo>
                <a:lnTo>
                  <a:pt x="253999" y="372533"/>
                </a:lnTo>
                <a:lnTo>
                  <a:pt x="262466" y="389466"/>
                </a:lnTo>
                <a:lnTo>
                  <a:pt x="270933" y="406400"/>
                </a:lnTo>
                <a:lnTo>
                  <a:pt x="270933" y="414866"/>
                </a:lnTo>
                <a:lnTo>
                  <a:pt x="270933" y="423333"/>
                </a:lnTo>
                <a:lnTo>
                  <a:pt x="270933" y="431800"/>
                </a:lnTo>
                <a:lnTo>
                  <a:pt x="270933" y="431800"/>
                </a:lnTo>
                <a:lnTo>
                  <a:pt x="262466" y="431800"/>
                </a:lnTo>
                <a:lnTo>
                  <a:pt x="262466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15666" y="1041400"/>
            <a:ext cx="1202268" cy="33868"/>
          </a:xfrm>
          <a:custGeom>
            <a:avLst/>
            <a:gdLst/>
            <a:ahLst/>
            <a:cxnLst/>
            <a:rect l="0" t="0" r="0" b="0"/>
            <a:pathLst>
              <a:path w="1202268" h="33868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8" y="33867"/>
                </a:lnTo>
                <a:lnTo>
                  <a:pt x="16934" y="33867"/>
                </a:lnTo>
                <a:lnTo>
                  <a:pt x="25401" y="33867"/>
                </a:lnTo>
                <a:lnTo>
                  <a:pt x="42334" y="33867"/>
                </a:lnTo>
                <a:lnTo>
                  <a:pt x="50801" y="33867"/>
                </a:lnTo>
                <a:lnTo>
                  <a:pt x="67734" y="33867"/>
                </a:lnTo>
                <a:lnTo>
                  <a:pt x="93134" y="33867"/>
                </a:lnTo>
                <a:lnTo>
                  <a:pt x="110067" y="33867"/>
                </a:lnTo>
                <a:lnTo>
                  <a:pt x="135467" y="33867"/>
                </a:lnTo>
                <a:lnTo>
                  <a:pt x="169334" y="33867"/>
                </a:lnTo>
                <a:lnTo>
                  <a:pt x="194734" y="33867"/>
                </a:lnTo>
                <a:lnTo>
                  <a:pt x="228600" y="25400"/>
                </a:lnTo>
                <a:lnTo>
                  <a:pt x="270934" y="25400"/>
                </a:lnTo>
                <a:lnTo>
                  <a:pt x="304800" y="25400"/>
                </a:lnTo>
                <a:lnTo>
                  <a:pt x="347134" y="16933"/>
                </a:lnTo>
                <a:lnTo>
                  <a:pt x="389468" y="16933"/>
                </a:lnTo>
                <a:lnTo>
                  <a:pt x="431801" y="16933"/>
                </a:lnTo>
                <a:lnTo>
                  <a:pt x="482601" y="8467"/>
                </a:lnTo>
                <a:lnTo>
                  <a:pt x="524934" y="8467"/>
                </a:lnTo>
                <a:lnTo>
                  <a:pt x="575734" y="8467"/>
                </a:lnTo>
                <a:lnTo>
                  <a:pt x="626534" y="8467"/>
                </a:lnTo>
                <a:lnTo>
                  <a:pt x="677334" y="0"/>
                </a:lnTo>
                <a:lnTo>
                  <a:pt x="728134" y="0"/>
                </a:lnTo>
                <a:lnTo>
                  <a:pt x="778934" y="0"/>
                </a:lnTo>
                <a:lnTo>
                  <a:pt x="838200" y="0"/>
                </a:lnTo>
                <a:lnTo>
                  <a:pt x="889001" y="0"/>
                </a:lnTo>
                <a:lnTo>
                  <a:pt x="939801" y="0"/>
                </a:lnTo>
                <a:lnTo>
                  <a:pt x="999068" y="0"/>
                </a:lnTo>
                <a:lnTo>
                  <a:pt x="1049867" y="0"/>
                </a:lnTo>
                <a:lnTo>
                  <a:pt x="1100667" y="0"/>
                </a:lnTo>
                <a:lnTo>
                  <a:pt x="1151468" y="0"/>
                </a:lnTo>
                <a:lnTo>
                  <a:pt x="1151468" y="0"/>
                </a:lnTo>
                <a:lnTo>
                  <a:pt x="1202267" y="0"/>
                </a:lnTo>
                <a:lnTo>
                  <a:pt x="1202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178800" y="1049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314267" y="1049867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0" y="0"/>
                </a:moveTo>
                <a:lnTo>
                  <a:pt x="0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466667" y="1058333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559800" y="1066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585200" y="10668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559800" y="1066800"/>
            <a:ext cx="33868" cy="1"/>
          </a:xfrm>
          <a:custGeom>
            <a:avLst/>
            <a:gdLst/>
            <a:ahLst/>
            <a:cxnLst/>
            <a:rect l="0" t="0" r="0" b="0"/>
            <a:pathLst>
              <a:path w="33868" h="1">
                <a:moveTo>
                  <a:pt x="33867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993467" y="1151467"/>
            <a:ext cx="228601" cy="414867"/>
          </a:xfrm>
          <a:custGeom>
            <a:avLst/>
            <a:gdLst/>
            <a:ahLst/>
            <a:cxnLst/>
            <a:rect l="0" t="0" r="0" b="0"/>
            <a:pathLst>
              <a:path w="228601" h="414867">
                <a:moveTo>
                  <a:pt x="42333" y="0"/>
                </a:moveTo>
                <a:lnTo>
                  <a:pt x="42333" y="0"/>
                </a:lnTo>
                <a:lnTo>
                  <a:pt x="42333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93133"/>
                </a:lnTo>
                <a:lnTo>
                  <a:pt x="8466" y="118533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8466" y="321733"/>
                </a:lnTo>
                <a:lnTo>
                  <a:pt x="16933" y="338666"/>
                </a:lnTo>
                <a:lnTo>
                  <a:pt x="33866" y="355600"/>
                </a:lnTo>
                <a:lnTo>
                  <a:pt x="42333" y="372533"/>
                </a:lnTo>
                <a:lnTo>
                  <a:pt x="59267" y="381000"/>
                </a:lnTo>
                <a:lnTo>
                  <a:pt x="67733" y="381000"/>
                </a:lnTo>
                <a:lnTo>
                  <a:pt x="93133" y="389466"/>
                </a:lnTo>
                <a:lnTo>
                  <a:pt x="110066" y="389466"/>
                </a:lnTo>
                <a:lnTo>
                  <a:pt x="126999" y="389466"/>
                </a:lnTo>
                <a:lnTo>
                  <a:pt x="143933" y="381000"/>
                </a:lnTo>
                <a:lnTo>
                  <a:pt x="160866" y="381000"/>
                </a:lnTo>
                <a:lnTo>
                  <a:pt x="177800" y="372533"/>
                </a:lnTo>
                <a:lnTo>
                  <a:pt x="194733" y="355600"/>
                </a:lnTo>
                <a:lnTo>
                  <a:pt x="203199" y="347133"/>
                </a:lnTo>
                <a:lnTo>
                  <a:pt x="211667" y="330200"/>
                </a:lnTo>
                <a:lnTo>
                  <a:pt x="220133" y="313266"/>
                </a:lnTo>
                <a:lnTo>
                  <a:pt x="228600" y="296333"/>
                </a:lnTo>
                <a:lnTo>
                  <a:pt x="228600" y="270933"/>
                </a:lnTo>
                <a:lnTo>
                  <a:pt x="228600" y="245533"/>
                </a:lnTo>
                <a:lnTo>
                  <a:pt x="228600" y="228600"/>
                </a:lnTo>
                <a:lnTo>
                  <a:pt x="220133" y="203200"/>
                </a:lnTo>
                <a:lnTo>
                  <a:pt x="220133" y="186266"/>
                </a:lnTo>
                <a:lnTo>
                  <a:pt x="211667" y="160866"/>
                </a:lnTo>
                <a:lnTo>
                  <a:pt x="203199" y="152400"/>
                </a:lnTo>
                <a:lnTo>
                  <a:pt x="194733" y="143933"/>
                </a:lnTo>
                <a:lnTo>
                  <a:pt x="186266" y="143933"/>
                </a:lnTo>
                <a:lnTo>
                  <a:pt x="177800" y="152400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60866" y="186266"/>
                </a:lnTo>
                <a:lnTo>
                  <a:pt x="152400" y="211666"/>
                </a:lnTo>
                <a:lnTo>
                  <a:pt x="152400" y="228600"/>
                </a:lnTo>
                <a:lnTo>
                  <a:pt x="143933" y="262466"/>
                </a:lnTo>
                <a:lnTo>
                  <a:pt x="143933" y="287866"/>
                </a:lnTo>
                <a:lnTo>
                  <a:pt x="143933" y="313266"/>
                </a:lnTo>
                <a:lnTo>
                  <a:pt x="143933" y="338666"/>
                </a:lnTo>
                <a:lnTo>
                  <a:pt x="143933" y="364066"/>
                </a:lnTo>
                <a:lnTo>
                  <a:pt x="152400" y="381000"/>
                </a:lnTo>
                <a:lnTo>
                  <a:pt x="160866" y="397933"/>
                </a:lnTo>
                <a:lnTo>
                  <a:pt x="169333" y="406400"/>
                </a:lnTo>
                <a:lnTo>
                  <a:pt x="177800" y="414866"/>
                </a:lnTo>
                <a:lnTo>
                  <a:pt x="194733" y="414866"/>
                </a:lnTo>
                <a:lnTo>
                  <a:pt x="194733" y="414866"/>
                </a:lnTo>
                <a:lnTo>
                  <a:pt x="203199" y="414866"/>
                </a:lnTo>
                <a:lnTo>
                  <a:pt x="203199" y="414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340600" y="1244600"/>
            <a:ext cx="135468" cy="296334"/>
          </a:xfrm>
          <a:custGeom>
            <a:avLst/>
            <a:gdLst/>
            <a:ahLst/>
            <a:cxnLst/>
            <a:rect l="0" t="0" r="0" b="0"/>
            <a:pathLst>
              <a:path w="135468" h="296334">
                <a:moveTo>
                  <a:pt x="135467" y="0"/>
                </a:moveTo>
                <a:lnTo>
                  <a:pt x="135467" y="8467"/>
                </a:lnTo>
                <a:lnTo>
                  <a:pt x="135467" y="8467"/>
                </a:lnTo>
                <a:lnTo>
                  <a:pt x="127000" y="16933"/>
                </a:lnTo>
                <a:lnTo>
                  <a:pt x="118533" y="25400"/>
                </a:lnTo>
                <a:lnTo>
                  <a:pt x="110067" y="25400"/>
                </a:lnTo>
                <a:lnTo>
                  <a:pt x="101600" y="42333"/>
                </a:lnTo>
                <a:lnTo>
                  <a:pt x="84666" y="59267"/>
                </a:lnTo>
                <a:lnTo>
                  <a:pt x="76200" y="84667"/>
                </a:lnTo>
                <a:lnTo>
                  <a:pt x="67733" y="118533"/>
                </a:lnTo>
                <a:lnTo>
                  <a:pt x="50800" y="143933"/>
                </a:lnTo>
                <a:lnTo>
                  <a:pt x="42333" y="169333"/>
                </a:lnTo>
                <a:lnTo>
                  <a:pt x="33867" y="194733"/>
                </a:lnTo>
                <a:lnTo>
                  <a:pt x="25400" y="228600"/>
                </a:lnTo>
                <a:lnTo>
                  <a:pt x="16934" y="245533"/>
                </a:lnTo>
                <a:lnTo>
                  <a:pt x="8466" y="262467"/>
                </a:lnTo>
                <a:lnTo>
                  <a:pt x="8466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323667" y="1270000"/>
            <a:ext cx="186268" cy="270934"/>
          </a:xfrm>
          <a:custGeom>
            <a:avLst/>
            <a:gdLst/>
            <a:ahLst/>
            <a:cxnLst/>
            <a:rect l="0" t="0" r="0" b="0"/>
            <a:pathLst>
              <a:path w="186268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399" y="25400"/>
                </a:lnTo>
                <a:lnTo>
                  <a:pt x="33867" y="33867"/>
                </a:lnTo>
                <a:lnTo>
                  <a:pt x="50800" y="50800"/>
                </a:lnTo>
                <a:lnTo>
                  <a:pt x="59266" y="67733"/>
                </a:lnTo>
                <a:lnTo>
                  <a:pt x="67733" y="84667"/>
                </a:lnTo>
                <a:lnTo>
                  <a:pt x="84666" y="110067"/>
                </a:lnTo>
                <a:lnTo>
                  <a:pt x="101599" y="135467"/>
                </a:lnTo>
                <a:lnTo>
                  <a:pt x="110067" y="160867"/>
                </a:lnTo>
                <a:lnTo>
                  <a:pt x="127000" y="186267"/>
                </a:lnTo>
                <a:lnTo>
                  <a:pt x="143933" y="211667"/>
                </a:lnTo>
                <a:lnTo>
                  <a:pt x="152400" y="237067"/>
                </a:lnTo>
                <a:lnTo>
                  <a:pt x="160866" y="254000"/>
                </a:lnTo>
                <a:lnTo>
                  <a:pt x="160866" y="262467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77799" y="270933"/>
                </a:lnTo>
                <a:lnTo>
                  <a:pt x="177799" y="270933"/>
                </a:lnTo>
                <a:lnTo>
                  <a:pt x="186267" y="270933"/>
                </a:lnTo>
                <a:lnTo>
                  <a:pt x="186267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52267" y="1100667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0" y="59266"/>
                </a:moveTo>
                <a:lnTo>
                  <a:pt x="0" y="59266"/>
                </a:lnTo>
                <a:lnTo>
                  <a:pt x="0" y="59266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6" y="33866"/>
                </a:lnTo>
                <a:lnTo>
                  <a:pt x="8466" y="25400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8466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3" y="16933"/>
                </a:lnTo>
                <a:lnTo>
                  <a:pt x="101599" y="33866"/>
                </a:lnTo>
                <a:lnTo>
                  <a:pt x="110067" y="42333"/>
                </a:lnTo>
                <a:lnTo>
                  <a:pt x="118533" y="67733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27000" y="143933"/>
                </a:lnTo>
                <a:lnTo>
                  <a:pt x="118533" y="160866"/>
                </a:lnTo>
                <a:lnTo>
                  <a:pt x="118533" y="169333"/>
                </a:lnTo>
                <a:lnTo>
                  <a:pt x="110067" y="177800"/>
                </a:lnTo>
                <a:lnTo>
                  <a:pt x="101599" y="186266"/>
                </a:lnTo>
                <a:lnTo>
                  <a:pt x="93133" y="194733"/>
                </a:lnTo>
                <a:lnTo>
                  <a:pt x="84666" y="203200"/>
                </a:lnTo>
                <a:lnTo>
                  <a:pt x="76200" y="203200"/>
                </a:lnTo>
                <a:lnTo>
                  <a:pt x="67733" y="203200"/>
                </a:lnTo>
                <a:lnTo>
                  <a:pt x="59266" y="203200"/>
                </a:lnTo>
                <a:lnTo>
                  <a:pt x="50800" y="203200"/>
                </a:lnTo>
                <a:lnTo>
                  <a:pt x="50800" y="194733"/>
                </a:lnTo>
                <a:lnTo>
                  <a:pt x="42333" y="186266"/>
                </a:lnTo>
                <a:lnTo>
                  <a:pt x="42333" y="186266"/>
                </a:lnTo>
                <a:lnTo>
                  <a:pt x="42333" y="186266"/>
                </a:lnTo>
                <a:lnTo>
                  <a:pt x="33867" y="177800"/>
                </a:lnTo>
                <a:lnTo>
                  <a:pt x="33867" y="177800"/>
                </a:lnTo>
                <a:lnTo>
                  <a:pt x="42333" y="177800"/>
                </a:lnTo>
                <a:lnTo>
                  <a:pt x="42333" y="169333"/>
                </a:lnTo>
                <a:lnTo>
                  <a:pt x="42333" y="169333"/>
                </a:lnTo>
                <a:lnTo>
                  <a:pt x="50800" y="160866"/>
                </a:lnTo>
                <a:lnTo>
                  <a:pt x="59266" y="152400"/>
                </a:lnTo>
                <a:lnTo>
                  <a:pt x="67733" y="152400"/>
                </a:lnTo>
                <a:lnTo>
                  <a:pt x="76200" y="143933"/>
                </a:lnTo>
                <a:lnTo>
                  <a:pt x="84666" y="143933"/>
                </a:lnTo>
                <a:lnTo>
                  <a:pt x="93133" y="143933"/>
                </a:lnTo>
                <a:lnTo>
                  <a:pt x="101599" y="135466"/>
                </a:lnTo>
                <a:lnTo>
                  <a:pt x="110067" y="143933"/>
                </a:lnTo>
                <a:lnTo>
                  <a:pt x="118533" y="143933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35466" y="152400"/>
                </a:lnTo>
                <a:lnTo>
                  <a:pt x="143933" y="160866"/>
                </a:lnTo>
                <a:lnTo>
                  <a:pt x="143933" y="160866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0866" y="169333"/>
                </a:lnTo>
                <a:lnTo>
                  <a:pt x="160866" y="169333"/>
                </a:lnTo>
                <a:lnTo>
                  <a:pt x="160866" y="169333"/>
                </a:lnTo>
                <a:lnTo>
                  <a:pt x="160866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41733" y="1253067"/>
            <a:ext cx="16934" cy="355601"/>
          </a:xfrm>
          <a:custGeom>
            <a:avLst/>
            <a:gdLst/>
            <a:ahLst/>
            <a:cxnLst/>
            <a:rect l="0" t="0" r="0" b="0"/>
            <a:pathLst>
              <a:path w="16934" h="355601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52400"/>
                </a:lnTo>
                <a:lnTo>
                  <a:pt x="16933" y="177800"/>
                </a:lnTo>
                <a:lnTo>
                  <a:pt x="8467" y="211666"/>
                </a:lnTo>
                <a:lnTo>
                  <a:pt x="8467" y="245533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21733"/>
                </a:lnTo>
                <a:lnTo>
                  <a:pt x="8467" y="338666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47133"/>
                </a:lnTo>
                <a:lnTo>
                  <a:pt x="8467" y="338666"/>
                </a:lnTo>
                <a:lnTo>
                  <a:pt x="8467" y="338666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23200" y="1405467"/>
            <a:ext cx="270934" cy="33867"/>
          </a:xfrm>
          <a:custGeom>
            <a:avLst/>
            <a:gdLst/>
            <a:ahLst/>
            <a:cxnLst/>
            <a:rect l="0" t="0" r="0" b="0"/>
            <a:pathLst>
              <a:path w="270934" h="33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10067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194733" y="16933"/>
                </a:lnTo>
                <a:lnTo>
                  <a:pt x="211666" y="16933"/>
                </a:lnTo>
                <a:lnTo>
                  <a:pt x="228600" y="25400"/>
                </a:lnTo>
                <a:lnTo>
                  <a:pt x="245533" y="33866"/>
                </a:lnTo>
                <a:lnTo>
                  <a:pt x="254000" y="33866"/>
                </a:lnTo>
                <a:lnTo>
                  <a:pt x="262467" y="33866"/>
                </a:lnTo>
                <a:lnTo>
                  <a:pt x="262467" y="33866"/>
                </a:lnTo>
                <a:lnTo>
                  <a:pt x="270933" y="33866"/>
                </a:lnTo>
                <a:lnTo>
                  <a:pt x="270933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29600" y="1176867"/>
            <a:ext cx="33867" cy="397934"/>
          </a:xfrm>
          <a:custGeom>
            <a:avLst/>
            <a:gdLst/>
            <a:ahLst/>
            <a:cxnLst/>
            <a:rect l="0" t="0" r="0" b="0"/>
            <a:pathLst>
              <a:path w="33867" h="397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8467" y="245533"/>
                </a:lnTo>
                <a:lnTo>
                  <a:pt x="8467" y="270933"/>
                </a:lnTo>
                <a:lnTo>
                  <a:pt x="8467" y="296333"/>
                </a:lnTo>
                <a:lnTo>
                  <a:pt x="16933" y="321733"/>
                </a:lnTo>
                <a:lnTo>
                  <a:pt x="16933" y="338666"/>
                </a:lnTo>
                <a:lnTo>
                  <a:pt x="16933" y="355600"/>
                </a:lnTo>
                <a:lnTo>
                  <a:pt x="16933" y="364066"/>
                </a:lnTo>
                <a:lnTo>
                  <a:pt x="16933" y="372533"/>
                </a:lnTo>
                <a:lnTo>
                  <a:pt x="25400" y="389466"/>
                </a:lnTo>
                <a:lnTo>
                  <a:pt x="25400" y="389466"/>
                </a:lnTo>
                <a:lnTo>
                  <a:pt x="25400" y="397933"/>
                </a:lnTo>
                <a:lnTo>
                  <a:pt x="25400" y="397933"/>
                </a:lnTo>
                <a:lnTo>
                  <a:pt x="25400" y="397933"/>
                </a:lnTo>
                <a:lnTo>
                  <a:pt x="25400" y="389466"/>
                </a:lnTo>
                <a:lnTo>
                  <a:pt x="33866" y="381000"/>
                </a:lnTo>
                <a:lnTo>
                  <a:pt x="33866" y="381000"/>
                </a:lnTo>
                <a:lnTo>
                  <a:pt x="33866" y="372533"/>
                </a:lnTo>
                <a:lnTo>
                  <a:pt x="33866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80400" y="1168400"/>
            <a:ext cx="262468" cy="338668"/>
          </a:xfrm>
          <a:custGeom>
            <a:avLst/>
            <a:gdLst/>
            <a:ahLst/>
            <a:cxnLst/>
            <a:rect l="0" t="0" r="0" b="0"/>
            <a:pathLst>
              <a:path w="262468" h="338668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0" y="33867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67734" y="8467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3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35466" y="84667"/>
                </a:lnTo>
                <a:lnTo>
                  <a:pt x="143934" y="101600"/>
                </a:lnTo>
                <a:lnTo>
                  <a:pt x="152400" y="110067"/>
                </a:lnTo>
                <a:lnTo>
                  <a:pt x="160867" y="135467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60867" y="186267"/>
                </a:lnTo>
                <a:lnTo>
                  <a:pt x="160867" y="211667"/>
                </a:lnTo>
                <a:lnTo>
                  <a:pt x="152400" y="228600"/>
                </a:lnTo>
                <a:lnTo>
                  <a:pt x="152400" y="245533"/>
                </a:lnTo>
                <a:lnTo>
                  <a:pt x="143934" y="270933"/>
                </a:lnTo>
                <a:lnTo>
                  <a:pt x="143934" y="279400"/>
                </a:lnTo>
                <a:lnTo>
                  <a:pt x="135466" y="287867"/>
                </a:lnTo>
                <a:lnTo>
                  <a:pt x="135466" y="304800"/>
                </a:lnTo>
                <a:lnTo>
                  <a:pt x="127000" y="313267"/>
                </a:lnTo>
                <a:lnTo>
                  <a:pt x="118533" y="321733"/>
                </a:lnTo>
                <a:lnTo>
                  <a:pt x="118533" y="330200"/>
                </a:lnTo>
                <a:lnTo>
                  <a:pt x="110067" y="330200"/>
                </a:lnTo>
                <a:lnTo>
                  <a:pt x="101600" y="338667"/>
                </a:lnTo>
                <a:lnTo>
                  <a:pt x="101600" y="338667"/>
                </a:lnTo>
                <a:lnTo>
                  <a:pt x="93133" y="338667"/>
                </a:lnTo>
                <a:lnTo>
                  <a:pt x="84667" y="338667"/>
                </a:lnTo>
                <a:lnTo>
                  <a:pt x="84667" y="330200"/>
                </a:lnTo>
                <a:lnTo>
                  <a:pt x="76200" y="321733"/>
                </a:lnTo>
                <a:lnTo>
                  <a:pt x="76200" y="313267"/>
                </a:lnTo>
                <a:lnTo>
                  <a:pt x="67734" y="304800"/>
                </a:lnTo>
                <a:lnTo>
                  <a:pt x="67734" y="287867"/>
                </a:lnTo>
                <a:lnTo>
                  <a:pt x="67734" y="279400"/>
                </a:lnTo>
                <a:lnTo>
                  <a:pt x="67734" y="270933"/>
                </a:lnTo>
                <a:lnTo>
                  <a:pt x="67734" y="262467"/>
                </a:lnTo>
                <a:lnTo>
                  <a:pt x="67734" y="245533"/>
                </a:lnTo>
                <a:lnTo>
                  <a:pt x="67734" y="237067"/>
                </a:lnTo>
                <a:lnTo>
                  <a:pt x="67734" y="228600"/>
                </a:lnTo>
                <a:lnTo>
                  <a:pt x="76200" y="220133"/>
                </a:lnTo>
                <a:lnTo>
                  <a:pt x="76200" y="211667"/>
                </a:lnTo>
                <a:lnTo>
                  <a:pt x="84667" y="203200"/>
                </a:lnTo>
                <a:lnTo>
                  <a:pt x="84667" y="194733"/>
                </a:lnTo>
                <a:lnTo>
                  <a:pt x="93133" y="194733"/>
                </a:lnTo>
                <a:lnTo>
                  <a:pt x="101600" y="194733"/>
                </a:lnTo>
                <a:lnTo>
                  <a:pt x="110067" y="186267"/>
                </a:lnTo>
                <a:lnTo>
                  <a:pt x="118533" y="186267"/>
                </a:lnTo>
                <a:lnTo>
                  <a:pt x="127000" y="186267"/>
                </a:lnTo>
                <a:lnTo>
                  <a:pt x="143934" y="186267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77800" y="220133"/>
                </a:lnTo>
                <a:lnTo>
                  <a:pt x="186267" y="228600"/>
                </a:lnTo>
                <a:lnTo>
                  <a:pt x="203200" y="237067"/>
                </a:lnTo>
                <a:lnTo>
                  <a:pt x="211666" y="254000"/>
                </a:lnTo>
                <a:lnTo>
                  <a:pt x="220134" y="262467"/>
                </a:lnTo>
                <a:lnTo>
                  <a:pt x="228600" y="270933"/>
                </a:lnTo>
                <a:lnTo>
                  <a:pt x="228600" y="287867"/>
                </a:lnTo>
                <a:lnTo>
                  <a:pt x="237067" y="287867"/>
                </a:lnTo>
                <a:lnTo>
                  <a:pt x="237067" y="296333"/>
                </a:lnTo>
                <a:lnTo>
                  <a:pt x="245533" y="304800"/>
                </a:lnTo>
                <a:lnTo>
                  <a:pt x="245533" y="304800"/>
                </a:lnTo>
                <a:lnTo>
                  <a:pt x="245533" y="313267"/>
                </a:lnTo>
                <a:lnTo>
                  <a:pt x="254000" y="313267"/>
                </a:lnTo>
                <a:lnTo>
                  <a:pt x="254000" y="313267"/>
                </a:lnTo>
                <a:lnTo>
                  <a:pt x="254000" y="313267"/>
                </a:lnTo>
                <a:lnTo>
                  <a:pt x="262467" y="304800"/>
                </a:lnTo>
                <a:lnTo>
                  <a:pt x="262467" y="304800"/>
                </a:lnTo>
                <a:lnTo>
                  <a:pt x="262467" y="304800"/>
                </a:lnTo>
                <a:lnTo>
                  <a:pt x="2624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627533" y="1210733"/>
            <a:ext cx="194735" cy="355601"/>
          </a:xfrm>
          <a:custGeom>
            <a:avLst/>
            <a:gdLst/>
            <a:ahLst/>
            <a:cxnLst/>
            <a:rect l="0" t="0" r="0" b="0"/>
            <a:pathLst>
              <a:path w="194735" h="355601">
                <a:moveTo>
                  <a:pt x="194734" y="0"/>
                </a:moveTo>
                <a:lnTo>
                  <a:pt x="194734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1" y="16934"/>
                </a:lnTo>
                <a:lnTo>
                  <a:pt x="177801" y="16934"/>
                </a:lnTo>
                <a:lnTo>
                  <a:pt x="169333" y="25400"/>
                </a:lnTo>
                <a:lnTo>
                  <a:pt x="160867" y="33867"/>
                </a:lnTo>
                <a:lnTo>
                  <a:pt x="152400" y="50800"/>
                </a:lnTo>
                <a:lnTo>
                  <a:pt x="143934" y="59267"/>
                </a:lnTo>
                <a:lnTo>
                  <a:pt x="127000" y="76200"/>
                </a:lnTo>
                <a:lnTo>
                  <a:pt x="118534" y="101600"/>
                </a:lnTo>
                <a:lnTo>
                  <a:pt x="101601" y="118534"/>
                </a:lnTo>
                <a:lnTo>
                  <a:pt x="93133" y="143934"/>
                </a:lnTo>
                <a:lnTo>
                  <a:pt x="76200" y="169334"/>
                </a:lnTo>
                <a:lnTo>
                  <a:pt x="67734" y="194734"/>
                </a:lnTo>
                <a:lnTo>
                  <a:pt x="50800" y="228600"/>
                </a:lnTo>
                <a:lnTo>
                  <a:pt x="42334" y="254000"/>
                </a:lnTo>
                <a:lnTo>
                  <a:pt x="33867" y="279400"/>
                </a:lnTo>
                <a:lnTo>
                  <a:pt x="25401" y="304800"/>
                </a:lnTo>
                <a:lnTo>
                  <a:pt x="16933" y="321734"/>
                </a:lnTo>
                <a:lnTo>
                  <a:pt x="8467" y="338667"/>
                </a:lnTo>
                <a:lnTo>
                  <a:pt x="8467" y="347134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47134"/>
                </a:lnTo>
                <a:lnTo>
                  <a:pt x="0" y="347134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669867" y="1286933"/>
            <a:ext cx="177801" cy="237068"/>
          </a:xfrm>
          <a:custGeom>
            <a:avLst/>
            <a:gdLst/>
            <a:ahLst/>
            <a:cxnLst/>
            <a:rect l="0" t="0" r="0" b="0"/>
            <a:pathLst>
              <a:path w="177801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50800"/>
                </a:lnTo>
                <a:lnTo>
                  <a:pt x="59267" y="59267"/>
                </a:lnTo>
                <a:lnTo>
                  <a:pt x="67733" y="76200"/>
                </a:lnTo>
                <a:lnTo>
                  <a:pt x="76200" y="101600"/>
                </a:lnTo>
                <a:lnTo>
                  <a:pt x="93133" y="118534"/>
                </a:lnTo>
                <a:lnTo>
                  <a:pt x="110066" y="143934"/>
                </a:lnTo>
                <a:lnTo>
                  <a:pt x="126999" y="169334"/>
                </a:lnTo>
                <a:lnTo>
                  <a:pt x="143933" y="186267"/>
                </a:lnTo>
                <a:lnTo>
                  <a:pt x="160866" y="211667"/>
                </a:lnTo>
                <a:lnTo>
                  <a:pt x="169333" y="220134"/>
                </a:lnTo>
                <a:lnTo>
                  <a:pt x="177800" y="237067"/>
                </a:lnTo>
                <a:lnTo>
                  <a:pt x="177800" y="237067"/>
                </a:lnTo>
                <a:lnTo>
                  <a:pt x="177800" y="237067"/>
                </a:lnTo>
                <a:lnTo>
                  <a:pt x="1778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890934" y="1041400"/>
            <a:ext cx="982133" cy="33868"/>
          </a:xfrm>
          <a:custGeom>
            <a:avLst/>
            <a:gdLst/>
            <a:ahLst/>
            <a:cxnLst/>
            <a:rect l="0" t="0" r="0" b="0"/>
            <a:pathLst>
              <a:path w="982133" h="338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67732" y="0"/>
                </a:lnTo>
                <a:lnTo>
                  <a:pt x="76200" y="0"/>
                </a:lnTo>
                <a:lnTo>
                  <a:pt x="93133" y="0"/>
                </a:lnTo>
                <a:lnTo>
                  <a:pt x="101599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35466" y="8467"/>
                </a:lnTo>
                <a:lnTo>
                  <a:pt x="143932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77799" y="8467"/>
                </a:lnTo>
                <a:lnTo>
                  <a:pt x="194733" y="8467"/>
                </a:lnTo>
                <a:lnTo>
                  <a:pt x="203199" y="8467"/>
                </a:lnTo>
                <a:lnTo>
                  <a:pt x="220132" y="16933"/>
                </a:lnTo>
                <a:lnTo>
                  <a:pt x="228600" y="16933"/>
                </a:lnTo>
                <a:lnTo>
                  <a:pt x="245533" y="16933"/>
                </a:lnTo>
                <a:lnTo>
                  <a:pt x="253999" y="16933"/>
                </a:lnTo>
                <a:lnTo>
                  <a:pt x="270933" y="16933"/>
                </a:lnTo>
                <a:lnTo>
                  <a:pt x="287866" y="16933"/>
                </a:lnTo>
                <a:lnTo>
                  <a:pt x="296332" y="16933"/>
                </a:lnTo>
                <a:lnTo>
                  <a:pt x="313266" y="25400"/>
                </a:lnTo>
                <a:lnTo>
                  <a:pt x="330199" y="25400"/>
                </a:lnTo>
                <a:lnTo>
                  <a:pt x="338666" y="25400"/>
                </a:lnTo>
                <a:lnTo>
                  <a:pt x="355599" y="25400"/>
                </a:lnTo>
                <a:lnTo>
                  <a:pt x="364066" y="25400"/>
                </a:lnTo>
                <a:lnTo>
                  <a:pt x="372532" y="25400"/>
                </a:lnTo>
                <a:lnTo>
                  <a:pt x="389466" y="25400"/>
                </a:lnTo>
                <a:lnTo>
                  <a:pt x="406399" y="25400"/>
                </a:lnTo>
                <a:lnTo>
                  <a:pt x="414866" y="25400"/>
                </a:lnTo>
                <a:lnTo>
                  <a:pt x="431799" y="25400"/>
                </a:lnTo>
                <a:lnTo>
                  <a:pt x="440266" y="33867"/>
                </a:lnTo>
                <a:lnTo>
                  <a:pt x="457200" y="33867"/>
                </a:lnTo>
                <a:lnTo>
                  <a:pt x="465666" y="33867"/>
                </a:lnTo>
                <a:lnTo>
                  <a:pt x="482599" y="33867"/>
                </a:lnTo>
                <a:lnTo>
                  <a:pt x="491066" y="33867"/>
                </a:lnTo>
                <a:lnTo>
                  <a:pt x="499533" y="33867"/>
                </a:lnTo>
                <a:lnTo>
                  <a:pt x="516466" y="33867"/>
                </a:lnTo>
                <a:lnTo>
                  <a:pt x="524932" y="33867"/>
                </a:lnTo>
                <a:lnTo>
                  <a:pt x="541866" y="33867"/>
                </a:lnTo>
                <a:lnTo>
                  <a:pt x="550333" y="33867"/>
                </a:lnTo>
                <a:lnTo>
                  <a:pt x="558799" y="33867"/>
                </a:lnTo>
                <a:lnTo>
                  <a:pt x="575733" y="33867"/>
                </a:lnTo>
                <a:lnTo>
                  <a:pt x="584199" y="33867"/>
                </a:lnTo>
                <a:lnTo>
                  <a:pt x="592666" y="33867"/>
                </a:lnTo>
                <a:lnTo>
                  <a:pt x="601132" y="33867"/>
                </a:lnTo>
                <a:lnTo>
                  <a:pt x="618066" y="33867"/>
                </a:lnTo>
                <a:lnTo>
                  <a:pt x="626533" y="33867"/>
                </a:lnTo>
                <a:lnTo>
                  <a:pt x="634999" y="33867"/>
                </a:lnTo>
                <a:lnTo>
                  <a:pt x="643466" y="33867"/>
                </a:lnTo>
                <a:lnTo>
                  <a:pt x="651933" y="33867"/>
                </a:lnTo>
                <a:lnTo>
                  <a:pt x="660399" y="25400"/>
                </a:lnTo>
                <a:lnTo>
                  <a:pt x="677332" y="25400"/>
                </a:lnTo>
                <a:lnTo>
                  <a:pt x="685800" y="25400"/>
                </a:lnTo>
                <a:lnTo>
                  <a:pt x="694266" y="25400"/>
                </a:lnTo>
                <a:lnTo>
                  <a:pt x="702733" y="25400"/>
                </a:lnTo>
                <a:lnTo>
                  <a:pt x="711199" y="25400"/>
                </a:lnTo>
                <a:lnTo>
                  <a:pt x="719666" y="25400"/>
                </a:lnTo>
                <a:lnTo>
                  <a:pt x="728133" y="25400"/>
                </a:lnTo>
                <a:lnTo>
                  <a:pt x="745066" y="25400"/>
                </a:lnTo>
                <a:lnTo>
                  <a:pt x="753532" y="25400"/>
                </a:lnTo>
                <a:lnTo>
                  <a:pt x="762000" y="25400"/>
                </a:lnTo>
                <a:lnTo>
                  <a:pt x="770466" y="25400"/>
                </a:lnTo>
                <a:lnTo>
                  <a:pt x="778933" y="25400"/>
                </a:lnTo>
                <a:lnTo>
                  <a:pt x="787399" y="25400"/>
                </a:lnTo>
                <a:lnTo>
                  <a:pt x="804333" y="25400"/>
                </a:lnTo>
                <a:lnTo>
                  <a:pt x="821266" y="16933"/>
                </a:lnTo>
                <a:lnTo>
                  <a:pt x="829732" y="16933"/>
                </a:lnTo>
                <a:lnTo>
                  <a:pt x="838200" y="16933"/>
                </a:lnTo>
                <a:lnTo>
                  <a:pt x="846666" y="16933"/>
                </a:lnTo>
                <a:lnTo>
                  <a:pt x="863599" y="16933"/>
                </a:lnTo>
                <a:lnTo>
                  <a:pt x="872066" y="16933"/>
                </a:lnTo>
                <a:lnTo>
                  <a:pt x="880533" y="16933"/>
                </a:lnTo>
                <a:lnTo>
                  <a:pt x="897466" y="16933"/>
                </a:lnTo>
                <a:lnTo>
                  <a:pt x="905932" y="16933"/>
                </a:lnTo>
                <a:lnTo>
                  <a:pt x="922866" y="16933"/>
                </a:lnTo>
                <a:lnTo>
                  <a:pt x="931333" y="16933"/>
                </a:lnTo>
                <a:lnTo>
                  <a:pt x="948266" y="16933"/>
                </a:lnTo>
                <a:lnTo>
                  <a:pt x="956733" y="16933"/>
                </a:lnTo>
                <a:lnTo>
                  <a:pt x="965199" y="25400"/>
                </a:lnTo>
                <a:lnTo>
                  <a:pt x="965199" y="25400"/>
                </a:lnTo>
                <a:lnTo>
                  <a:pt x="982132" y="25400"/>
                </a:lnTo>
                <a:lnTo>
                  <a:pt x="982132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73800" y="1701800"/>
            <a:ext cx="3234268" cy="135468"/>
          </a:xfrm>
          <a:custGeom>
            <a:avLst/>
            <a:gdLst/>
            <a:ahLst/>
            <a:cxnLst/>
            <a:rect l="0" t="0" r="0" b="0"/>
            <a:pathLst>
              <a:path w="3234268" h="135468">
                <a:moveTo>
                  <a:pt x="0" y="50800"/>
                </a:move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50800"/>
                </a:lnTo>
                <a:lnTo>
                  <a:pt x="42333" y="50800"/>
                </a:lnTo>
                <a:lnTo>
                  <a:pt x="50800" y="50800"/>
                </a:lnTo>
                <a:lnTo>
                  <a:pt x="76200" y="50800"/>
                </a:lnTo>
                <a:lnTo>
                  <a:pt x="93133" y="42333"/>
                </a:lnTo>
                <a:lnTo>
                  <a:pt x="118533" y="42333"/>
                </a:lnTo>
                <a:lnTo>
                  <a:pt x="135467" y="42333"/>
                </a:lnTo>
                <a:lnTo>
                  <a:pt x="169333" y="33867"/>
                </a:lnTo>
                <a:lnTo>
                  <a:pt x="194733" y="33867"/>
                </a:lnTo>
                <a:lnTo>
                  <a:pt x="220133" y="33867"/>
                </a:lnTo>
                <a:lnTo>
                  <a:pt x="245534" y="33867"/>
                </a:lnTo>
                <a:lnTo>
                  <a:pt x="279400" y="33867"/>
                </a:lnTo>
                <a:lnTo>
                  <a:pt x="321734" y="25400"/>
                </a:lnTo>
                <a:lnTo>
                  <a:pt x="355600" y="25400"/>
                </a:lnTo>
                <a:lnTo>
                  <a:pt x="389466" y="25400"/>
                </a:lnTo>
                <a:lnTo>
                  <a:pt x="431800" y="16933"/>
                </a:lnTo>
                <a:lnTo>
                  <a:pt x="465666" y="16933"/>
                </a:lnTo>
                <a:lnTo>
                  <a:pt x="508000" y="16933"/>
                </a:lnTo>
                <a:lnTo>
                  <a:pt x="558800" y="16933"/>
                </a:lnTo>
                <a:lnTo>
                  <a:pt x="601133" y="8467"/>
                </a:lnTo>
                <a:lnTo>
                  <a:pt x="643467" y="8467"/>
                </a:lnTo>
                <a:lnTo>
                  <a:pt x="694266" y="8467"/>
                </a:lnTo>
                <a:lnTo>
                  <a:pt x="736600" y="8467"/>
                </a:lnTo>
                <a:lnTo>
                  <a:pt x="787400" y="0"/>
                </a:lnTo>
                <a:lnTo>
                  <a:pt x="838200" y="0"/>
                </a:lnTo>
                <a:lnTo>
                  <a:pt x="889000" y="0"/>
                </a:lnTo>
                <a:lnTo>
                  <a:pt x="939800" y="0"/>
                </a:lnTo>
                <a:lnTo>
                  <a:pt x="990600" y="0"/>
                </a:lnTo>
                <a:lnTo>
                  <a:pt x="1041400" y="0"/>
                </a:lnTo>
                <a:lnTo>
                  <a:pt x="1092200" y="0"/>
                </a:lnTo>
                <a:lnTo>
                  <a:pt x="1143000" y="0"/>
                </a:lnTo>
                <a:lnTo>
                  <a:pt x="1193800" y="8467"/>
                </a:lnTo>
                <a:lnTo>
                  <a:pt x="1244600" y="8467"/>
                </a:lnTo>
                <a:lnTo>
                  <a:pt x="1295400" y="8467"/>
                </a:lnTo>
                <a:lnTo>
                  <a:pt x="1346200" y="8467"/>
                </a:lnTo>
                <a:lnTo>
                  <a:pt x="1397000" y="8467"/>
                </a:lnTo>
                <a:lnTo>
                  <a:pt x="1447800" y="16933"/>
                </a:lnTo>
                <a:lnTo>
                  <a:pt x="1498600" y="16933"/>
                </a:lnTo>
                <a:lnTo>
                  <a:pt x="1549400" y="16933"/>
                </a:lnTo>
                <a:lnTo>
                  <a:pt x="1591733" y="25400"/>
                </a:lnTo>
                <a:lnTo>
                  <a:pt x="1642533" y="25400"/>
                </a:lnTo>
                <a:lnTo>
                  <a:pt x="1693334" y="25400"/>
                </a:lnTo>
                <a:lnTo>
                  <a:pt x="1735667" y="33867"/>
                </a:lnTo>
                <a:lnTo>
                  <a:pt x="1786467" y="33867"/>
                </a:lnTo>
                <a:lnTo>
                  <a:pt x="1828800" y="33867"/>
                </a:lnTo>
                <a:lnTo>
                  <a:pt x="1879600" y="42333"/>
                </a:lnTo>
                <a:lnTo>
                  <a:pt x="1921934" y="42333"/>
                </a:lnTo>
                <a:lnTo>
                  <a:pt x="1964267" y="42333"/>
                </a:lnTo>
                <a:lnTo>
                  <a:pt x="2015067" y="42333"/>
                </a:lnTo>
                <a:lnTo>
                  <a:pt x="2057400" y="50800"/>
                </a:lnTo>
                <a:lnTo>
                  <a:pt x="2099733" y="50800"/>
                </a:lnTo>
                <a:lnTo>
                  <a:pt x="2133600" y="42333"/>
                </a:lnTo>
                <a:lnTo>
                  <a:pt x="2175933" y="42333"/>
                </a:lnTo>
                <a:lnTo>
                  <a:pt x="2218266" y="42333"/>
                </a:lnTo>
                <a:lnTo>
                  <a:pt x="2252133" y="42333"/>
                </a:lnTo>
                <a:lnTo>
                  <a:pt x="2302934" y="50800"/>
                </a:lnTo>
                <a:lnTo>
                  <a:pt x="2336800" y="50800"/>
                </a:lnTo>
                <a:lnTo>
                  <a:pt x="2379134" y="50800"/>
                </a:lnTo>
                <a:lnTo>
                  <a:pt x="2421467" y="50800"/>
                </a:lnTo>
                <a:lnTo>
                  <a:pt x="2455334" y="50800"/>
                </a:lnTo>
                <a:lnTo>
                  <a:pt x="2497667" y="59267"/>
                </a:lnTo>
                <a:lnTo>
                  <a:pt x="2531534" y="59267"/>
                </a:lnTo>
                <a:lnTo>
                  <a:pt x="2565400" y="59267"/>
                </a:lnTo>
                <a:lnTo>
                  <a:pt x="2607734" y="59267"/>
                </a:lnTo>
                <a:lnTo>
                  <a:pt x="2641600" y="67733"/>
                </a:lnTo>
                <a:lnTo>
                  <a:pt x="2683934" y="67733"/>
                </a:lnTo>
                <a:lnTo>
                  <a:pt x="2717800" y="67733"/>
                </a:lnTo>
                <a:lnTo>
                  <a:pt x="2751666" y="67733"/>
                </a:lnTo>
                <a:lnTo>
                  <a:pt x="2785533" y="76200"/>
                </a:lnTo>
                <a:lnTo>
                  <a:pt x="2827866" y="76200"/>
                </a:lnTo>
                <a:lnTo>
                  <a:pt x="2861733" y="84667"/>
                </a:lnTo>
                <a:lnTo>
                  <a:pt x="2895600" y="84667"/>
                </a:lnTo>
                <a:lnTo>
                  <a:pt x="2929467" y="93133"/>
                </a:lnTo>
                <a:lnTo>
                  <a:pt x="2954867" y="93133"/>
                </a:lnTo>
                <a:lnTo>
                  <a:pt x="2988734" y="101600"/>
                </a:lnTo>
                <a:lnTo>
                  <a:pt x="3022600" y="110067"/>
                </a:lnTo>
                <a:lnTo>
                  <a:pt x="3056466" y="110067"/>
                </a:lnTo>
                <a:lnTo>
                  <a:pt x="3090333" y="118533"/>
                </a:lnTo>
                <a:lnTo>
                  <a:pt x="3124200" y="118533"/>
                </a:lnTo>
                <a:lnTo>
                  <a:pt x="3158067" y="127000"/>
                </a:lnTo>
                <a:lnTo>
                  <a:pt x="3183467" y="127000"/>
                </a:lnTo>
                <a:lnTo>
                  <a:pt x="3208866" y="135467"/>
                </a:lnTo>
                <a:lnTo>
                  <a:pt x="3208866" y="135467"/>
                </a:lnTo>
                <a:lnTo>
                  <a:pt x="3234267" y="135467"/>
                </a:lnTo>
                <a:lnTo>
                  <a:pt x="3234267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112000" y="1820333"/>
            <a:ext cx="237067" cy="279401"/>
          </a:xfrm>
          <a:custGeom>
            <a:avLst/>
            <a:gdLst/>
            <a:ahLst/>
            <a:cxnLst/>
            <a:rect l="0" t="0" r="0" b="0"/>
            <a:pathLst>
              <a:path w="237067" h="279401">
                <a:moveTo>
                  <a:pt x="127000" y="8467"/>
                </a:move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16934"/>
                </a:lnTo>
                <a:lnTo>
                  <a:pt x="93134" y="16934"/>
                </a:lnTo>
                <a:lnTo>
                  <a:pt x="84666" y="16934"/>
                </a:lnTo>
                <a:lnTo>
                  <a:pt x="76200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4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18534"/>
                </a:lnTo>
                <a:lnTo>
                  <a:pt x="16934" y="118534"/>
                </a:lnTo>
                <a:lnTo>
                  <a:pt x="25400" y="110067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93134"/>
                </a:lnTo>
                <a:lnTo>
                  <a:pt x="67733" y="93134"/>
                </a:lnTo>
                <a:lnTo>
                  <a:pt x="76200" y="84667"/>
                </a:lnTo>
                <a:lnTo>
                  <a:pt x="93134" y="84667"/>
                </a:lnTo>
                <a:lnTo>
                  <a:pt x="101600" y="84667"/>
                </a:lnTo>
                <a:lnTo>
                  <a:pt x="118533" y="93134"/>
                </a:lnTo>
                <a:lnTo>
                  <a:pt x="135467" y="93134"/>
                </a:lnTo>
                <a:lnTo>
                  <a:pt x="152400" y="93134"/>
                </a:lnTo>
                <a:lnTo>
                  <a:pt x="160866" y="101600"/>
                </a:lnTo>
                <a:lnTo>
                  <a:pt x="177800" y="101600"/>
                </a:lnTo>
                <a:lnTo>
                  <a:pt x="194733" y="110067"/>
                </a:lnTo>
                <a:lnTo>
                  <a:pt x="203200" y="118534"/>
                </a:lnTo>
                <a:lnTo>
                  <a:pt x="211667" y="127000"/>
                </a:lnTo>
                <a:lnTo>
                  <a:pt x="220133" y="135467"/>
                </a:lnTo>
                <a:lnTo>
                  <a:pt x="228600" y="143934"/>
                </a:lnTo>
                <a:lnTo>
                  <a:pt x="237066" y="160867"/>
                </a:lnTo>
                <a:lnTo>
                  <a:pt x="237066" y="169334"/>
                </a:lnTo>
                <a:lnTo>
                  <a:pt x="237066" y="186267"/>
                </a:lnTo>
                <a:lnTo>
                  <a:pt x="237066" y="194734"/>
                </a:lnTo>
                <a:lnTo>
                  <a:pt x="228600" y="211667"/>
                </a:lnTo>
                <a:lnTo>
                  <a:pt x="220133" y="220134"/>
                </a:lnTo>
                <a:lnTo>
                  <a:pt x="220133" y="237067"/>
                </a:lnTo>
                <a:lnTo>
                  <a:pt x="211667" y="245534"/>
                </a:lnTo>
                <a:lnTo>
                  <a:pt x="194733" y="254000"/>
                </a:lnTo>
                <a:lnTo>
                  <a:pt x="186267" y="262467"/>
                </a:lnTo>
                <a:lnTo>
                  <a:pt x="169334" y="270934"/>
                </a:lnTo>
                <a:lnTo>
                  <a:pt x="152400" y="270934"/>
                </a:lnTo>
                <a:lnTo>
                  <a:pt x="143933" y="279400"/>
                </a:lnTo>
                <a:lnTo>
                  <a:pt x="127000" y="279400"/>
                </a:lnTo>
                <a:lnTo>
                  <a:pt x="110067" y="279400"/>
                </a:lnTo>
                <a:lnTo>
                  <a:pt x="101600" y="279400"/>
                </a:lnTo>
                <a:lnTo>
                  <a:pt x="84666" y="270934"/>
                </a:lnTo>
                <a:lnTo>
                  <a:pt x="84666" y="270934"/>
                </a:lnTo>
                <a:lnTo>
                  <a:pt x="84666" y="262467"/>
                </a:lnTo>
                <a:lnTo>
                  <a:pt x="84666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501466" y="1879600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135467" y="0"/>
                </a:moveTo>
                <a:lnTo>
                  <a:pt x="127001" y="0"/>
                </a:lnTo>
                <a:lnTo>
                  <a:pt x="127001" y="0"/>
                </a:lnTo>
                <a:lnTo>
                  <a:pt x="127001" y="0"/>
                </a:lnTo>
                <a:lnTo>
                  <a:pt x="127001" y="0"/>
                </a:lnTo>
                <a:lnTo>
                  <a:pt x="127001" y="8467"/>
                </a:lnTo>
                <a:lnTo>
                  <a:pt x="127001" y="8467"/>
                </a:lnTo>
                <a:lnTo>
                  <a:pt x="118534" y="16933"/>
                </a:lnTo>
                <a:lnTo>
                  <a:pt x="110067" y="33867"/>
                </a:lnTo>
                <a:lnTo>
                  <a:pt x="101601" y="42333"/>
                </a:lnTo>
                <a:lnTo>
                  <a:pt x="93134" y="59267"/>
                </a:lnTo>
                <a:lnTo>
                  <a:pt x="84668" y="84667"/>
                </a:lnTo>
                <a:lnTo>
                  <a:pt x="76200" y="101600"/>
                </a:lnTo>
                <a:lnTo>
                  <a:pt x="59267" y="127000"/>
                </a:lnTo>
                <a:lnTo>
                  <a:pt x="50801" y="152400"/>
                </a:lnTo>
                <a:lnTo>
                  <a:pt x="33867" y="177800"/>
                </a:lnTo>
                <a:lnTo>
                  <a:pt x="25401" y="194733"/>
                </a:lnTo>
                <a:lnTo>
                  <a:pt x="16934" y="211667"/>
                </a:lnTo>
                <a:lnTo>
                  <a:pt x="8468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501466" y="1913467"/>
            <a:ext cx="203202" cy="186267"/>
          </a:xfrm>
          <a:custGeom>
            <a:avLst/>
            <a:gdLst/>
            <a:ahLst/>
            <a:cxnLst/>
            <a:rect l="0" t="0" r="0" b="0"/>
            <a:pathLst>
              <a:path w="203202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16934" y="16933"/>
                </a:lnTo>
                <a:lnTo>
                  <a:pt x="25401" y="25400"/>
                </a:lnTo>
                <a:lnTo>
                  <a:pt x="33867" y="33866"/>
                </a:lnTo>
                <a:lnTo>
                  <a:pt x="42334" y="50800"/>
                </a:lnTo>
                <a:lnTo>
                  <a:pt x="50801" y="59266"/>
                </a:lnTo>
                <a:lnTo>
                  <a:pt x="67734" y="76200"/>
                </a:lnTo>
                <a:lnTo>
                  <a:pt x="84668" y="93133"/>
                </a:lnTo>
                <a:lnTo>
                  <a:pt x="101601" y="110066"/>
                </a:lnTo>
                <a:lnTo>
                  <a:pt x="110067" y="127000"/>
                </a:lnTo>
                <a:lnTo>
                  <a:pt x="127001" y="135466"/>
                </a:lnTo>
                <a:lnTo>
                  <a:pt x="135467" y="152400"/>
                </a:lnTo>
                <a:lnTo>
                  <a:pt x="152400" y="160866"/>
                </a:lnTo>
                <a:lnTo>
                  <a:pt x="160868" y="169333"/>
                </a:lnTo>
                <a:lnTo>
                  <a:pt x="177801" y="186266"/>
                </a:lnTo>
                <a:lnTo>
                  <a:pt x="186267" y="186266"/>
                </a:lnTo>
                <a:lnTo>
                  <a:pt x="194734" y="186266"/>
                </a:lnTo>
                <a:lnTo>
                  <a:pt x="194734" y="186266"/>
                </a:lnTo>
                <a:lnTo>
                  <a:pt x="203201" y="186266"/>
                </a:lnTo>
                <a:lnTo>
                  <a:pt x="203201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857067" y="1989667"/>
            <a:ext cx="228601" cy="8467"/>
          </a:xfrm>
          <a:custGeom>
            <a:avLst/>
            <a:gdLst/>
            <a:ahLst/>
            <a:cxnLst/>
            <a:rect l="0" t="0" r="0" b="0"/>
            <a:pathLst>
              <a:path w="228601" h="8467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599" y="0"/>
                </a:lnTo>
                <a:lnTo>
                  <a:pt x="118533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77799" y="8466"/>
                </a:lnTo>
                <a:lnTo>
                  <a:pt x="203200" y="8466"/>
                </a:lnTo>
                <a:lnTo>
                  <a:pt x="211666" y="8466"/>
                </a:lnTo>
                <a:lnTo>
                  <a:pt x="220133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88867" y="1888067"/>
            <a:ext cx="42334" cy="245534"/>
          </a:xfrm>
          <a:custGeom>
            <a:avLst/>
            <a:gdLst/>
            <a:ahLst/>
            <a:cxnLst/>
            <a:rect l="0" t="0" r="0" b="0"/>
            <a:pathLst>
              <a:path w="42334" h="245534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11666"/>
                </a:lnTo>
                <a:lnTo>
                  <a:pt x="25400" y="228600"/>
                </a:lnTo>
                <a:lnTo>
                  <a:pt x="25400" y="237066"/>
                </a:lnTo>
                <a:lnTo>
                  <a:pt x="33866" y="245533"/>
                </a:lnTo>
                <a:lnTo>
                  <a:pt x="33866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458200" y="1930400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8467"/>
                </a:lnTo>
                <a:lnTo>
                  <a:pt x="42334" y="16933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16933" y="169333"/>
                </a:lnTo>
                <a:lnTo>
                  <a:pt x="33866" y="186267"/>
                </a:lnTo>
                <a:lnTo>
                  <a:pt x="42334" y="194733"/>
                </a:lnTo>
                <a:lnTo>
                  <a:pt x="59267" y="194733"/>
                </a:lnTo>
                <a:lnTo>
                  <a:pt x="76200" y="203200"/>
                </a:lnTo>
                <a:lnTo>
                  <a:pt x="93133" y="203200"/>
                </a:lnTo>
                <a:lnTo>
                  <a:pt x="110066" y="194733"/>
                </a:lnTo>
                <a:lnTo>
                  <a:pt x="127000" y="186267"/>
                </a:lnTo>
                <a:lnTo>
                  <a:pt x="135467" y="186267"/>
                </a:lnTo>
                <a:lnTo>
                  <a:pt x="152400" y="177800"/>
                </a:lnTo>
                <a:lnTo>
                  <a:pt x="160867" y="169333"/>
                </a:lnTo>
                <a:lnTo>
                  <a:pt x="169333" y="152400"/>
                </a:lnTo>
                <a:lnTo>
                  <a:pt x="177800" y="135467"/>
                </a:lnTo>
                <a:lnTo>
                  <a:pt x="177800" y="118533"/>
                </a:lnTo>
                <a:lnTo>
                  <a:pt x="177800" y="101600"/>
                </a:lnTo>
                <a:lnTo>
                  <a:pt x="169333" y="84667"/>
                </a:lnTo>
                <a:lnTo>
                  <a:pt x="169333" y="67733"/>
                </a:lnTo>
                <a:lnTo>
                  <a:pt x="152400" y="50800"/>
                </a:lnTo>
                <a:lnTo>
                  <a:pt x="143933" y="42333"/>
                </a:lnTo>
                <a:lnTo>
                  <a:pt x="127000" y="33867"/>
                </a:lnTo>
                <a:lnTo>
                  <a:pt x="110066" y="25400"/>
                </a:lnTo>
                <a:lnTo>
                  <a:pt x="93133" y="16933"/>
                </a:lnTo>
                <a:lnTo>
                  <a:pt x="76200" y="8467"/>
                </a:lnTo>
                <a:lnTo>
                  <a:pt x="50800" y="8467"/>
                </a:lnTo>
                <a:lnTo>
                  <a:pt x="33866" y="8467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07200" y="2226733"/>
            <a:ext cx="2099734" cy="67735"/>
          </a:xfrm>
          <a:custGeom>
            <a:avLst/>
            <a:gdLst/>
            <a:ahLst/>
            <a:cxnLst/>
            <a:rect l="0" t="0" r="0" b="0"/>
            <a:pathLst>
              <a:path w="2099734" h="67735">
                <a:moveTo>
                  <a:pt x="0" y="42334"/>
                </a:moveTo>
                <a:lnTo>
                  <a:pt x="8466" y="42334"/>
                </a:lnTo>
                <a:lnTo>
                  <a:pt x="16934" y="33867"/>
                </a:lnTo>
                <a:lnTo>
                  <a:pt x="33867" y="33867"/>
                </a:lnTo>
                <a:lnTo>
                  <a:pt x="50800" y="25400"/>
                </a:lnTo>
                <a:lnTo>
                  <a:pt x="76200" y="25400"/>
                </a:lnTo>
                <a:lnTo>
                  <a:pt x="101600" y="16934"/>
                </a:lnTo>
                <a:lnTo>
                  <a:pt x="135467" y="16934"/>
                </a:lnTo>
                <a:lnTo>
                  <a:pt x="169334" y="16934"/>
                </a:lnTo>
                <a:lnTo>
                  <a:pt x="194733" y="16934"/>
                </a:lnTo>
                <a:lnTo>
                  <a:pt x="228600" y="8467"/>
                </a:lnTo>
                <a:lnTo>
                  <a:pt x="262467" y="8467"/>
                </a:lnTo>
                <a:lnTo>
                  <a:pt x="296333" y="8467"/>
                </a:lnTo>
                <a:lnTo>
                  <a:pt x="330200" y="8467"/>
                </a:lnTo>
                <a:lnTo>
                  <a:pt x="364067" y="8467"/>
                </a:lnTo>
                <a:lnTo>
                  <a:pt x="397934" y="0"/>
                </a:lnTo>
                <a:lnTo>
                  <a:pt x="440267" y="0"/>
                </a:lnTo>
                <a:lnTo>
                  <a:pt x="474134" y="0"/>
                </a:lnTo>
                <a:lnTo>
                  <a:pt x="516467" y="0"/>
                </a:lnTo>
                <a:lnTo>
                  <a:pt x="558800" y="0"/>
                </a:lnTo>
                <a:lnTo>
                  <a:pt x="601133" y="0"/>
                </a:lnTo>
                <a:lnTo>
                  <a:pt x="643467" y="0"/>
                </a:lnTo>
                <a:lnTo>
                  <a:pt x="685800" y="0"/>
                </a:lnTo>
                <a:lnTo>
                  <a:pt x="728133" y="0"/>
                </a:lnTo>
                <a:lnTo>
                  <a:pt x="770466" y="0"/>
                </a:lnTo>
                <a:lnTo>
                  <a:pt x="821267" y="0"/>
                </a:lnTo>
                <a:lnTo>
                  <a:pt x="855134" y="0"/>
                </a:lnTo>
                <a:lnTo>
                  <a:pt x="897467" y="0"/>
                </a:lnTo>
                <a:lnTo>
                  <a:pt x="948267" y="0"/>
                </a:lnTo>
                <a:lnTo>
                  <a:pt x="990600" y="0"/>
                </a:lnTo>
                <a:lnTo>
                  <a:pt x="1032933" y="0"/>
                </a:lnTo>
                <a:lnTo>
                  <a:pt x="1075266" y="0"/>
                </a:lnTo>
                <a:lnTo>
                  <a:pt x="1126067" y="0"/>
                </a:lnTo>
                <a:lnTo>
                  <a:pt x="1168400" y="8467"/>
                </a:lnTo>
                <a:lnTo>
                  <a:pt x="1219200" y="8467"/>
                </a:lnTo>
                <a:lnTo>
                  <a:pt x="1261533" y="16934"/>
                </a:lnTo>
                <a:lnTo>
                  <a:pt x="1312334" y="16934"/>
                </a:lnTo>
                <a:lnTo>
                  <a:pt x="1354667" y="25400"/>
                </a:lnTo>
                <a:lnTo>
                  <a:pt x="1397000" y="25400"/>
                </a:lnTo>
                <a:lnTo>
                  <a:pt x="1439333" y="25400"/>
                </a:lnTo>
                <a:lnTo>
                  <a:pt x="1481667" y="33867"/>
                </a:lnTo>
                <a:lnTo>
                  <a:pt x="1524000" y="33867"/>
                </a:lnTo>
                <a:lnTo>
                  <a:pt x="1557867" y="33867"/>
                </a:lnTo>
                <a:lnTo>
                  <a:pt x="1600200" y="42334"/>
                </a:lnTo>
                <a:lnTo>
                  <a:pt x="1642533" y="42334"/>
                </a:lnTo>
                <a:lnTo>
                  <a:pt x="1684866" y="42334"/>
                </a:lnTo>
                <a:lnTo>
                  <a:pt x="1718733" y="42334"/>
                </a:lnTo>
                <a:lnTo>
                  <a:pt x="1752600" y="42334"/>
                </a:lnTo>
                <a:lnTo>
                  <a:pt x="1786467" y="50800"/>
                </a:lnTo>
                <a:lnTo>
                  <a:pt x="1820333" y="50800"/>
                </a:lnTo>
                <a:lnTo>
                  <a:pt x="1854200" y="50800"/>
                </a:lnTo>
                <a:lnTo>
                  <a:pt x="1888067" y="59267"/>
                </a:lnTo>
                <a:lnTo>
                  <a:pt x="1921934" y="59267"/>
                </a:lnTo>
                <a:lnTo>
                  <a:pt x="1947333" y="59267"/>
                </a:lnTo>
                <a:lnTo>
                  <a:pt x="1972733" y="59267"/>
                </a:lnTo>
                <a:lnTo>
                  <a:pt x="1998134" y="67734"/>
                </a:lnTo>
                <a:lnTo>
                  <a:pt x="2023533" y="67734"/>
                </a:lnTo>
                <a:lnTo>
                  <a:pt x="2048933" y="67734"/>
                </a:lnTo>
                <a:lnTo>
                  <a:pt x="2074334" y="67734"/>
                </a:lnTo>
                <a:lnTo>
                  <a:pt x="2082800" y="67734"/>
                </a:lnTo>
                <a:lnTo>
                  <a:pt x="2082800" y="67734"/>
                </a:lnTo>
                <a:lnTo>
                  <a:pt x="2099733" y="67734"/>
                </a:lnTo>
                <a:lnTo>
                  <a:pt x="2099733" y="67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069667" y="2353733"/>
            <a:ext cx="25401" cy="347135"/>
          </a:xfrm>
          <a:custGeom>
            <a:avLst/>
            <a:gdLst/>
            <a:ahLst/>
            <a:cxnLst/>
            <a:rect l="0" t="0" r="0" b="0"/>
            <a:pathLst>
              <a:path w="25401" h="347135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21734"/>
                </a:lnTo>
                <a:lnTo>
                  <a:pt x="16933" y="330200"/>
                </a:lnTo>
                <a:lnTo>
                  <a:pt x="16933" y="338667"/>
                </a:lnTo>
                <a:lnTo>
                  <a:pt x="16933" y="347134"/>
                </a:lnTo>
                <a:lnTo>
                  <a:pt x="16933" y="347134"/>
                </a:lnTo>
                <a:lnTo>
                  <a:pt x="25400" y="347134"/>
                </a:lnTo>
                <a:lnTo>
                  <a:pt x="25400" y="347134"/>
                </a:lnTo>
                <a:lnTo>
                  <a:pt x="25400" y="338667"/>
                </a:lnTo>
                <a:lnTo>
                  <a:pt x="2540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205134" y="2413000"/>
            <a:ext cx="135467" cy="262468"/>
          </a:xfrm>
          <a:custGeom>
            <a:avLst/>
            <a:gdLst/>
            <a:ahLst/>
            <a:cxnLst/>
            <a:rect l="0" t="0" r="0" b="0"/>
            <a:pathLst>
              <a:path w="135467" h="262468">
                <a:moveTo>
                  <a:pt x="42333" y="0"/>
                </a:moveTo>
                <a:lnTo>
                  <a:pt x="42333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25399" y="8467"/>
                </a:lnTo>
                <a:lnTo>
                  <a:pt x="25399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8466" y="194733"/>
                </a:lnTo>
                <a:lnTo>
                  <a:pt x="8466" y="220133"/>
                </a:lnTo>
                <a:lnTo>
                  <a:pt x="16933" y="228600"/>
                </a:lnTo>
                <a:lnTo>
                  <a:pt x="25399" y="245533"/>
                </a:lnTo>
                <a:lnTo>
                  <a:pt x="33866" y="245533"/>
                </a:lnTo>
                <a:lnTo>
                  <a:pt x="42333" y="262467"/>
                </a:lnTo>
                <a:lnTo>
                  <a:pt x="50799" y="262467"/>
                </a:lnTo>
                <a:lnTo>
                  <a:pt x="67732" y="262467"/>
                </a:lnTo>
                <a:lnTo>
                  <a:pt x="84666" y="262467"/>
                </a:lnTo>
                <a:lnTo>
                  <a:pt x="101599" y="262467"/>
                </a:lnTo>
                <a:lnTo>
                  <a:pt x="110066" y="262467"/>
                </a:lnTo>
                <a:lnTo>
                  <a:pt x="118533" y="245533"/>
                </a:lnTo>
                <a:lnTo>
                  <a:pt x="126999" y="237067"/>
                </a:lnTo>
                <a:lnTo>
                  <a:pt x="135466" y="228600"/>
                </a:lnTo>
                <a:lnTo>
                  <a:pt x="135466" y="211667"/>
                </a:lnTo>
                <a:lnTo>
                  <a:pt x="135466" y="194733"/>
                </a:lnTo>
                <a:lnTo>
                  <a:pt x="135466" y="169333"/>
                </a:lnTo>
                <a:lnTo>
                  <a:pt x="135466" y="152400"/>
                </a:lnTo>
                <a:lnTo>
                  <a:pt x="126999" y="127000"/>
                </a:lnTo>
                <a:lnTo>
                  <a:pt x="110066" y="110067"/>
                </a:lnTo>
                <a:lnTo>
                  <a:pt x="101599" y="93133"/>
                </a:lnTo>
                <a:lnTo>
                  <a:pt x="93133" y="76200"/>
                </a:lnTo>
                <a:lnTo>
                  <a:pt x="76200" y="59267"/>
                </a:lnTo>
                <a:lnTo>
                  <a:pt x="67732" y="50800"/>
                </a:lnTo>
                <a:lnTo>
                  <a:pt x="50799" y="42333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50799" y="25400"/>
                </a:lnTo>
                <a:lnTo>
                  <a:pt x="50799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493000" y="2472267"/>
            <a:ext cx="110068" cy="220134"/>
          </a:xfrm>
          <a:custGeom>
            <a:avLst/>
            <a:gdLst/>
            <a:ahLst/>
            <a:cxnLst/>
            <a:rect l="0" t="0" r="0" b="0"/>
            <a:pathLst>
              <a:path w="110068" h="220134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4" y="33866"/>
                </a:lnTo>
                <a:lnTo>
                  <a:pt x="84666" y="50800"/>
                </a:lnTo>
                <a:lnTo>
                  <a:pt x="67733" y="76200"/>
                </a:lnTo>
                <a:lnTo>
                  <a:pt x="59267" y="93133"/>
                </a:lnTo>
                <a:lnTo>
                  <a:pt x="42333" y="118533"/>
                </a:lnTo>
                <a:lnTo>
                  <a:pt x="33867" y="143933"/>
                </a:lnTo>
                <a:lnTo>
                  <a:pt x="25400" y="169333"/>
                </a:lnTo>
                <a:lnTo>
                  <a:pt x="16934" y="186266"/>
                </a:lnTo>
                <a:lnTo>
                  <a:pt x="8466" y="203200"/>
                </a:lnTo>
                <a:lnTo>
                  <a:pt x="8466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493000" y="2446867"/>
            <a:ext cx="143934" cy="228601"/>
          </a:xfrm>
          <a:custGeom>
            <a:avLst/>
            <a:gdLst/>
            <a:ahLst/>
            <a:cxnLst/>
            <a:rect l="0" t="0" r="0" b="0"/>
            <a:pathLst>
              <a:path w="143934" h="228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7" y="84666"/>
                </a:lnTo>
                <a:lnTo>
                  <a:pt x="67733" y="101600"/>
                </a:lnTo>
                <a:lnTo>
                  <a:pt x="76200" y="118533"/>
                </a:lnTo>
                <a:lnTo>
                  <a:pt x="84666" y="143933"/>
                </a:lnTo>
                <a:lnTo>
                  <a:pt x="93134" y="160866"/>
                </a:lnTo>
                <a:lnTo>
                  <a:pt x="101600" y="177800"/>
                </a:lnTo>
                <a:lnTo>
                  <a:pt x="110067" y="203200"/>
                </a:lnTo>
                <a:lnTo>
                  <a:pt x="110067" y="211666"/>
                </a:lnTo>
                <a:lnTo>
                  <a:pt x="118533" y="220133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43933" y="228600"/>
                </a:lnTo>
                <a:lnTo>
                  <a:pt x="1439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696200" y="2302933"/>
            <a:ext cx="143934" cy="203201"/>
          </a:xfrm>
          <a:custGeom>
            <a:avLst/>
            <a:gdLst/>
            <a:ahLst/>
            <a:cxnLst/>
            <a:rect l="0" t="0" r="0" b="0"/>
            <a:pathLst>
              <a:path w="143934" h="203201">
                <a:moveTo>
                  <a:pt x="16933" y="25400"/>
                </a:moveTo>
                <a:lnTo>
                  <a:pt x="16933" y="25400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76200" y="33867"/>
                </a:lnTo>
                <a:lnTo>
                  <a:pt x="84667" y="42334"/>
                </a:lnTo>
                <a:lnTo>
                  <a:pt x="93133" y="59267"/>
                </a:lnTo>
                <a:lnTo>
                  <a:pt x="101600" y="76200"/>
                </a:lnTo>
                <a:lnTo>
                  <a:pt x="101600" y="93134"/>
                </a:lnTo>
                <a:lnTo>
                  <a:pt x="93133" y="110067"/>
                </a:lnTo>
                <a:lnTo>
                  <a:pt x="93133" y="127000"/>
                </a:lnTo>
                <a:lnTo>
                  <a:pt x="84667" y="135467"/>
                </a:lnTo>
                <a:lnTo>
                  <a:pt x="76200" y="152400"/>
                </a:lnTo>
                <a:lnTo>
                  <a:pt x="67733" y="160867"/>
                </a:lnTo>
                <a:lnTo>
                  <a:pt x="59267" y="169334"/>
                </a:lnTo>
                <a:lnTo>
                  <a:pt x="50800" y="177800"/>
                </a:lnTo>
                <a:lnTo>
                  <a:pt x="42334" y="177800"/>
                </a:lnTo>
                <a:lnTo>
                  <a:pt x="25400" y="186267"/>
                </a:lnTo>
                <a:lnTo>
                  <a:pt x="16933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0" y="152400"/>
                </a:lnTo>
                <a:lnTo>
                  <a:pt x="8467" y="143934"/>
                </a:lnTo>
                <a:lnTo>
                  <a:pt x="16933" y="143934"/>
                </a:lnTo>
                <a:lnTo>
                  <a:pt x="16933" y="135467"/>
                </a:lnTo>
                <a:lnTo>
                  <a:pt x="33866" y="127000"/>
                </a:lnTo>
                <a:lnTo>
                  <a:pt x="42334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84667" y="135467"/>
                </a:lnTo>
                <a:lnTo>
                  <a:pt x="93133" y="135467"/>
                </a:lnTo>
                <a:lnTo>
                  <a:pt x="101600" y="143934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118534" y="160867"/>
                </a:lnTo>
                <a:lnTo>
                  <a:pt x="118534" y="169334"/>
                </a:lnTo>
                <a:lnTo>
                  <a:pt x="127000" y="177800"/>
                </a:lnTo>
                <a:lnTo>
                  <a:pt x="127000" y="186267"/>
                </a:lnTo>
                <a:lnTo>
                  <a:pt x="127000" y="194734"/>
                </a:lnTo>
                <a:lnTo>
                  <a:pt x="135467" y="194734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35467" y="203200"/>
                </a:lnTo>
                <a:lnTo>
                  <a:pt x="1354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009467" y="2413000"/>
            <a:ext cx="8467" cy="287868"/>
          </a:xfrm>
          <a:custGeom>
            <a:avLst/>
            <a:gdLst/>
            <a:ahLst/>
            <a:cxnLst/>
            <a:rect l="0" t="0" r="0" b="0"/>
            <a:pathLst>
              <a:path w="8467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916333" y="2548467"/>
            <a:ext cx="220135" cy="16934"/>
          </a:xfrm>
          <a:custGeom>
            <a:avLst/>
            <a:gdLst/>
            <a:ahLst/>
            <a:cxnLst/>
            <a:rect l="0" t="0" r="0" b="0"/>
            <a:pathLst>
              <a:path w="220135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8466"/>
                </a:lnTo>
                <a:lnTo>
                  <a:pt x="143934" y="8466"/>
                </a:lnTo>
                <a:lnTo>
                  <a:pt x="160867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1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8466"/>
                </a:lnTo>
                <a:lnTo>
                  <a:pt x="220134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288867" y="2429933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67733" y="42334"/>
                </a:moveTo>
                <a:lnTo>
                  <a:pt x="67733" y="42334"/>
                </a:lnTo>
                <a:lnTo>
                  <a:pt x="67733" y="42334"/>
                </a:lnTo>
                <a:lnTo>
                  <a:pt x="67733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16934"/>
                </a:lnTo>
                <a:lnTo>
                  <a:pt x="84666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8467"/>
                </a:lnTo>
                <a:lnTo>
                  <a:pt x="160866" y="16934"/>
                </a:lnTo>
                <a:lnTo>
                  <a:pt x="169333" y="33867"/>
                </a:lnTo>
                <a:lnTo>
                  <a:pt x="177800" y="50800"/>
                </a:lnTo>
                <a:lnTo>
                  <a:pt x="177800" y="76200"/>
                </a:lnTo>
                <a:lnTo>
                  <a:pt x="177800" y="101600"/>
                </a:lnTo>
                <a:lnTo>
                  <a:pt x="177800" y="127000"/>
                </a:lnTo>
                <a:lnTo>
                  <a:pt x="169333" y="152400"/>
                </a:lnTo>
                <a:lnTo>
                  <a:pt x="160866" y="177800"/>
                </a:lnTo>
                <a:lnTo>
                  <a:pt x="152400" y="194734"/>
                </a:lnTo>
                <a:lnTo>
                  <a:pt x="135467" y="220134"/>
                </a:lnTo>
                <a:lnTo>
                  <a:pt x="126999" y="237067"/>
                </a:lnTo>
                <a:lnTo>
                  <a:pt x="110066" y="254000"/>
                </a:lnTo>
                <a:lnTo>
                  <a:pt x="93133" y="262467"/>
                </a:lnTo>
                <a:lnTo>
                  <a:pt x="76200" y="270934"/>
                </a:lnTo>
                <a:lnTo>
                  <a:pt x="67733" y="279400"/>
                </a:lnTo>
                <a:lnTo>
                  <a:pt x="50799" y="279400"/>
                </a:lnTo>
                <a:lnTo>
                  <a:pt x="42333" y="279400"/>
                </a:lnTo>
                <a:lnTo>
                  <a:pt x="25400" y="279400"/>
                </a:lnTo>
                <a:lnTo>
                  <a:pt x="16933" y="270934"/>
                </a:lnTo>
                <a:lnTo>
                  <a:pt x="8466" y="254000"/>
                </a:lnTo>
                <a:lnTo>
                  <a:pt x="0" y="245534"/>
                </a:lnTo>
                <a:lnTo>
                  <a:pt x="0" y="220134"/>
                </a:lnTo>
                <a:lnTo>
                  <a:pt x="0" y="203200"/>
                </a:lnTo>
                <a:lnTo>
                  <a:pt x="8466" y="186267"/>
                </a:lnTo>
                <a:lnTo>
                  <a:pt x="16933" y="169334"/>
                </a:lnTo>
                <a:lnTo>
                  <a:pt x="25400" y="160867"/>
                </a:lnTo>
                <a:lnTo>
                  <a:pt x="42333" y="160867"/>
                </a:lnTo>
                <a:lnTo>
                  <a:pt x="59267" y="152400"/>
                </a:lnTo>
                <a:lnTo>
                  <a:pt x="76200" y="152400"/>
                </a:lnTo>
                <a:lnTo>
                  <a:pt x="101600" y="152400"/>
                </a:lnTo>
                <a:lnTo>
                  <a:pt x="118533" y="160867"/>
                </a:lnTo>
                <a:lnTo>
                  <a:pt x="135467" y="169334"/>
                </a:lnTo>
                <a:lnTo>
                  <a:pt x="152400" y="177800"/>
                </a:lnTo>
                <a:lnTo>
                  <a:pt x="160866" y="186267"/>
                </a:lnTo>
                <a:lnTo>
                  <a:pt x="169333" y="203200"/>
                </a:lnTo>
                <a:lnTo>
                  <a:pt x="177800" y="220134"/>
                </a:lnTo>
                <a:lnTo>
                  <a:pt x="177800" y="237067"/>
                </a:lnTo>
                <a:lnTo>
                  <a:pt x="186266" y="245534"/>
                </a:lnTo>
                <a:lnTo>
                  <a:pt x="186266" y="262467"/>
                </a:lnTo>
                <a:lnTo>
                  <a:pt x="186266" y="270934"/>
                </a:lnTo>
                <a:lnTo>
                  <a:pt x="186266" y="270934"/>
                </a:lnTo>
                <a:lnTo>
                  <a:pt x="186266" y="270934"/>
                </a:lnTo>
                <a:lnTo>
                  <a:pt x="186266" y="270934"/>
                </a:lnTo>
                <a:lnTo>
                  <a:pt x="186266" y="270934"/>
                </a:lnTo>
                <a:lnTo>
                  <a:pt x="194733" y="270934"/>
                </a:lnTo>
                <a:lnTo>
                  <a:pt x="194733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568266" y="2446867"/>
            <a:ext cx="127002" cy="279401"/>
          </a:xfrm>
          <a:custGeom>
            <a:avLst/>
            <a:gdLst/>
            <a:ahLst/>
            <a:cxnLst/>
            <a:rect l="0" t="0" r="0" b="0"/>
            <a:pathLst>
              <a:path w="127002" h="279401">
                <a:moveTo>
                  <a:pt x="33867" y="16933"/>
                </a:moveTo>
                <a:lnTo>
                  <a:pt x="33867" y="16933"/>
                </a:lnTo>
                <a:lnTo>
                  <a:pt x="33867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8468" y="67733"/>
                </a:lnTo>
                <a:lnTo>
                  <a:pt x="8468" y="84666"/>
                </a:lnTo>
                <a:lnTo>
                  <a:pt x="8468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8" y="220133"/>
                </a:lnTo>
                <a:lnTo>
                  <a:pt x="16934" y="237066"/>
                </a:lnTo>
                <a:lnTo>
                  <a:pt x="25401" y="254000"/>
                </a:lnTo>
                <a:lnTo>
                  <a:pt x="33867" y="262466"/>
                </a:lnTo>
                <a:lnTo>
                  <a:pt x="50801" y="270933"/>
                </a:lnTo>
                <a:lnTo>
                  <a:pt x="59267" y="279400"/>
                </a:lnTo>
                <a:lnTo>
                  <a:pt x="67734" y="279400"/>
                </a:lnTo>
                <a:lnTo>
                  <a:pt x="76200" y="279400"/>
                </a:lnTo>
                <a:lnTo>
                  <a:pt x="93134" y="270933"/>
                </a:lnTo>
                <a:lnTo>
                  <a:pt x="101601" y="262466"/>
                </a:lnTo>
                <a:lnTo>
                  <a:pt x="110067" y="254000"/>
                </a:lnTo>
                <a:lnTo>
                  <a:pt x="118534" y="245533"/>
                </a:lnTo>
                <a:lnTo>
                  <a:pt x="118534" y="228600"/>
                </a:lnTo>
                <a:lnTo>
                  <a:pt x="118534" y="211666"/>
                </a:lnTo>
                <a:lnTo>
                  <a:pt x="127001" y="186266"/>
                </a:lnTo>
                <a:lnTo>
                  <a:pt x="127001" y="169333"/>
                </a:lnTo>
                <a:lnTo>
                  <a:pt x="118534" y="143933"/>
                </a:lnTo>
                <a:lnTo>
                  <a:pt x="118534" y="118533"/>
                </a:lnTo>
                <a:lnTo>
                  <a:pt x="118534" y="101600"/>
                </a:lnTo>
                <a:lnTo>
                  <a:pt x="110067" y="76200"/>
                </a:lnTo>
                <a:lnTo>
                  <a:pt x="101601" y="50800"/>
                </a:lnTo>
                <a:lnTo>
                  <a:pt x="93134" y="33866"/>
                </a:lnTo>
                <a:lnTo>
                  <a:pt x="76200" y="16933"/>
                </a:lnTo>
                <a:lnTo>
                  <a:pt x="67734" y="8466"/>
                </a:lnTo>
                <a:lnTo>
                  <a:pt x="59267" y="8466"/>
                </a:lnTo>
                <a:lnTo>
                  <a:pt x="50801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25401" y="16933"/>
                </a:lnTo>
                <a:lnTo>
                  <a:pt x="25401" y="16933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788400" y="2446867"/>
            <a:ext cx="169335" cy="304801"/>
          </a:xfrm>
          <a:custGeom>
            <a:avLst/>
            <a:gdLst/>
            <a:ahLst/>
            <a:cxnLst/>
            <a:rect l="0" t="0" r="0" b="0"/>
            <a:pathLst>
              <a:path w="169335" h="304801">
                <a:moveTo>
                  <a:pt x="169334" y="0"/>
                </a:moveTo>
                <a:lnTo>
                  <a:pt x="169334" y="0"/>
                </a:lnTo>
                <a:lnTo>
                  <a:pt x="169334" y="0"/>
                </a:lnTo>
                <a:lnTo>
                  <a:pt x="160866" y="8466"/>
                </a:lnTo>
                <a:lnTo>
                  <a:pt x="160866" y="16933"/>
                </a:lnTo>
                <a:lnTo>
                  <a:pt x="152400" y="25400"/>
                </a:lnTo>
                <a:lnTo>
                  <a:pt x="143933" y="42333"/>
                </a:lnTo>
                <a:lnTo>
                  <a:pt x="127000" y="67733"/>
                </a:lnTo>
                <a:lnTo>
                  <a:pt x="118533" y="84666"/>
                </a:lnTo>
                <a:lnTo>
                  <a:pt x="101600" y="110066"/>
                </a:lnTo>
                <a:lnTo>
                  <a:pt x="84666" y="143933"/>
                </a:lnTo>
                <a:lnTo>
                  <a:pt x="67733" y="169333"/>
                </a:lnTo>
                <a:lnTo>
                  <a:pt x="50800" y="194733"/>
                </a:lnTo>
                <a:lnTo>
                  <a:pt x="42333" y="228600"/>
                </a:lnTo>
                <a:lnTo>
                  <a:pt x="25400" y="245533"/>
                </a:lnTo>
                <a:lnTo>
                  <a:pt x="16934" y="270933"/>
                </a:lnTo>
                <a:lnTo>
                  <a:pt x="8466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813800" y="2506133"/>
            <a:ext cx="160868" cy="220135"/>
          </a:xfrm>
          <a:custGeom>
            <a:avLst/>
            <a:gdLst/>
            <a:ahLst/>
            <a:cxnLst/>
            <a:rect l="0" t="0" r="0" b="0"/>
            <a:pathLst>
              <a:path w="160868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7" y="42334"/>
                </a:lnTo>
                <a:lnTo>
                  <a:pt x="50800" y="59267"/>
                </a:lnTo>
                <a:lnTo>
                  <a:pt x="67734" y="76200"/>
                </a:lnTo>
                <a:lnTo>
                  <a:pt x="84667" y="101600"/>
                </a:lnTo>
                <a:lnTo>
                  <a:pt x="93133" y="127000"/>
                </a:lnTo>
                <a:lnTo>
                  <a:pt x="118533" y="152400"/>
                </a:lnTo>
                <a:lnTo>
                  <a:pt x="127000" y="169334"/>
                </a:lnTo>
                <a:lnTo>
                  <a:pt x="135466" y="194734"/>
                </a:lnTo>
                <a:lnTo>
                  <a:pt x="143934" y="203200"/>
                </a:lnTo>
                <a:lnTo>
                  <a:pt x="152400" y="211667"/>
                </a:lnTo>
                <a:lnTo>
                  <a:pt x="152400" y="220134"/>
                </a:lnTo>
                <a:lnTo>
                  <a:pt x="152400" y="220134"/>
                </a:lnTo>
                <a:lnTo>
                  <a:pt x="160867" y="211667"/>
                </a:lnTo>
                <a:lnTo>
                  <a:pt x="1608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864600" y="2294467"/>
            <a:ext cx="279401" cy="25401"/>
          </a:xfrm>
          <a:custGeom>
            <a:avLst/>
            <a:gdLst/>
            <a:ahLst/>
            <a:cxnLst/>
            <a:rect l="0" t="0" r="0" b="0"/>
            <a:pathLst>
              <a:path w="279401" h="25401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60866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28600" y="8466"/>
                </a:lnTo>
                <a:lnTo>
                  <a:pt x="237066" y="8466"/>
                </a:lnTo>
                <a:lnTo>
                  <a:pt x="245534" y="8466"/>
                </a:lnTo>
                <a:lnTo>
                  <a:pt x="245534" y="16933"/>
                </a:lnTo>
                <a:lnTo>
                  <a:pt x="254000" y="16933"/>
                </a:lnTo>
                <a:lnTo>
                  <a:pt x="262467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79400" y="16933"/>
                </a:lnTo>
                <a:lnTo>
                  <a:pt x="2794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16027</TotalTime>
  <Words>481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Algebra 2 Wednesday 4-29-15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205</cp:revision>
  <cp:lastPrinted>2015-04-27T14:29:00Z</cp:lastPrinted>
  <dcterms:created xsi:type="dcterms:W3CDTF">2013-11-30T22:11:31Z</dcterms:created>
  <dcterms:modified xsi:type="dcterms:W3CDTF">2015-04-29T16:00:34Z</dcterms:modified>
</cp:coreProperties>
</file>